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3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4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5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3"/>
    <p:sldMasterId id="2147483674" r:id="rId4"/>
    <p:sldMasterId id="2147483887" r:id="rId5"/>
    <p:sldMasterId id="2147483894" r:id="rId6"/>
    <p:sldMasterId id="2147483906" r:id="rId7"/>
    <p:sldMasterId id="2147483947" r:id="rId8"/>
  </p:sldMasterIdLst>
  <p:notesMasterIdLst>
    <p:notesMasterId r:id="rId31"/>
  </p:notesMasterIdLst>
  <p:sldIdLst>
    <p:sldId id="2147482666" r:id="rId9"/>
    <p:sldId id="2147482646" r:id="rId10"/>
    <p:sldId id="2147482635" r:id="rId11"/>
    <p:sldId id="2147482669" r:id="rId12"/>
    <p:sldId id="2147482638" r:id="rId13"/>
    <p:sldId id="2147482642" r:id="rId14"/>
    <p:sldId id="2147482671" r:id="rId15"/>
    <p:sldId id="2147482644" r:id="rId16"/>
    <p:sldId id="2147482645" r:id="rId17"/>
    <p:sldId id="2147482647" r:id="rId18"/>
    <p:sldId id="2147482650" r:id="rId19"/>
    <p:sldId id="2147482655" r:id="rId20"/>
    <p:sldId id="2147482662" r:id="rId21"/>
    <p:sldId id="2147482661" r:id="rId22"/>
    <p:sldId id="2147482659" r:id="rId23"/>
    <p:sldId id="2147482658" r:id="rId24"/>
    <p:sldId id="2147482657" r:id="rId25"/>
    <p:sldId id="2147482648" r:id="rId26"/>
    <p:sldId id="2147482660" r:id="rId27"/>
    <p:sldId id="2147482663" r:id="rId28"/>
    <p:sldId id="2147482664" r:id="rId29"/>
    <p:sldId id="2147482665" r:id="rId3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2D84"/>
    <a:srgbClr val="012834"/>
    <a:srgbClr val="4BCD3E"/>
    <a:srgbClr val="A21484"/>
    <a:srgbClr val="5D7C94"/>
    <a:srgbClr val="D4D4D4"/>
    <a:srgbClr val="B7EBB2"/>
    <a:srgbClr val="183482"/>
    <a:srgbClr val="1711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10474C-3837-4549-B097-9CA326B4151C}" v="1496" dt="2024-11-14T00:00:08.8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microsoft.com/office/2015/10/relationships/revisionInfo" Target="revisionInfo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6CCD9-AEE3-4D10-B226-853D50B9AD0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C574E-6C42-46F8-925A-6C1A79315A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2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b="0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MODERADOR - Héctor</a:t>
            </a:r>
          </a:p>
          <a:p>
            <a:pPr algn="l"/>
            <a:endParaRPr lang="es-ES" b="0" i="0">
              <a:solidFill>
                <a:srgbClr val="111111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l"/>
            <a:r>
              <a:rPr lang="es-ES" b="0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La gestión de riesgos actuariales implica IDENTIFICAR, EVALUAR, PRIORIZAR y GESTIONAR los riesgos financieros que enfrentan las organizaciones, especialmente en los sectores de seguros y finanzas.</a:t>
            </a:r>
          </a:p>
          <a:p>
            <a:pPr algn="l"/>
            <a:endParaRPr lang="es-ES" b="0" i="0">
              <a:solidFill>
                <a:srgbClr val="111111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algn="l"/>
            <a:r>
              <a:rPr lang="es-ES" b="1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Evaluación de Riesgos</a:t>
            </a:r>
            <a:r>
              <a:rPr lang="es-ES" b="0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: Los actuarios analizan varios tipos de riesgos, como la mortalidad, la morbilidad y los riesgos financieros, utilizando modelos para predecir su frecuencia y severidad.</a:t>
            </a:r>
          </a:p>
          <a:p>
            <a:pPr algn="l">
              <a:buFont typeface="+mj-lt"/>
              <a:buNone/>
            </a:pPr>
            <a:r>
              <a:rPr lang="es-ES" b="1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Modelado y Predicción</a:t>
            </a:r>
            <a:r>
              <a:rPr lang="es-ES" b="0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: Desarrollan y utilizan modelos de predicción, incluyendo tablas de vida y modelos estocásticos, para estimar los niveles de riesgo y establecer primas adecuadas para las pólizas de seguro.</a:t>
            </a:r>
          </a:p>
          <a:p>
            <a:pPr algn="l">
              <a:buFont typeface="+mj-lt"/>
              <a:buNone/>
            </a:pPr>
            <a:r>
              <a:rPr lang="es-ES" b="1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Estabilidad Financiera</a:t>
            </a:r>
            <a:r>
              <a:rPr lang="es-ES" b="0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: La gestión de riesgos actuariales ayuda a garantizar la estabilidad financiera de las organizaciones al equilibrar la rentabilidad a corto plazo con la solvencia a largo plazo.</a:t>
            </a:r>
          </a:p>
          <a:p>
            <a:pPr algn="l">
              <a:buFont typeface="+mj-lt"/>
              <a:buNone/>
            </a:pPr>
            <a:r>
              <a:rPr lang="es-ES" b="1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Cumplimiento Regulatorio</a:t>
            </a:r>
            <a:r>
              <a:rPr lang="es-ES" b="0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: Los actuarios aseguran que las empresas cumplan con los requisitos regulatorios y mantengan reservas suficientes para cubrir posibles pérdidas.</a:t>
            </a:r>
          </a:p>
          <a:p>
            <a:pPr algn="l">
              <a:buFont typeface="+mj-lt"/>
              <a:buNone/>
            </a:pPr>
            <a:r>
              <a:rPr lang="es-ES" b="1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Planificación Estratégica</a:t>
            </a:r>
            <a:r>
              <a:rPr lang="es-ES" b="0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: Proporcionan información para la toma de decisiones estratégicas, como la optimización de carteras de inversión y el diseño de nuevos productos de seguros.</a:t>
            </a:r>
          </a:p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C574E-6C42-46F8-925A-6C1A79315A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16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MODERADOR – Héctor</a:t>
            </a:r>
          </a:p>
          <a:p>
            <a:endParaRPr lang="es-MX"/>
          </a:p>
          <a:p>
            <a:r>
              <a:rPr lang="es-MX"/>
              <a:t>IFRS9 </a:t>
            </a:r>
            <a:r>
              <a:rPr lang="es-MX">
                <a:sym typeface="Wingdings" panose="05000000000000000000" pitchFamily="2" charset="2"/>
              </a:rPr>
              <a:t> </a:t>
            </a:r>
            <a:endParaRPr lang="es-MX"/>
          </a:p>
          <a:p>
            <a:endParaRPr lang="es-MX"/>
          </a:p>
          <a:p>
            <a:r>
              <a:rPr lang="es-MX"/>
              <a:t>Riesgo de mercado – – Pérdida potencial por fluctuaciones en los precios de los activos a valor razonable.</a:t>
            </a:r>
          </a:p>
          <a:p>
            <a:endParaRPr lang="es-MX"/>
          </a:p>
          <a:p>
            <a:r>
              <a:rPr lang="es-MX"/>
              <a:t>Riesgo de contraparte – Gobiernos que emiten los bonos, Reaseguradores</a:t>
            </a:r>
          </a:p>
          <a:p>
            <a:endParaRPr lang="es-MX"/>
          </a:p>
          <a:p>
            <a:r>
              <a:rPr lang="es-MX"/>
              <a:t>Riesgo de tasa de interés – riesgo de pérdidas por diferencias entre las tasas garantizadas y las tasas de mercado – es un caso específico del Riesgo de Mercado</a:t>
            </a:r>
          </a:p>
          <a:p>
            <a:endParaRPr lang="es-MX"/>
          </a:p>
          <a:p>
            <a:r>
              <a:rPr lang="es-MX"/>
              <a:t>Riesgo de liquidez – riesgo a no poder cubrir obligaciones de flujos de salida</a:t>
            </a:r>
          </a:p>
          <a:p>
            <a:endParaRPr lang="es-MX"/>
          </a:p>
          <a:p>
            <a:r>
              <a:rPr lang="es-MX"/>
              <a:t>Riesgo climático</a:t>
            </a:r>
          </a:p>
          <a:p>
            <a:pPr marL="228600" indent="-228600">
              <a:buAutoNum type="arabicPeriod"/>
            </a:pPr>
            <a:r>
              <a:rPr lang="es-MX"/>
              <a:t>Riesgo físico - inversión de real estate, cadena de valor de sus proveedores, etc</a:t>
            </a:r>
          </a:p>
          <a:p>
            <a:pPr marL="228600" indent="-228600">
              <a:buAutoNum type="arabicPeriod"/>
            </a:pPr>
            <a:r>
              <a:rPr lang="es-MX"/>
              <a:t>Riesgo de transición de inversiones</a:t>
            </a:r>
          </a:p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C574E-6C42-46F8-925A-6C1A79315A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785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b="0" i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MODERADOR - Héctor</a:t>
            </a:r>
          </a:p>
          <a:p>
            <a:pPr algn="l"/>
            <a:endParaRPr lang="es-ES" b="0" i="0">
              <a:solidFill>
                <a:srgbClr val="111111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C574E-6C42-46F8-925A-6C1A79315A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61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Mitigar el impacto que pueda tener en la operación de la Compañía</a:t>
            </a:r>
          </a:p>
          <a:p>
            <a:r>
              <a:rPr lang="es-MX"/>
              <a:t>El papel que las aseguradoras tienen en la sociedad de ofrecer protección y pagar los siniestros</a:t>
            </a:r>
          </a:p>
          <a:p>
            <a:r>
              <a:rPr lang="es-MX"/>
              <a:t>En Colombia hay escasez de agua – cortes de agua </a:t>
            </a:r>
            <a:r>
              <a:rPr lang="es-MX">
                <a:sym typeface="Wingdings" panose="05000000000000000000" pitchFamily="2" charset="2"/>
              </a:rPr>
              <a:t> daños en tuberías (ejemplo simple)</a:t>
            </a:r>
            <a:endParaRPr lang="es-MX"/>
          </a:p>
          <a:p>
            <a:r>
              <a:rPr lang="es-MX"/>
              <a:t>Más </a:t>
            </a:r>
            <a:r>
              <a:rPr lang="es-MX" err="1"/>
              <a:t>Danas</a:t>
            </a:r>
            <a:r>
              <a:rPr lang="es-MX"/>
              <a:t>… como pasó en Valencia</a:t>
            </a:r>
          </a:p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C574E-6C42-46F8-925A-6C1A79315A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8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Mitigar el impacto que pueda tener en la operación de la Compañía</a:t>
            </a:r>
          </a:p>
          <a:p>
            <a:r>
              <a:rPr lang="es-MX"/>
              <a:t>El papel que las aseguradoras tienen en la sociedad de ofrecer protección y pagar los siniestros</a:t>
            </a:r>
          </a:p>
          <a:p>
            <a:r>
              <a:rPr lang="es-MX"/>
              <a:t>En Colombia hay escasez de agua – cortes de agua </a:t>
            </a:r>
            <a:r>
              <a:rPr lang="es-MX">
                <a:sym typeface="Wingdings" panose="05000000000000000000" pitchFamily="2" charset="2"/>
              </a:rPr>
              <a:t> daños en tuberías (ejemplo simple)</a:t>
            </a:r>
            <a:endParaRPr lang="es-MX"/>
          </a:p>
          <a:p>
            <a:r>
              <a:rPr lang="es-MX"/>
              <a:t>Más </a:t>
            </a:r>
            <a:r>
              <a:rPr lang="es-MX" err="1"/>
              <a:t>Danas</a:t>
            </a:r>
            <a:r>
              <a:rPr lang="es-MX"/>
              <a:t>… como pasó en Valencia</a:t>
            </a:r>
          </a:p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C574E-6C42-46F8-925A-6C1A79315AC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02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Pandemias – COVID19 – impulsó la digitalización – </a:t>
            </a:r>
            <a:r>
              <a:rPr lang="es-MX" err="1"/>
              <a:t>Lockdown</a:t>
            </a:r>
            <a:r>
              <a:rPr lang="es-MX"/>
              <a:t> causó anomalías en la experiencia de Vida, Salud, Autos, </a:t>
            </a:r>
            <a:r>
              <a:rPr lang="es-MX" err="1"/>
              <a:t>etc</a:t>
            </a:r>
            <a:r>
              <a:rPr lang="es-MX"/>
              <a:t> </a:t>
            </a:r>
            <a:r>
              <a:rPr lang="es-MX">
                <a:sym typeface="Wingdings" panose="05000000000000000000" pitchFamily="2" charset="2"/>
              </a:rPr>
              <a:t> Selección de factores de IBNR</a:t>
            </a:r>
            <a:endParaRPr lang="es-MX"/>
          </a:p>
          <a:p>
            <a:r>
              <a:rPr lang="es-MX" err="1"/>
              <a:t>Cyber</a:t>
            </a:r>
            <a:r>
              <a:rPr lang="es-MX"/>
              <a:t> – Suplantación de identidad, </a:t>
            </a:r>
            <a:r>
              <a:rPr lang="es-MX" err="1"/>
              <a:t>Ransoms</a:t>
            </a:r>
            <a:r>
              <a:rPr lang="es-MX"/>
              <a:t> (Las Vegas casinos) – Riesgos del uso malicioso de la IA</a:t>
            </a:r>
          </a:p>
          <a:p>
            <a:r>
              <a:rPr lang="es-MX"/>
              <a:t>Carros autónomos – Ejemplo de choques en piloto automático  - Definiciones legales - Oportunidades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C574E-6C42-46F8-925A-6C1A79315AC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249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Autoevaluación de riesgos – SII – </a:t>
            </a:r>
            <a:r>
              <a:rPr lang="es-MX" err="1"/>
              <a:t>Orsa</a:t>
            </a:r>
            <a:r>
              <a:rPr lang="es-MX"/>
              <a:t> – Modelos de Capital – El Sr. Ferrari mencionó que uno de los proyectos estratégicos de la Superintendencia financiera es la gestión óptima de riesgos</a:t>
            </a:r>
          </a:p>
          <a:p>
            <a:endParaRPr lang="es-MX"/>
          </a:p>
          <a:p>
            <a:r>
              <a:rPr lang="es-MX"/>
              <a:t>IFRS17 – Implementación temprana – Educación del </a:t>
            </a:r>
            <a:r>
              <a:rPr lang="es-MX" err="1"/>
              <a:t>management</a:t>
            </a:r>
            <a:r>
              <a:rPr lang="es-MX"/>
              <a:t> – Anticiparse a las necesidades</a:t>
            </a:r>
          </a:p>
          <a:p>
            <a:endParaRPr lang="es-MX"/>
          </a:p>
          <a:p>
            <a:r>
              <a:rPr lang="es-MX"/>
              <a:t>IFRS S1 y S2 – Mercado latinoamericano es reactivo. Pocas cosas cambian si no se impulsa por una regulación</a:t>
            </a:r>
          </a:p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C574E-6C42-46F8-925A-6C1A79315AC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13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Resumen: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C574E-6C42-46F8-925A-6C1A79315AC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26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PANELISTA – Lucas</a:t>
            </a:r>
          </a:p>
          <a:p>
            <a:endParaRPr lang="es-MX"/>
          </a:p>
          <a:p>
            <a:r>
              <a:rPr lang="es-MX"/>
              <a:t>Depende de la cultura de la compañía</a:t>
            </a:r>
          </a:p>
          <a:p>
            <a:r>
              <a:rPr lang="es-MX"/>
              <a:t>Depende del </a:t>
            </a:r>
            <a:r>
              <a:rPr lang="es-MX" err="1"/>
              <a:t>expertise</a:t>
            </a:r>
            <a:r>
              <a:rPr lang="es-MX"/>
              <a:t> del equipo</a:t>
            </a:r>
          </a:p>
          <a:p>
            <a:r>
              <a:rPr lang="es-MX"/>
              <a:t>Depende de las herramientas tecnológicas</a:t>
            </a:r>
          </a:p>
          <a:p>
            <a:endParaRPr lang="es-MX"/>
          </a:p>
          <a:p>
            <a:r>
              <a:rPr lang="es-MX"/>
              <a:t>Silos</a:t>
            </a:r>
          </a:p>
          <a:p>
            <a:endParaRPr lang="es-MX"/>
          </a:p>
          <a:p>
            <a:r>
              <a:rPr lang="es-MX"/>
              <a:t>Comité de Riesgos</a:t>
            </a:r>
          </a:p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C574E-6C42-46F8-925A-6C1A79315AC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62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C574E-6C42-46F8-925A-6C1A79315AC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99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C574E-6C42-46F8-925A-6C1A79315AC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6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C574E-6C42-46F8-925A-6C1A79315AC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91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1.png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8.jpe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9.jpe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0.jpe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1.jpe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2.jpe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3.jpe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4.jpe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5.jpeg"/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5.jpeg"/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0.jpe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0.jpe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0.jpe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6.jpe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8.jpe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0.jpe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7.jpeg"/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1.jpe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2.jpeg"/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8.jpeg"/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4.jpeg"/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5.jpeg"/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5.jpeg"/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0.jpeg"/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0.jpeg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6.jpeg"/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6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1.png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leam 2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943D6E9-8FE0-C1BE-E705-15DA6D893FCC}"/>
              </a:ext>
            </a:extLst>
          </p:cNvPr>
          <p:cNvCxnSpPr>
            <a:cxnSpLocks/>
          </p:cNvCxnSpPr>
          <p:nvPr userDrawn="1"/>
        </p:nvCxnSpPr>
        <p:spPr>
          <a:xfrm>
            <a:off x="5759388" y="4890565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6637A5A8-2939-2716-8C90-8B98197725D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17907" y="2045715"/>
            <a:ext cx="11328615" cy="24765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ts val="6667"/>
              </a:lnSpc>
              <a:spcBef>
                <a:spcPts val="0"/>
              </a:spcBef>
              <a:buNone/>
              <a:tabLst/>
              <a:defRPr sz="7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buNone/>
              <a:defRPr sz="2133">
                <a:latin typeface="+mj-lt"/>
              </a:defRPr>
            </a:lvl2pPr>
            <a:lvl3pPr>
              <a:buNone/>
              <a:defRPr sz="1867">
                <a:latin typeface="+mj-lt"/>
              </a:defRPr>
            </a:lvl3pPr>
            <a:lvl4pPr>
              <a:buNone/>
              <a:defRPr sz="1467">
                <a:latin typeface="+mj-lt"/>
              </a:defRPr>
            </a:lvl4pPr>
            <a:lvl5pPr>
              <a:buNone/>
              <a:defRPr sz="1467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DF689D3B-96ED-C0CE-8FB7-74801585E9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908" y="5177132"/>
            <a:ext cx="11328613" cy="95981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fi-FI" sz="2133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Presenter Title and Date Goes Here</a:t>
            </a:r>
          </a:p>
        </p:txBody>
      </p:sp>
    </p:spTree>
    <p:extLst>
      <p:ext uri="{BB962C8B-B14F-4D97-AF65-F5344CB8AC3E}">
        <p14:creationId xmlns:p14="http://schemas.microsoft.com/office/powerpoint/2010/main" val="141700774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leam 2 Divider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3CC7C44C-107C-FD40-B210-379AFC55AA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13154" y="6548487"/>
            <a:ext cx="668729" cy="1729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3A42D22-AB3D-D94D-8E8E-FADAC44D96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909" y="2430106"/>
            <a:ext cx="8290663" cy="2098351"/>
          </a:xfrm>
          <a:prstGeom prst="rect">
            <a:avLst/>
          </a:prstGeom>
        </p:spPr>
        <p:txBody>
          <a:bodyPr/>
          <a:lstStyle>
            <a:lvl1pPr marL="14817" indent="0">
              <a:lnSpc>
                <a:spcPts val="6667"/>
              </a:lnSpc>
              <a:spcBef>
                <a:spcPts val="0"/>
              </a:spcBef>
              <a:buNone/>
              <a:tabLst/>
              <a:defRPr sz="7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DIVIDER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31709130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leam 2 Divider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36E2CC-4480-8569-56FD-4786749A84E8}"/>
              </a:ext>
            </a:extLst>
          </p:cNvPr>
          <p:cNvSpPr/>
          <p:nvPr userDrawn="1"/>
        </p:nvSpPr>
        <p:spPr>
          <a:xfrm>
            <a:off x="0" y="6347285"/>
            <a:ext cx="12192000" cy="5107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9A847-74CD-45FD-B479-C896C48A2283}"/>
              </a:ext>
            </a:extLst>
          </p:cNvPr>
          <p:cNvSpPr/>
          <p:nvPr userDrawn="1"/>
        </p:nvSpPr>
        <p:spPr>
          <a:xfrm>
            <a:off x="0" y="0"/>
            <a:ext cx="12192000" cy="26212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6B27DB-34E7-423C-B5A0-90E25E47A6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117" y="1822638"/>
            <a:ext cx="9110699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8B83372-EDBD-4B85-B273-97397F04C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57890"/>
            <a:ext cx="9110699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F646EB-A98F-4791-AAEB-D47D320DCAA4}"/>
              </a:ext>
            </a:extLst>
          </p:cNvPr>
          <p:cNvCxnSpPr>
            <a:cxnSpLocks/>
          </p:cNvCxnSpPr>
          <p:nvPr userDrawn="1"/>
        </p:nvCxnSpPr>
        <p:spPr>
          <a:xfrm>
            <a:off x="510117" y="24167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D07F3F5-3174-0BD9-8F3C-425B3116E8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816" y="6431193"/>
            <a:ext cx="7715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9765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leam 2 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A5C8F9D-FC66-206C-E859-436C73B2D32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0119" y="687916"/>
            <a:ext cx="11165416" cy="5424021"/>
          </a:xfrm>
        </p:spPr>
        <p:txBody>
          <a:bodyPr anchor="ctr" anchorCtr="0">
            <a:norm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INSERT KEY STATEMENT HERE</a:t>
            </a:r>
          </a:p>
        </p:txBody>
      </p:sp>
    </p:spTree>
    <p:extLst>
      <p:ext uri="{BB962C8B-B14F-4D97-AF65-F5344CB8AC3E}">
        <p14:creationId xmlns:p14="http://schemas.microsoft.com/office/powerpoint/2010/main" val="291721542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leam 2 Bar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76C3B3-D4A7-4628-A1D7-153A2DF8D48C}"/>
              </a:ext>
            </a:extLst>
          </p:cNvPr>
          <p:cNvSpPr/>
          <p:nvPr userDrawn="1"/>
        </p:nvSpPr>
        <p:spPr>
          <a:xfrm>
            <a:off x="0" y="3882460"/>
            <a:ext cx="12212533" cy="17059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0C21509-57B1-4362-4D14-50D1A57A0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65320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leam 2 Thank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CF603C-BABB-FB8A-0BBA-0244B19E1828}"/>
              </a:ext>
            </a:extLst>
          </p:cNvPr>
          <p:cNvSpPr/>
          <p:nvPr userDrawn="1"/>
        </p:nvSpPr>
        <p:spPr>
          <a:xfrm>
            <a:off x="2857209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5EA37A-A1F0-409C-B851-F3DCE2A609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11" y="388689"/>
            <a:ext cx="1383405" cy="614847"/>
          </a:xfrm>
          <a:prstGeom prst="rect">
            <a:avLst/>
          </a:prstGeom>
        </p:spPr>
      </p:pic>
      <p:sp>
        <p:nvSpPr>
          <p:cNvPr id="7" name="Title 35">
            <a:extLst>
              <a:ext uri="{FF2B5EF4-FFF2-40B4-BE49-F238E27FC236}">
                <a16:creationId xmlns:a16="http://schemas.microsoft.com/office/drawing/2014/main" id="{0B81192B-7954-46B1-A845-5FC0AC7E2D1D}"/>
              </a:ext>
            </a:extLst>
          </p:cNvPr>
          <p:cNvSpPr txBox="1">
            <a:spLocks/>
          </p:cNvSpPr>
          <p:nvPr userDrawn="1"/>
        </p:nvSpPr>
        <p:spPr>
          <a:xfrm>
            <a:off x="510117" y="317287"/>
            <a:ext cx="8942032" cy="336960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algn="l" defTabSz="457200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55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GB" sz="8000"/>
              <a:t>¡Muchas Gracias!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80E2568-3084-43C1-8914-FC7E1DCF1B7E}"/>
              </a:ext>
            </a:extLst>
          </p:cNvPr>
          <p:cNvCxnSpPr>
            <a:cxnSpLocks/>
          </p:cNvCxnSpPr>
          <p:nvPr userDrawn="1"/>
        </p:nvCxnSpPr>
        <p:spPr>
          <a:xfrm>
            <a:off x="600076" y="4637084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80522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WINDOW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4C096C1-C51F-FB93-829E-2D1D889BA4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99000">
                <a:schemeClr val="tx1">
                  <a:alpha val="5000"/>
                </a:schemeClr>
              </a:gs>
              <a:gs pos="1000">
                <a:schemeClr val="bg1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21242F-93EE-438D-BC9A-A64AC21500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11" y="388689"/>
            <a:ext cx="1383405" cy="614847"/>
          </a:xfrm>
          <a:prstGeom prst="rect">
            <a:avLst/>
          </a:prstGeom>
        </p:spPr>
      </p:pic>
      <p:sp>
        <p:nvSpPr>
          <p:cNvPr id="5" name="Title 10">
            <a:extLst>
              <a:ext uri="{FF2B5EF4-FFF2-40B4-BE49-F238E27FC236}">
                <a16:creationId xmlns:a16="http://schemas.microsoft.com/office/drawing/2014/main" id="{308809DF-2C79-4F56-946D-7CEB0F490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1337150"/>
            <a:ext cx="8760631" cy="3369607"/>
          </a:xfrm>
        </p:spPr>
        <p:txBody>
          <a:bodyPr anchor="b" anchorCtr="0">
            <a:noAutofit/>
          </a:bodyPr>
          <a:lstStyle>
            <a:lvl1pPr marL="0" algn="l" defTabSz="609585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333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title style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5D8FC508-5F16-47BE-AD48-ED2CC678F3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117" y="5202077"/>
            <a:ext cx="8760631" cy="959811"/>
          </a:xfrm>
        </p:spPr>
        <p:txBody>
          <a:bodyPr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fi-FI" sz="2133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Click to add Date and Presenter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C54243-1B8E-421D-9A40-5FC194C994FD}"/>
              </a:ext>
            </a:extLst>
          </p:cNvPr>
          <p:cNvCxnSpPr>
            <a:cxnSpLocks/>
          </p:cNvCxnSpPr>
          <p:nvPr userDrawn="1"/>
        </p:nvCxnSpPr>
        <p:spPr>
          <a:xfrm>
            <a:off x="510117" y="49567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42200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LEA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16620F-39B1-4B72-E05F-511B0A471E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9000">
                <a:schemeClr val="tx1">
                  <a:alpha val="15000"/>
                </a:schemeClr>
              </a:gs>
              <a:gs pos="1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21242F-93EE-438D-BC9A-A64AC21500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11" y="388689"/>
            <a:ext cx="1383405" cy="614847"/>
          </a:xfrm>
          <a:prstGeom prst="rect">
            <a:avLst/>
          </a:prstGeom>
        </p:spPr>
      </p:pic>
      <p:sp>
        <p:nvSpPr>
          <p:cNvPr id="5" name="Title 10">
            <a:extLst>
              <a:ext uri="{FF2B5EF4-FFF2-40B4-BE49-F238E27FC236}">
                <a16:creationId xmlns:a16="http://schemas.microsoft.com/office/drawing/2014/main" id="{308809DF-2C79-4F56-946D-7CEB0F490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1337150"/>
            <a:ext cx="8760631" cy="3369607"/>
          </a:xfrm>
        </p:spPr>
        <p:txBody>
          <a:bodyPr anchor="b" anchorCtr="0">
            <a:noAutofit/>
          </a:bodyPr>
          <a:lstStyle>
            <a:lvl1pPr marL="0" algn="l" defTabSz="609585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333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title style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5D8FC508-5F16-47BE-AD48-ED2CC678F3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117" y="5202077"/>
            <a:ext cx="8760631" cy="959811"/>
          </a:xfrm>
        </p:spPr>
        <p:txBody>
          <a:bodyPr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fi-FI" sz="2133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Click to add Date and Presenter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2289CC-F693-4C47-BE6D-C8DA0EBEA786}"/>
              </a:ext>
            </a:extLst>
          </p:cNvPr>
          <p:cNvCxnSpPr>
            <a:cxnSpLocks/>
          </p:cNvCxnSpPr>
          <p:nvPr userDrawn="1"/>
        </p:nvCxnSpPr>
        <p:spPr>
          <a:xfrm>
            <a:off x="510117" y="49567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01891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Windows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4ED2A25-FEF6-A347-9093-65C02AF061A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9115">
                <a:schemeClr val="tx1">
                  <a:alpha val="20000"/>
                </a:schemeClr>
              </a:gs>
              <a:gs pos="885">
                <a:schemeClr val="tx1">
                  <a:alpha val="0"/>
                </a:schemeClr>
              </a:gs>
              <a:gs pos="50000">
                <a:schemeClr val="tx1">
                  <a:alpha val="0"/>
                </a:schemeClr>
              </a:gs>
              <a:gs pos="75000">
                <a:schemeClr val="tx1">
                  <a:alpha val="10000"/>
                </a:schemeClr>
              </a:gs>
              <a:gs pos="25000">
                <a:schemeClr val="tx1">
                  <a:alpha val="5000"/>
                </a:schemeClr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BECA459-881B-47A5-851A-DD72FD2F02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909" y="2430106"/>
            <a:ext cx="8290663" cy="2098351"/>
          </a:xfrm>
          <a:prstGeom prst="rect">
            <a:avLst/>
          </a:prstGeom>
        </p:spPr>
        <p:txBody>
          <a:bodyPr/>
          <a:lstStyle>
            <a:lvl1pPr marL="14817" indent="0">
              <a:lnSpc>
                <a:spcPts val="6667"/>
              </a:lnSpc>
              <a:spcBef>
                <a:spcPts val="0"/>
              </a:spcBef>
              <a:buNone/>
              <a:tabLst/>
              <a:defRPr sz="7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DIVIDER TITLE GOES HERE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87D89C2D-0979-4EF1-8194-EDD9E8E943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51119" y="6503424"/>
            <a:ext cx="624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i-FI"/>
            </a:defPPr>
            <a:lvl1pPr marL="0" algn="r" defTabSz="121917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D9DB2E-496D-44B6-A5FE-116C5AE2D5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58" y="6345213"/>
            <a:ext cx="7715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1742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LEAF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16620F-39B1-4B72-E05F-511B0A471E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9000">
                <a:schemeClr val="tx1">
                  <a:alpha val="15000"/>
                </a:schemeClr>
              </a:gs>
              <a:gs pos="1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BE2AA930-C07D-4A7E-AF36-EB7DE6D09C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51119" y="6503424"/>
            <a:ext cx="624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i-FI"/>
            </a:defPPr>
            <a:lvl1pPr marL="0" algn="r" defTabSz="121917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42C9997-5CA0-4504-B56E-E478FBA466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909" y="2430106"/>
            <a:ext cx="8290663" cy="2098351"/>
          </a:xfrm>
          <a:prstGeom prst="rect">
            <a:avLst/>
          </a:prstGeom>
        </p:spPr>
        <p:txBody>
          <a:bodyPr/>
          <a:lstStyle>
            <a:lvl1pPr marL="14817" indent="0">
              <a:lnSpc>
                <a:spcPts val="6667"/>
              </a:lnSpc>
              <a:spcBef>
                <a:spcPts val="0"/>
              </a:spcBef>
              <a:buNone/>
              <a:tabLst/>
              <a:defRPr sz="7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DIVIDER TITLE GOES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7CB472-04AB-46CF-A2EF-159CEF847F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58" y="6345213"/>
            <a:ext cx="7715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4930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WINDOW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99A847-74CD-45FD-B479-C896C48A2283}"/>
              </a:ext>
            </a:extLst>
          </p:cNvPr>
          <p:cNvSpPr/>
          <p:nvPr userDrawn="1"/>
        </p:nvSpPr>
        <p:spPr>
          <a:xfrm>
            <a:off x="0" y="0"/>
            <a:ext cx="12192000" cy="26212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6B27DB-34E7-423C-B5A0-90E25E47A6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117" y="1822638"/>
            <a:ext cx="9110699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8B83372-EDBD-4B85-B273-97397F04C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57890"/>
            <a:ext cx="9110699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F88D898-CE32-4971-B1EE-7D30A569AD1C}"/>
              </a:ext>
            </a:extLst>
          </p:cNvPr>
          <p:cNvCxnSpPr>
            <a:cxnSpLocks/>
          </p:cNvCxnSpPr>
          <p:nvPr userDrawn="1"/>
        </p:nvCxnSpPr>
        <p:spPr>
          <a:xfrm>
            <a:off x="510117" y="24167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60014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LEA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99A847-74CD-45FD-B479-C896C48A2283}"/>
              </a:ext>
            </a:extLst>
          </p:cNvPr>
          <p:cNvSpPr/>
          <p:nvPr userDrawn="1"/>
        </p:nvSpPr>
        <p:spPr>
          <a:xfrm>
            <a:off x="0" y="0"/>
            <a:ext cx="12192000" cy="26212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6B27DB-34E7-423C-B5A0-90E25E47A6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117" y="1822638"/>
            <a:ext cx="9110699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8B83372-EDBD-4B85-B273-97397F04C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57890"/>
            <a:ext cx="9110699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F646EB-A98F-4791-AAEB-D47D320DCAA4}"/>
              </a:ext>
            </a:extLst>
          </p:cNvPr>
          <p:cNvCxnSpPr>
            <a:cxnSpLocks/>
          </p:cNvCxnSpPr>
          <p:nvPr userDrawn="1"/>
        </p:nvCxnSpPr>
        <p:spPr>
          <a:xfrm>
            <a:off x="510117" y="24167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42409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Window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C5BBC5A1-EA26-6437-19C5-8A81F1730E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97"/>
            <a:ext cx="12192000" cy="68298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D8B1EDD-B948-420F-BC9E-EAAC7179862E}"/>
              </a:ext>
            </a:extLst>
          </p:cNvPr>
          <p:cNvSpPr/>
          <p:nvPr userDrawn="1"/>
        </p:nvSpPr>
        <p:spPr>
          <a:xfrm>
            <a:off x="5554240" y="0"/>
            <a:ext cx="663776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ADA022-3954-4B23-A586-7D924967D2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1132217"/>
            <a:ext cx="3962327" cy="2640096"/>
          </a:xfrm>
        </p:spPr>
        <p:txBody>
          <a:bodyPr anchor="b">
            <a:normAutofit/>
          </a:bodyPr>
          <a:lstStyle>
            <a:lvl1pPr algn="r">
              <a:defRPr sz="4267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C0F6924-990D-48E3-A8CD-A965ABFF1C86}"/>
              </a:ext>
            </a:extLst>
          </p:cNvPr>
          <p:cNvCxnSpPr>
            <a:cxnSpLocks/>
          </p:cNvCxnSpPr>
          <p:nvPr userDrawn="1"/>
        </p:nvCxnSpPr>
        <p:spPr>
          <a:xfrm>
            <a:off x="3799219" y="41566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55789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Lea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96ED39AA-7591-DF59-6B43-9CB72691CD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254"/>
            <a:ext cx="12192000" cy="68114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D8B1EDD-B948-420F-BC9E-EAAC7179862E}"/>
              </a:ext>
            </a:extLst>
          </p:cNvPr>
          <p:cNvSpPr/>
          <p:nvPr userDrawn="1"/>
        </p:nvSpPr>
        <p:spPr>
          <a:xfrm>
            <a:off x="5554240" y="0"/>
            <a:ext cx="663776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ADA022-3954-4B23-A586-7D924967D2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1132217"/>
            <a:ext cx="3962327" cy="2640096"/>
          </a:xfrm>
        </p:spPr>
        <p:txBody>
          <a:bodyPr anchor="b">
            <a:normAutofit/>
          </a:bodyPr>
          <a:lstStyle>
            <a:lvl1pPr algn="r">
              <a:defRPr sz="4267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C0F6924-990D-48E3-A8CD-A965ABFF1C86}"/>
              </a:ext>
            </a:extLst>
          </p:cNvPr>
          <p:cNvCxnSpPr>
            <a:cxnSpLocks/>
          </p:cNvCxnSpPr>
          <p:nvPr userDrawn="1"/>
        </p:nvCxnSpPr>
        <p:spPr>
          <a:xfrm>
            <a:off x="3799219" y="41566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7044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3_Gree_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urved line&#10;&#10;Description automatically generated">
            <a:extLst>
              <a:ext uri="{FF2B5EF4-FFF2-40B4-BE49-F238E27FC236}">
                <a16:creationId xmlns:a16="http://schemas.microsoft.com/office/drawing/2014/main" id="{C6A85702-A0CE-46E4-23A1-492DE5E7BA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854" r="5285"/>
          <a:stretch/>
        </p:blipFill>
        <p:spPr>
          <a:xfrm>
            <a:off x="-1127" y="0"/>
            <a:ext cx="5835225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AADA022-3954-4B23-A586-7D924967D2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1132217"/>
            <a:ext cx="3962327" cy="2640096"/>
          </a:xfrm>
        </p:spPr>
        <p:txBody>
          <a:bodyPr anchor="b">
            <a:normAutofit/>
          </a:bodyPr>
          <a:lstStyle>
            <a:lvl1pPr algn="r">
              <a:defRPr sz="4267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C0F6924-990D-48E3-A8CD-A965ABFF1C86}"/>
              </a:ext>
            </a:extLst>
          </p:cNvPr>
          <p:cNvCxnSpPr>
            <a:cxnSpLocks/>
          </p:cNvCxnSpPr>
          <p:nvPr userDrawn="1"/>
        </p:nvCxnSpPr>
        <p:spPr>
          <a:xfrm>
            <a:off x="3799219" y="41566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98848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3_Pueple_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urved line&#10;&#10;Description automatically generated">
            <a:extLst>
              <a:ext uri="{FF2B5EF4-FFF2-40B4-BE49-F238E27FC236}">
                <a16:creationId xmlns:a16="http://schemas.microsoft.com/office/drawing/2014/main" id="{6C3B6C0C-9599-E213-C077-7DF088788C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817" r="6777"/>
          <a:stretch/>
        </p:blipFill>
        <p:spPr>
          <a:xfrm>
            <a:off x="1" y="0"/>
            <a:ext cx="577991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AADA022-3954-4B23-A586-7D924967D2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1132217"/>
            <a:ext cx="3962327" cy="2640096"/>
          </a:xfrm>
        </p:spPr>
        <p:txBody>
          <a:bodyPr anchor="b">
            <a:normAutofit/>
          </a:bodyPr>
          <a:lstStyle>
            <a:lvl1pPr algn="r">
              <a:defRPr sz="4267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776419985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- Windows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A5C8F9D-FC66-206C-E859-436C73B2D32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0119" y="687916"/>
            <a:ext cx="11165416" cy="5424021"/>
          </a:xfrm>
        </p:spPr>
        <p:txBody>
          <a:bodyPr anchor="ctr" anchorCtr="0">
            <a:norm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INSERT KEY STATEMENT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8639E5-5686-BE5E-4289-B67EA59C3E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6" y="6345213"/>
            <a:ext cx="7715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6637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- Lea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A5C8F9D-FC66-206C-E859-436C73B2D32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0119" y="687916"/>
            <a:ext cx="11165416" cy="5424021"/>
          </a:xfrm>
        </p:spPr>
        <p:txBody>
          <a:bodyPr anchor="ctr" anchorCtr="0">
            <a:norm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INSERT KEY STATEMENT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8639E5-5686-BE5E-4289-B67EA59C3E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6" y="6345213"/>
            <a:ext cx="7715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9011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ipe (Occulus)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EFE61E4D-50D4-441E-B2C8-78C17871C7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74" y="6352955"/>
            <a:ext cx="768627" cy="3416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976C3B3-D4A7-4628-A1D7-153A2DF8D48C}"/>
              </a:ext>
            </a:extLst>
          </p:cNvPr>
          <p:cNvSpPr/>
          <p:nvPr userDrawn="1"/>
        </p:nvSpPr>
        <p:spPr>
          <a:xfrm>
            <a:off x="-75438" y="3882460"/>
            <a:ext cx="12287972" cy="17059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0C21509-57B1-4362-4D14-50D1A57A0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57850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ipe (Chart)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EFE61E4D-50D4-441E-B2C8-78C17871C7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74" y="6352955"/>
            <a:ext cx="768627" cy="3416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976C3B3-D4A7-4628-A1D7-153A2DF8D48C}"/>
              </a:ext>
            </a:extLst>
          </p:cNvPr>
          <p:cNvSpPr/>
          <p:nvPr userDrawn="1"/>
        </p:nvSpPr>
        <p:spPr>
          <a:xfrm>
            <a:off x="-75438" y="3882460"/>
            <a:ext cx="12287972" cy="17059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6EDA73-A710-8D33-D467-53A9F1859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2D2108-63C9-3942-12B4-EF4FCE9C93F7}"/>
              </a:ext>
            </a:extLst>
          </p:cNvPr>
          <p:cNvCxnSpPr>
            <a:cxnSpLocks/>
          </p:cNvCxnSpPr>
          <p:nvPr userDrawn="1"/>
        </p:nvCxnSpPr>
        <p:spPr>
          <a:xfrm>
            <a:off x="510118" y="1161783"/>
            <a:ext cx="1018721" cy="0"/>
          </a:xfrm>
          <a:prstGeom prst="line">
            <a:avLst/>
          </a:prstGeom>
          <a:ln w="2540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1187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x column and bullets - WINDOW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5068C3-2DE9-43BB-972A-B65579FDA772}"/>
              </a:ext>
            </a:extLst>
          </p:cNvPr>
          <p:cNvSpPr/>
          <p:nvPr userDrawn="1"/>
        </p:nvSpPr>
        <p:spPr>
          <a:xfrm>
            <a:off x="0" y="2660747"/>
            <a:ext cx="12192000" cy="41972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322AA1-8497-4CBB-8420-3D2622794607}"/>
              </a:ext>
            </a:extLst>
          </p:cNvPr>
          <p:cNvSpPr/>
          <p:nvPr userDrawn="1"/>
        </p:nvSpPr>
        <p:spPr>
          <a:xfrm flipH="1">
            <a:off x="510109" y="2477160"/>
            <a:ext cx="11165001" cy="19985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A3DE745-BDD3-47F7-925B-31FD168213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482321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7165482C-DD9E-4FB4-9DB8-E2528FC6B9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8047" y="2828227"/>
            <a:ext cx="10766196" cy="5080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4D72029A-394A-4F56-9163-44848978A7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0" y="3603492"/>
            <a:ext cx="10766196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2133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727560-BBCE-48D1-B943-3796E06DF6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6" y="6345213"/>
            <a:ext cx="771525" cy="3429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E19F7B-E75A-49D8-8E91-FC78C58F442A}"/>
              </a:ext>
            </a:extLst>
          </p:cNvPr>
          <p:cNvCxnSpPr>
            <a:cxnSpLocks/>
          </p:cNvCxnSpPr>
          <p:nvPr userDrawn="1"/>
        </p:nvCxnSpPr>
        <p:spPr>
          <a:xfrm>
            <a:off x="709509" y="266074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75128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x column and bullets - WINDOW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FCAF26-89D2-4C20-92A9-AE3C279D3384}"/>
              </a:ext>
            </a:extLst>
          </p:cNvPr>
          <p:cNvSpPr/>
          <p:nvPr userDrawn="1"/>
        </p:nvSpPr>
        <p:spPr>
          <a:xfrm>
            <a:off x="0" y="2545404"/>
            <a:ext cx="12192000" cy="43125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67406-3305-44B1-8610-01F57DF88CC1}"/>
              </a:ext>
            </a:extLst>
          </p:cNvPr>
          <p:cNvSpPr/>
          <p:nvPr userDrawn="1"/>
        </p:nvSpPr>
        <p:spPr>
          <a:xfrm flipH="1">
            <a:off x="6428544" y="2275268"/>
            <a:ext cx="5401552" cy="832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D9A109-C7B1-4EE7-8422-E2D65EE3FF35}"/>
              </a:ext>
            </a:extLst>
          </p:cNvPr>
          <p:cNvSpPr/>
          <p:nvPr userDrawn="1"/>
        </p:nvSpPr>
        <p:spPr>
          <a:xfrm flipH="1">
            <a:off x="510111" y="2262813"/>
            <a:ext cx="5408323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BBA97485-BF56-40C0-90C9-5467E26D4D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518" y="2599940"/>
            <a:ext cx="4986909" cy="5080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7FD8B788-F971-40AA-B960-ECB90F266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88804" y="2599940"/>
            <a:ext cx="4986909" cy="5080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0FFCDEC3-9A36-4281-983F-707080ABA0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8" y="3257539"/>
            <a:ext cx="4986909" cy="2311760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C4589BA3-B212-4DF3-83DC-AD37770067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88804" y="3257539"/>
            <a:ext cx="4986909" cy="2311760"/>
          </a:xfrm>
        </p:spPr>
        <p:txBody>
          <a:bodyPr>
            <a:normAutofit/>
          </a:bodyPr>
          <a:lstStyle>
            <a:lvl1pPr marL="380990" indent="-380990">
              <a:buClr>
                <a:schemeClr val="accent1"/>
              </a:buClr>
              <a:buFont typeface="Wingdings" panose="05000000000000000000" pitchFamily="2" charset="2"/>
              <a:buChar char="ü"/>
              <a:defRPr sz="1867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D0D2F3A-1B27-4C36-A6F9-01DB2FB53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EF64931-7B43-4918-A3A7-3AB1B8DA8F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6" y="6345213"/>
            <a:ext cx="771525" cy="3429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A9C8DF6-12DB-4755-B739-9B2E6F7F0339}"/>
              </a:ext>
            </a:extLst>
          </p:cNvPr>
          <p:cNvCxnSpPr>
            <a:cxnSpLocks/>
          </p:cNvCxnSpPr>
          <p:nvPr userDrawn="1"/>
        </p:nvCxnSpPr>
        <p:spPr>
          <a:xfrm>
            <a:off x="684119" y="2397808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486D88-C1D0-4BCA-9841-D31E55DE67B7}"/>
              </a:ext>
            </a:extLst>
          </p:cNvPr>
          <p:cNvCxnSpPr>
            <a:cxnSpLocks/>
          </p:cNvCxnSpPr>
          <p:nvPr userDrawn="1"/>
        </p:nvCxnSpPr>
        <p:spPr>
          <a:xfrm>
            <a:off x="6488804" y="2397808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54843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x column and bullets - WINDOW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00988C-C0E5-431F-883F-060FD8C4895D}"/>
              </a:ext>
            </a:extLst>
          </p:cNvPr>
          <p:cNvSpPr/>
          <p:nvPr userDrawn="1"/>
        </p:nvSpPr>
        <p:spPr>
          <a:xfrm>
            <a:off x="0" y="2523067"/>
            <a:ext cx="12192000" cy="43349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55B171-6D29-496D-90B4-7AAE9201D41C}"/>
              </a:ext>
            </a:extLst>
          </p:cNvPr>
          <p:cNvSpPr/>
          <p:nvPr userDrawn="1"/>
        </p:nvSpPr>
        <p:spPr>
          <a:xfrm flipH="1">
            <a:off x="4350160" y="2269071"/>
            <a:ext cx="3484913" cy="26892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89D9E0-5EEB-409E-A0ED-203608EBF7B8}"/>
              </a:ext>
            </a:extLst>
          </p:cNvPr>
          <p:cNvSpPr/>
          <p:nvPr userDrawn="1"/>
        </p:nvSpPr>
        <p:spPr>
          <a:xfrm flipH="1">
            <a:off x="8190204" y="2269071"/>
            <a:ext cx="3484913" cy="26892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E0030C-D2EF-4936-A73C-B79011D80101}"/>
              </a:ext>
            </a:extLst>
          </p:cNvPr>
          <p:cNvSpPr/>
          <p:nvPr userDrawn="1"/>
        </p:nvSpPr>
        <p:spPr>
          <a:xfrm flipH="1">
            <a:off x="510113" y="2269071"/>
            <a:ext cx="3484913" cy="26892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94F6696-425F-4A0F-B699-284C081ADC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518" y="2853940"/>
            <a:ext cx="3086103" cy="50800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B8D83FA9-0DAF-4C75-BBDF-9929E7971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49565" y="2853940"/>
            <a:ext cx="3086103" cy="50800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AE0BE840-146B-4BE0-A569-6C5061CC2A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9611" y="2853940"/>
            <a:ext cx="3086103" cy="50800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BCCBA099-8C23-4DB1-AAFF-34CBE32D39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8" y="3765539"/>
            <a:ext cx="3086103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D7808440-E138-46F8-A313-67F2FE63DB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49565" y="3765539"/>
            <a:ext cx="3086103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FE871AB0-E4FB-473A-BB87-1F3728F3BD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9611" y="3765539"/>
            <a:ext cx="3086103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47C6BF9-EFDC-4FBF-819B-4D5F5D88B6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F340C62-7408-493E-8355-E79A30982C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6" y="6345213"/>
            <a:ext cx="771525" cy="34290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E27FA10-823A-4A1E-ABB8-EB32E4164220}"/>
              </a:ext>
            </a:extLst>
          </p:cNvPr>
          <p:cNvCxnSpPr>
            <a:cxnSpLocks/>
          </p:cNvCxnSpPr>
          <p:nvPr userDrawn="1"/>
        </p:nvCxnSpPr>
        <p:spPr>
          <a:xfrm>
            <a:off x="728047" y="252306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129A37A-C629-4B4F-9AF6-E9DDDF109542}"/>
              </a:ext>
            </a:extLst>
          </p:cNvPr>
          <p:cNvCxnSpPr>
            <a:cxnSpLocks/>
          </p:cNvCxnSpPr>
          <p:nvPr userDrawn="1"/>
        </p:nvCxnSpPr>
        <p:spPr>
          <a:xfrm>
            <a:off x="4568093" y="252306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5676331-C52B-45E1-BA0E-ECD2662450BA}"/>
              </a:ext>
            </a:extLst>
          </p:cNvPr>
          <p:cNvCxnSpPr>
            <a:cxnSpLocks/>
          </p:cNvCxnSpPr>
          <p:nvPr userDrawn="1"/>
        </p:nvCxnSpPr>
        <p:spPr>
          <a:xfrm>
            <a:off x="8408140" y="252306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86283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x column and bullets - WINDOW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4106C1-9DCF-45D5-8BA6-AAC4D55EBF17}"/>
              </a:ext>
            </a:extLst>
          </p:cNvPr>
          <p:cNvSpPr/>
          <p:nvPr userDrawn="1"/>
        </p:nvSpPr>
        <p:spPr>
          <a:xfrm>
            <a:off x="0" y="2455334"/>
            <a:ext cx="12192000" cy="4402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43688F-2177-4DDE-BBA3-8E13D9315673}"/>
              </a:ext>
            </a:extLst>
          </p:cNvPr>
          <p:cNvSpPr/>
          <p:nvPr userDrawn="1"/>
        </p:nvSpPr>
        <p:spPr>
          <a:xfrm flipH="1">
            <a:off x="3350429" y="2262813"/>
            <a:ext cx="26440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EB6519-9A77-4D43-9B61-537738C7BDE2}"/>
              </a:ext>
            </a:extLst>
          </p:cNvPr>
          <p:cNvSpPr/>
          <p:nvPr userDrawn="1"/>
        </p:nvSpPr>
        <p:spPr>
          <a:xfrm flipH="1">
            <a:off x="9031066" y="2262813"/>
            <a:ext cx="26440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F3476C-244A-452B-9CD5-CEB16EA0C2EA}"/>
              </a:ext>
            </a:extLst>
          </p:cNvPr>
          <p:cNvSpPr/>
          <p:nvPr userDrawn="1"/>
        </p:nvSpPr>
        <p:spPr>
          <a:xfrm flipH="1">
            <a:off x="510110" y="2262813"/>
            <a:ext cx="26440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EF05FE-5D34-4050-BB13-C5D2C6C8D379}"/>
              </a:ext>
            </a:extLst>
          </p:cNvPr>
          <p:cNvSpPr/>
          <p:nvPr userDrawn="1"/>
        </p:nvSpPr>
        <p:spPr>
          <a:xfrm flipH="1">
            <a:off x="6190747" y="2262813"/>
            <a:ext cx="26440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05BDB3A2-4D9D-4277-A1D1-C7CC9926D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53783" y="2684607"/>
            <a:ext cx="2232000" cy="805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02CB28C7-942B-4A5A-ABF1-40E0341A6E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8748" y="2684607"/>
            <a:ext cx="2232000" cy="805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36F903C-3350-481D-9813-0645E035F8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53783" y="3800232"/>
            <a:ext cx="2232000" cy="2023067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917DFA4E-B0C4-4FB0-B4AC-C83FE6983E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8748" y="3800232"/>
            <a:ext cx="2232000" cy="2023067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61F12107-F438-4409-8973-7F4A510A86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518" y="2684607"/>
            <a:ext cx="2231300" cy="805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82504CA7-66B7-46CA-8FCB-08B7AA2633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8" y="3800231"/>
            <a:ext cx="2231300" cy="2023068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E93B3AE-8627-451A-B4CE-39C2DD86DB8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243713" y="2684607"/>
            <a:ext cx="2232000" cy="805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2380CFEF-ED26-43F5-A0DD-3BEC37BFED2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43713" y="3800232"/>
            <a:ext cx="2232000" cy="2023067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6CA549E-543A-412A-9154-1D046B15A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643828A-47FA-4B65-8E8F-8390EB0168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286" y="6291669"/>
            <a:ext cx="771525" cy="3429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A2110A0-3871-4ADB-893C-C21541BD4881}"/>
              </a:ext>
            </a:extLst>
          </p:cNvPr>
          <p:cNvCxnSpPr>
            <a:cxnSpLocks/>
          </p:cNvCxnSpPr>
          <p:nvPr userDrawn="1"/>
        </p:nvCxnSpPr>
        <p:spPr>
          <a:xfrm>
            <a:off x="709517" y="246876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5A45C8E-8F1B-4F6D-8A2C-824618043D36}"/>
              </a:ext>
            </a:extLst>
          </p:cNvPr>
          <p:cNvCxnSpPr>
            <a:cxnSpLocks/>
          </p:cNvCxnSpPr>
          <p:nvPr userDrawn="1"/>
        </p:nvCxnSpPr>
        <p:spPr>
          <a:xfrm>
            <a:off x="3553541" y="2466436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DAC4A56-E8CB-4A2C-8901-566A6AB3E980}"/>
              </a:ext>
            </a:extLst>
          </p:cNvPr>
          <p:cNvCxnSpPr>
            <a:cxnSpLocks/>
          </p:cNvCxnSpPr>
          <p:nvPr userDrawn="1"/>
        </p:nvCxnSpPr>
        <p:spPr>
          <a:xfrm>
            <a:off x="6398748" y="245533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CAE84DD-B7DC-4494-AB59-AC6E34BF47D3}"/>
              </a:ext>
            </a:extLst>
          </p:cNvPr>
          <p:cNvCxnSpPr>
            <a:cxnSpLocks/>
          </p:cNvCxnSpPr>
          <p:nvPr userDrawn="1"/>
        </p:nvCxnSpPr>
        <p:spPr>
          <a:xfrm>
            <a:off x="9243713" y="245533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251162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ecks (WINDOWS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00988C-C0E5-431F-883F-060FD8C4895D}"/>
              </a:ext>
            </a:extLst>
          </p:cNvPr>
          <p:cNvSpPr/>
          <p:nvPr userDrawn="1"/>
        </p:nvSpPr>
        <p:spPr>
          <a:xfrm>
            <a:off x="0" y="2531043"/>
            <a:ext cx="12192000" cy="43269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959257-B2EC-47A0-811B-9F503FF83A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43617D8-B8D4-4164-88F1-715D8EEA2D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3" y="3103293"/>
            <a:ext cx="734008" cy="675880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1472C728-CF7F-443E-867D-9DCB8CA5C0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3" y="4056469"/>
            <a:ext cx="734008" cy="67588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F4B6C5C5-D6B7-4CDB-A95A-8BFDC5952F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3" y="4940961"/>
            <a:ext cx="734008" cy="6758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EC3888-021F-4886-8634-E9C65CBB208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476" y="6345213"/>
            <a:ext cx="771525" cy="342900"/>
          </a:xfrm>
          <a:prstGeom prst="rect">
            <a:avLst/>
          </a:prstGeom>
        </p:spPr>
      </p:pic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AF26EF7-D0FB-45E9-88F4-C65B3CA50F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05205" y="3181491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rgbClr val="01283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F9B0B3D2-CCF7-48C4-9F50-3FD1DC832F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05205" y="4134901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rgbClr val="01283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90BE6D3-04E8-4488-A8C4-98FE4AE85B4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5203" y="5088310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rgbClr val="01283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85843177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x column and bullets - LEA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5068C3-2DE9-43BB-972A-B65579FDA772}"/>
              </a:ext>
            </a:extLst>
          </p:cNvPr>
          <p:cNvSpPr/>
          <p:nvPr userDrawn="1"/>
        </p:nvSpPr>
        <p:spPr>
          <a:xfrm>
            <a:off x="0" y="2660747"/>
            <a:ext cx="12192000" cy="41972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322AA1-8497-4CBB-8420-3D2622794607}"/>
              </a:ext>
            </a:extLst>
          </p:cNvPr>
          <p:cNvSpPr/>
          <p:nvPr userDrawn="1"/>
        </p:nvSpPr>
        <p:spPr>
          <a:xfrm flipH="1">
            <a:off x="510109" y="2477160"/>
            <a:ext cx="11165001" cy="19985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A3DE745-BDD3-47F7-925B-31FD168213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482321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7165482C-DD9E-4FB4-9DB8-E2528FC6B9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8047" y="2828227"/>
            <a:ext cx="10766196" cy="5080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4D72029A-394A-4F56-9163-44848978A7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0" y="3603492"/>
            <a:ext cx="10766196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2133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727560-BBCE-48D1-B943-3796E06DF6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6" y="6345213"/>
            <a:ext cx="771525" cy="3429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B5867A-714C-470A-A074-31027D2D939E}"/>
              </a:ext>
            </a:extLst>
          </p:cNvPr>
          <p:cNvCxnSpPr>
            <a:cxnSpLocks/>
          </p:cNvCxnSpPr>
          <p:nvPr userDrawn="1"/>
        </p:nvCxnSpPr>
        <p:spPr>
          <a:xfrm>
            <a:off x="709509" y="266074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0604753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x column and bullets - LEA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FCAF26-89D2-4C20-92A9-AE3C279D3384}"/>
              </a:ext>
            </a:extLst>
          </p:cNvPr>
          <p:cNvSpPr/>
          <p:nvPr userDrawn="1"/>
        </p:nvSpPr>
        <p:spPr>
          <a:xfrm>
            <a:off x="0" y="2545404"/>
            <a:ext cx="12192000" cy="43125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67406-3305-44B1-8610-01F57DF88CC1}"/>
              </a:ext>
            </a:extLst>
          </p:cNvPr>
          <p:cNvSpPr/>
          <p:nvPr userDrawn="1"/>
        </p:nvSpPr>
        <p:spPr>
          <a:xfrm flipH="1">
            <a:off x="6273565" y="2262814"/>
            <a:ext cx="5401552" cy="845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D9A109-C7B1-4EE7-8422-E2D65EE3FF35}"/>
              </a:ext>
            </a:extLst>
          </p:cNvPr>
          <p:cNvSpPr/>
          <p:nvPr userDrawn="1"/>
        </p:nvSpPr>
        <p:spPr>
          <a:xfrm flipH="1">
            <a:off x="510111" y="2262814"/>
            <a:ext cx="5408323" cy="9947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BBA97485-BF56-40C0-90C9-5467E26D4D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518" y="2599940"/>
            <a:ext cx="4986909" cy="5080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7FD8B788-F971-40AA-B960-ECB90F266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88804" y="2599940"/>
            <a:ext cx="4986909" cy="5080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0FFCDEC3-9A36-4281-983F-707080ABA0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8" y="3257539"/>
            <a:ext cx="4986909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C4589BA3-B212-4DF3-83DC-AD37770067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88804" y="3257539"/>
            <a:ext cx="4986909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D0D2F3A-1B27-4C36-A6F9-01DB2FB53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EF64931-7B43-4918-A3A7-3AB1B8DA8F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6" y="6345213"/>
            <a:ext cx="771525" cy="3429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F8094E9-9010-457F-A224-676B071999B0}"/>
              </a:ext>
            </a:extLst>
          </p:cNvPr>
          <p:cNvCxnSpPr>
            <a:cxnSpLocks/>
          </p:cNvCxnSpPr>
          <p:nvPr userDrawn="1"/>
        </p:nvCxnSpPr>
        <p:spPr>
          <a:xfrm>
            <a:off x="709517" y="248263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34FDB2D-E840-4EA3-B16D-E2A13DA9BA12}"/>
              </a:ext>
            </a:extLst>
          </p:cNvPr>
          <p:cNvCxnSpPr>
            <a:cxnSpLocks/>
          </p:cNvCxnSpPr>
          <p:nvPr userDrawn="1"/>
        </p:nvCxnSpPr>
        <p:spPr>
          <a:xfrm>
            <a:off x="6476104" y="248263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19369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x column and bullets - LEA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00988C-C0E5-431F-883F-060FD8C4895D}"/>
              </a:ext>
            </a:extLst>
          </p:cNvPr>
          <p:cNvSpPr/>
          <p:nvPr userDrawn="1"/>
        </p:nvSpPr>
        <p:spPr>
          <a:xfrm>
            <a:off x="0" y="2523067"/>
            <a:ext cx="12192000" cy="43349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55B171-6D29-496D-90B4-7AAE9201D41C}"/>
              </a:ext>
            </a:extLst>
          </p:cNvPr>
          <p:cNvSpPr/>
          <p:nvPr userDrawn="1"/>
        </p:nvSpPr>
        <p:spPr>
          <a:xfrm flipH="1">
            <a:off x="4350158" y="2269072"/>
            <a:ext cx="3484913" cy="5848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89D9E0-5EEB-409E-A0ED-203608EBF7B8}"/>
              </a:ext>
            </a:extLst>
          </p:cNvPr>
          <p:cNvSpPr/>
          <p:nvPr userDrawn="1"/>
        </p:nvSpPr>
        <p:spPr>
          <a:xfrm flipH="1">
            <a:off x="8190202" y="2269072"/>
            <a:ext cx="3484913" cy="10928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E0030C-D2EF-4936-A73C-B79011D80101}"/>
              </a:ext>
            </a:extLst>
          </p:cNvPr>
          <p:cNvSpPr/>
          <p:nvPr userDrawn="1"/>
        </p:nvSpPr>
        <p:spPr>
          <a:xfrm flipH="1">
            <a:off x="510113" y="2269072"/>
            <a:ext cx="3484913" cy="12285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94F6696-425F-4A0F-B699-284C081ADC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518" y="2853940"/>
            <a:ext cx="3086103" cy="64368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B8D83FA9-0DAF-4C75-BBDF-9929E7971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49565" y="2853940"/>
            <a:ext cx="3086103" cy="59916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AE0BE840-146B-4BE0-A569-6C5061CC2A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9611" y="2853940"/>
            <a:ext cx="3086103" cy="657601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BCCBA099-8C23-4DB1-AAFF-34CBE32D39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8" y="3765539"/>
            <a:ext cx="3086103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D7808440-E138-46F8-A313-67F2FE63DB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49565" y="3765539"/>
            <a:ext cx="3086103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FE871AB0-E4FB-473A-BB87-1F3728F3BD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9611" y="3765539"/>
            <a:ext cx="3086103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47C6BF9-EFDC-4FBF-819B-4D5F5D88B6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F340C62-7408-493E-8355-E79A30982C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6" y="6345213"/>
            <a:ext cx="771525" cy="34290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FD7D04-B2AD-4C97-966D-A0D0BCC74C59}"/>
              </a:ext>
            </a:extLst>
          </p:cNvPr>
          <p:cNvCxnSpPr>
            <a:cxnSpLocks/>
          </p:cNvCxnSpPr>
          <p:nvPr userDrawn="1"/>
        </p:nvCxnSpPr>
        <p:spPr>
          <a:xfrm>
            <a:off x="718287" y="254794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8F691A4-CBE0-449D-AD9D-77A72F0C12BC}"/>
              </a:ext>
            </a:extLst>
          </p:cNvPr>
          <p:cNvCxnSpPr>
            <a:cxnSpLocks/>
          </p:cNvCxnSpPr>
          <p:nvPr userDrawn="1"/>
        </p:nvCxnSpPr>
        <p:spPr>
          <a:xfrm>
            <a:off x="4549564" y="254150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F7CF86F-E78A-43DE-A8AF-0D72EA51EDC4}"/>
              </a:ext>
            </a:extLst>
          </p:cNvPr>
          <p:cNvCxnSpPr>
            <a:cxnSpLocks/>
          </p:cNvCxnSpPr>
          <p:nvPr userDrawn="1"/>
        </p:nvCxnSpPr>
        <p:spPr>
          <a:xfrm>
            <a:off x="8398381" y="254150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287517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x column and bullets - LEA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4106C1-9DCF-45D5-8BA6-AAC4D55EBF17}"/>
              </a:ext>
            </a:extLst>
          </p:cNvPr>
          <p:cNvSpPr/>
          <p:nvPr userDrawn="1"/>
        </p:nvSpPr>
        <p:spPr>
          <a:xfrm>
            <a:off x="0" y="2455334"/>
            <a:ext cx="12192000" cy="4402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43688F-2177-4DDE-BBA3-8E13D9315673}"/>
              </a:ext>
            </a:extLst>
          </p:cNvPr>
          <p:cNvSpPr/>
          <p:nvPr userDrawn="1"/>
        </p:nvSpPr>
        <p:spPr>
          <a:xfrm flipH="1">
            <a:off x="3350429" y="2262813"/>
            <a:ext cx="26440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EB6519-9A77-4D43-9B61-537738C7BDE2}"/>
              </a:ext>
            </a:extLst>
          </p:cNvPr>
          <p:cNvSpPr/>
          <p:nvPr userDrawn="1"/>
        </p:nvSpPr>
        <p:spPr>
          <a:xfrm flipH="1">
            <a:off x="9031066" y="2262813"/>
            <a:ext cx="26440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F3476C-244A-452B-9CD5-CEB16EA0C2EA}"/>
              </a:ext>
            </a:extLst>
          </p:cNvPr>
          <p:cNvSpPr/>
          <p:nvPr userDrawn="1"/>
        </p:nvSpPr>
        <p:spPr>
          <a:xfrm flipH="1">
            <a:off x="510110" y="2262813"/>
            <a:ext cx="26440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EF05FE-5D34-4050-BB13-C5D2C6C8D379}"/>
              </a:ext>
            </a:extLst>
          </p:cNvPr>
          <p:cNvSpPr/>
          <p:nvPr userDrawn="1"/>
        </p:nvSpPr>
        <p:spPr>
          <a:xfrm flipH="1">
            <a:off x="6190747" y="2262813"/>
            <a:ext cx="26440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05BDB3A2-4D9D-4277-A1D1-C7CC9926D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53783" y="2684607"/>
            <a:ext cx="2232000" cy="805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02CB28C7-942B-4A5A-ABF1-40E0341A6E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8748" y="2684607"/>
            <a:ext cx="2232000" cy="805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36F903C-3350-481D-9813-0645E035F8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53783" y="3800232"/>
            <a:ext cx="2232000" cy="2023067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917DFA4E-B0C4-4FB0-B4AC-C83FE6983E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8748" y="3800232"/>
            <a:ext cx="2232000" cy="2023067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61F12107-F438-4409-8973-7F4A510A86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518" y="2684607"/>
            <a:ext cx="2231300" cy="805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82504CA7-66B7-46CA-8FCB-08B7AA2633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8" y="3800231"/>
            <a:ext cx="2231300" cy="2023068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E93B3AE-8627-451A-B4CE-39C2DD86DB8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243713" y="2684607"/>
            <a:ext cx="2232000" cy="805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2380CFEF-ED26-43F5-A0DD-3BEC37BFED2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43713" y="3800232"/>
            <a:ext cx="2232000" cy="2023067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6CA549E-543A-412A-9154-1D046B15A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643828A-47FA-4B65-8E8F-8390EB0168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286" y="6291669"/>
            <a:ext cx="771525" cy="3429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EB19BF7-3BBA-4064-88E8-4095EE1F05ED}"/>
              </a:ext>
            </a:extLst>
          </p:cNvPr>
          <p:cNvCxnSpPr>
            <a:cxnSpLocks/>
          </p:cNvCxnSpPr>
          <p:nvPr userDrawn="1"/>
        </p:nvCxnSpPr>
        <p:spPr>
          <a:xfrm>
            <a:off x="696888" y="2464988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37550A5-C355-4B04-A971-4EDB24BAD400}"/>
              </a:ext>
            </a:extLst>
          </p:cNvPr>
          <p:cNvCxnSpPr>
            <a:cxnSpLocks/>
          </p:cNvCxnSpPr>
          <p:nvPr userDrawn="1"/>
        </p:nvCxnSpPr>
        <p:spPr>
          <a:xfrm>
            <a:off x="3559683" y="245533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6A802E-9B3D-454F-B2A2-18124CCB7785}"/>
              </a:ext>
            </a:extLst>
          </p:cNvPr>
          <p:cNvCxnSpPr>
            <a:cxnSpLocks/>
          </p:cNvCxnSpPr>
          <p:nvPr userDrawn="1"/>
        </p:nvCxnSpPr>
        <p:spPr>
          <a:xfrm>
            <a:off x="6398748" y="245533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933A333-E621-414D-B4D9-E323D186A9F1}"/>
              </a:ext>
            </a:extLst>
          </p:cNvPr>
          <p:cNvCxnSpPr>
            <a:cxnSpLocks/>
          </p:cNvCxnSpPr>
          <p:nvPr userDrawn="1"/>
        </p:nvCxnSpPr>
        <p:spPr>
          <a:xfrm>
            <a:off x="9249613" y="245533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48618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ecks (LEAF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00988C-C0E5-431F-883F-060FD8C4895D}"/>
              </a:ext>
            </a:extLst>
          </p:cNvPr>
          <p:cNvSpPr/>
          <p:nvPr userDrawn="1"/>
        </p:nvSpPr>
        <p:spPr>
          <a:xfrm>
            <a:off x="0" y="2531043"/>
            <a:ext cx="12192000" cy="43269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959257-B2EC-47A0-811B-9F503FF83A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43617D8-B8D4-4164-88F1-715D8EEA2D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3" y="3103293"/>
            <a:ext cx="734008" cy="675880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1472C728-CF7F-443E-867D-9DCB8CA5C0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3" y="4056469"/>
            <a:ext cx="734008" cy="67588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F4B6C5C5-D6B7-4CDB-A95A-8BFDC5952F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3" y="4940961"/>
            <a:ext cx="734008" cy="6758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EC3888-021F-4886-8634-E9C65CBB208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476" y="6345213"/>
            <a:ext cx="771525" cy="342900"/>
          </a:xfrm>
          <a:prstGeom prst="rect">
            <a:avLst/>
          </a:prstGeom>
        </p:spPr>
      </p:pic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AF26EF7-D0FB-45E9-88F4-C65B3CA50F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05205" y="3181491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rgbClr val="01283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F9B0B3D2-CCF7-48C4-9F50-3FD1DC832F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05205" y="4134901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rgbClr val="01283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90BE6D3-04E8-4488-A8C4-98FE4AE85B4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5203" y="5088310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rgbClr val="01283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42206872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x column and bullets - Purple_Li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urved line&#10;&#10;Description automatically generated">
            <a:extLst>
              <a:ext uri="{FF2B5EF4-FFF2-40B4-BE49-F238E27FC236}">
                <a16:creationId xmlns:a16="http://schemas.microsoft.com/office/drawing/2014/main" id="{7DB497D7-A3E6-B4B6-8A96-C1D2CC5A19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094" b="45108"/>
          <a:stretch/>
        </p:blipFill>
        <p:spPr>
          <a:xfrm>
            <a:off x="0" y="0"/>
            <a:ext cx="12192000" cy="26607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8B34F8-1EA8-8AF8-3AB7-30FA46234416}"/>
              </a:ext>
            </a:extLst>
          </p:cNvPr>
          <p:cNvSpPr/>
          <p:nvPr userDrawn="1"/>
        </p:nvSpPr>
        <p:spPr>
          <a:xfrm>
            <a:off x="-3393" y="-2937"/>
            <a:ext cx="12192000" cy="2660748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5068C3-2DE9-43BB-972A-B65579FDA772}"/>
              </a:ext>
            </a:extLst>
          </p:cNvPr>
          <p:cNvSpPr/>
          <p:nvPr userDrawn="1"/>
        </p:nvSpPr>
        <p:spPr>
          <a:xfrm>
            <a:off x="0" y="2660748"/>
            <a:ext cx="12192000" cy="36282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322AA1-8497-4CBB-8420-3D2622794607}"/>
              </a:ext>
            </a:extLst>
          </p:cNvPr>
          <p:cNvSpPr/>
          <p:nvPr userDrawn="1"/>
        </p:nvSpPr>
        <p:spPr>
          <a:xfrm flipH="1">
            <a:off x="510109" y="2477160"/>
            <a:ext cx="11165001" cy="19985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A3DE745-BDD3-47F7-925B-31FD168213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482321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7165482C-DD9E-4FB4-9DB8-E2528FC6B9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8047" y="2828227"/>
            <a:ext cx="10766196" cy="5080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4D72029A-394A-4F56-9163-44848978A7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0" y="3603492"/>
            <a:ext cx="10766196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4"/>
              </a:buBlip>
              <a:defRPr lang="en-US" sz="2133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E19F7B-E75A-49D8-8E91-FC78C58F442A}"/>
              </a:ext>
            </a:extLst>
          </p:cNvPr>
          <p:cNvCxnSpPr>
            <a:cxnSpLocks/>
          </p:cNvCxnSpPr>
          <p:nvPr userDrawn="1"/>
        </p:nvCxnSpPr>
        <p:spPr>
          <a:xfrm>
            <a:off x="709509" y="266074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199367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column and bullets - Purple_Li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curved line&#10;&#10;Description automatically generated">
            <a:extLst>
              <a:ext uri="{FF2B5EF4-FFF2-40B4-BE49-F238E27FC236}">
                <a16:creationId xmlns:a16="http://schemas.microsoft.com/office/drawing/2014/main" id="{149CF962-648A-C964-6543-218876FB6E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094" b="46999"/>
          <a:stretch/>
        </p:blipFill>
        <p:spPr>
          <a:xfrm>
            <a:off x="0" y="-1"/>
            <a:ext cx="12192000" cy="25454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4809A5E-2E5A-A11A-D6D3-CACF339A1579}"/>
              </a:ext>
            </a:extLst>
          </p:cNvPr>
          <p:cNvSpPr/>
          <p:nvPr userDrawn="1"/>
        </p:nvSpPr>
        <p:spPr>
          <a:xfrm>
            <a:off x="-3384" y="15254"/>
            <a:ext cx="12192000" cy="2530149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FCAF26-89D2-4C20-92A9-AE3C279D3384}"/>
              </a:ext>
            </a:extLst>
          </p:cNvPr>
          <p:cNvSpPr/>
          <p:nvPr userDrawn="1"/>
        </p:nvSpPr>
        <p:spPr>
          <a:xfrm>
            <a:off x="0" y="2545404"/>
            <a:ext cx="12192000" cy="37923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67406-3305-44B1-8610-01F57DF88CC1}"/>
              </a:ext>
            </a:extLst>
          </p:cNvPr>
          <p:cNvSpPr/>
          <p:nvPr userDrawn="1"/>
        </p:nvSpPr>
        <p:spPr>
          <a:xfrm flipH="1">
            <a:off x="6428544" y="2275268"/>
            <a:ext cx="5401552" cy="832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D9A109-C7B1-4EE7-8422-E2D65EE3FF35}"/>
              </a:ext>
            </a:extLst>
          </p:cNvPr>
          <p:cNvSpPr/>
          <p:nvPr userDrawn="1"/>
        </p:nvSpPr>
        <p:spPr>
          <a:xfrm flipH="1">
            <a:off x="510111" y="2262813"/>
            <a:ext cx="5408323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BBA97485-BF56-40C0-90C9-5467E26D4D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518" y="2599940"/>
            <a:ext cx="4986909" cy="5080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7FD8B788-F971-40AA-B960-ECB90F266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88804" y="2599940"/>
            <a:ext cx="4986909" cy="5080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0FFCDEC3-9A36-4281-983F-707080ABA0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8" y="3257539"/>
            <a:ext cx="4986909" cy="2311760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C4589BA3-B212-4DF3-83DC-AD37770067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88804" y="3257539"/>
            <a:ext cx="4986909" cy="2311760"/>
          </a:xfrm>
        </p:spPr>
        <p:txBody>
          <a:bodyPr>
            <a:normAutofit/>
          </a:bodyPr>
          <a:lstStyle>
            <a:lvl1pPr marL="380990" indent="-380990">
              <a:buClr>
                <a:schemeClr val="accent1"/>
              </a:buClr>
              <a:buFont typeface="Wingdings" panose="05000000000000000000" pitchFamily="2" charset="2"/>
              <a:buChar char="ü"/>
              <a:defRPr sz="1867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D0D2F3A-1B27-4C36-A6F9-01DB2FB53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A9C8DF6-12DB-4755-B739-9B2E6F7F0339}"/>
              </a:ext>
            </a:extLst>
          </p:cNvPr>
          <p:cNvCxnSpPr>
            <a:cxnSpLocks/>
          </p:cNvCxnSpPr>
          <p:nvPr userDrawn="1"/>
        </p:nvCxnSpPr>
        <p:spPr>
          <a:xfrm>
            <a:off x="684119" y="2397808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486D88-C1D0-4BCA-9841-D31E55DE67B7}"/>
              </a:ext>
            </a:extLst>
          </p:cNvPr>
          <p:cNvCxnSpPr>
            <a:cxnSpLocks/>
          </p:cNvCxnSpPr>
          <p:nvPr userDrawn="1"/>
        </p:nvCxnSpPr>
        <p:spPr>
          <a:xfrm>
            <a:off x="6488804" y="2397808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306916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column and bullets - Purple_Li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urved line&#10;&#10;Description automatically generated">
            <a:extLst>
              <a:ext uri="{FF2B5EF4-FFF2-40B4-BE49-F238E27FC236}">
                <a16:creationId xmlns:a16="http://schemas.microsoft.com/office/drawing/2014/main" id="{86072A66-42D3-233C-4D81-310715392C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094" b="46999"/>
          <a:stretch/>
        </p:blipFill>
        <p:spPr>
          <a:xfrm>
            <a:off x="0" y="0"/>
            <a:ext cx="12192000" cy="25310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8760A2E-933A-60B2-F172-67A9EDC7ACA6}"/>
              </a:ext>
            </a:extLst>
          </p:cNvPr>
          <p:cNvSpPr/>
          <p:nvPr userDrawn="1"/>
        </p:nvSpPr>
        <p:spPr>
          <a:xfrm>
            <a:off x="-3384" y="15254"/>
            <a:ext cx="12192000" cy="2515789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00988C-C0E5-431F-883F-060FD8C4895D}"/>
              </a:ext>
            </a:extLst>
          </p:cNvPr>
          <p:cNvSpPr/>
          <p:nvPr userDrawn="1"/>
        </p:nvSpPr>
        <p:spPr>
          <a:xfrm>
            <a:off x="0" y="2523068"/>
            <a:ext cx="12192000" cy="37964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55B171-6D29-496D-90B4-7AAE9201D41C}"/>
              </a:ext>
            </a:extLst>
          </p:cNvPr>
          <p:cNvSpPr/>
          <p:nvPr userDrawn="1"/>
        </p:nvSpPr>
        <p:spPr>
          <a:xfrm flipH="1">
            <a:off x="4350160" y="2269071"/>
            <a:ext cx="3484913" cy="26892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89D9E0-5EEB-409E-A0ED-203608EBF7B8}"/>
              </a:ext>
            </a:extLst>
          </p:cNvPr>
          <p:cNvSpPr/>
          <p:nvPr userDrawn="1"/>
        </p:nvSpPr>
        <p:spPr>
          <a:xfrm flipH="1">
            <a:off x="8190204" y="2269071"/>
            <a:ext cx="3484913" cy="26892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E0030C-D2EF-4936-A73C-B79011D80101}"/>
              </a:ext>
            </a:extLst>
          </p:cNvPr>
          <p:cNvSpPr/>
          <p:nvPr userDrawn="1"/>
        </p:nvSpPr>
        <p:spPr>
          <a:xfrm flipH="1">
            <a:off x="510113" y="2269071"/>
            <a:ext cx="3484913" cy="26892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94F6696-425F-4A0F-B699-284C081ADC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518" y="2853940"/>
            <a:ext cx="3086103" cy="50800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B8D83FA9-0DAF-4C75-BBDF-9929E7971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49565" y="2853940"/>
            <a:ext cx="3086103" cy="50800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AE0BE840-146B-4BE0-A569-6C5061CC2A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9611" y="2853940"/>
            <a:ext cx="3086103" cy="50800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BCCBA099-8C23-4DB1-AAFF-34CBE32D39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8" y="3765539"/>
            <a:ext cx="3086103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4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D7808440-E138-46F8-A313-67F2FE63DB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49565" y="3765539"/>
            <a:ext cx="3086103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4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FE871AB0-E4FB-473A-BB87-1F3728F3BD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9611" y="3765539"/>
            <a:ext cx="3086103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4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47C6BF9-EFDC-4FBF-819B-4D5F5D88B6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E27FA10-823A-4A1E-ABB8-EB32E4164220}"/>
              </a:ext>
            </a:extLst>
          </p:cNvPr>
          <p:cNvCxnSpPr>
            <a:cxnSpLocks/>
          </p:cNvCxnSpPr>
          <p:nvPr userDrawn="1"/>
        </p:nvCxnSpPr>
        <p:spPr>
          <a:xfrm>
            <a:off x="728047" y="252306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129A37A-C629-4B4F-9AF6-E9DDDF109542}"/>
              </a:ext>
            </a:extLst>
          </p:cNvPr>
          <p:cNvCxnSpPr>
            <a:cxnSpLocks/>
          </p:cNvCxnSpPr>
          <p:nvPr userDrawn="1"/>
        </p:nvCxnSpPr>
        <p:spPr>
          <a:xfrm>
            <a:off x="4568093" y="252306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5676331-C52B-45E1-BA0E-ECD2662450BA}"/>
              </a:ext>
            </a:extLst>
          </p:cNvPr>
          <p:cNvCxnSpPr>
            <a:cxnSpLocks/>
          </p:cNvCxnSpPr>
          <p:nvPr userDrawn="1"/>
        </p:nvCxnSpPr>
        <p:spPr>
          <a:xfrm>
            <a:off x="8408140" y="252306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145411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column and bullets - Purple_Li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curved line&#10;&#10;Description automatically generated">
            <a:extLst>
              <a:ext uri="{FF2B5EF4-FFF2-40B4-BE49-F238E27FC236}">
                <a16:creationId xmlns:a16="http://schemas.microsoft.com/office/drawing/2014/main" id="{2BD6C3E0-43CC-2EE1-D57F-77FDB45D72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094" b="46999"/>
          <a:stretch/>
        </p:blipFill>
        <p:spPr>
          <a:xfrm>
            <a:off x="0" y="0"/>
            <a:ext cx="12192000" cy="253104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2B605E4-5F9C-0A98-856F-1229F80E0A70}"/>
              </a:ext>
            </a:extLst>
          </p:cNvPr>
          <p:cNvSpPr/>
          <p:nvPr userDrawn="1"/>
        </p:nvSpPr>
        <p:spPr>
          <a:xfrm>
            <a:off x="-3384" y="15254"/>
            <a:ext cx="12192000" cy="2515789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4106C1-9DCF-45D5-8BA6-AAC4D55EBF17}"/>
              </a:ext>
            </a:extLst>
          </p:cNvPr>
          <p:cNvSpPr/>
          <p:nvPr userDrawn="1"/>
        </p:nvSpPr>
        <p:spPr>
          <a:xfrm>
            <a:off x="0" y="2455335"/>
            <a:ext cx="12192000" cy="3869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43688F-2177-4DDE-BBA3-8E13D9315673}"/>
              </a:ext>
            </a:extLst>
          </p:cNvPr>
          <p:cNvSpPr/>
          <p:nvPr userDrawn="1"/>
        </p:nvSpPr>
        <p:spPr>
          <a:xfrm flipH="1">
            <a:off x="3350429" y="2262813"/>
            <a:ext cx="26440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EB6519-9A77-4D43-9B61-537738C7BDE2}"/>
              </a:ext>
            </a:extLst>
          </p:cNvPr>
          <p:cNvSpPr/>
          <p:nvPr userDrawn="1"/>
        </p:nvSpPr>
        <p:spPr>
          <a:xfrm flipH="1">
            <a:off x="9031066" y="2262813"/>
            <a:ext cx="26440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F3476C-244A-452B-9CD5-CEB16EA0C2EA}"/>
              </a:ext>
            </a:extLst>
          </p:cNvPr>
          <p:cNvSpPr/>
          <p:nvPr userDrawn="1"/>
        </p:nvSpPr>
        <p:spPr>
          <a:xfrm flipH="1">
            <a:off x="510110" y="2262813"/>
            <a:ext cx="26440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EF05FE-5D34-4050-BB13-C5D2C6C8D379}"/>
              </a:ext>
            </a:extLst>
          </p:cNvPr>
          <p:cNvSpPr/>
          <p:nvPr userDrawn="1"/>
        </p:nvSpPr>
        <p:spPr>
          <a:xfrm flipH="1">
            <a:off x="6190747" y="2262813"/>
            <a:ext cx="26440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05BDB3A2-4D9D-4277-A1D1-C7CC9926D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53783" y="2684607"/>
            <a:ext cx="2232000" cy="805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02CB28C7-942B-4A5A-ABF1-40E0341A6E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8748" y="2684607"/>
            <a:ext cx="2232000" cy="805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36F903C-3350-481D-9813-0645E035F8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53783" y="3800232"/>
            <a:ext cx="2232000" cy="2023067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4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917DFA4E-B0C4-4FB0-B4AC-C83FE6983E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8748" y="3800232"/>
            <a:ext cx="2232000" cy="2023067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4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61F12107-F438-4409-8973-7F4A510A86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518" y="2684607"/>
            <a:ext cx="2231300" cy="805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82504CA7-66B7-46CA-8FCB-08B7AA2633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8" y="3800231"/>
            <a:ext cx="2231300" cy="2023068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4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E93B3AE-8627-451A-B4CE-39C2DD86DB8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243713" y="2684607"/>
            <a:ext cx="2232000" cy="80561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2380CFEF-ED26-43F5-A0DD-3BEC37BFED2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43713" y="3800232"/>
            <a:ext cx="2232000" cy="2023067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4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6CA549E-543A-412A-9154-1D046B15A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A2110A0-3871-4ADB-893C-C21541BD4881}"/>
              </a:ext>
            </a:extLst>
          </p:cNvPr>
          <p:cNvCxnSpPr>
            <a:cxnSpLocks/>
          </p:cNvCxnSpPr>
          <p:nvPr userDrawn="1"/>
        </p:nvCxnSpPr>
        <p:spPr>
          <a:xfrm>
            <a:off x="709517" y="246876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5A45C8E-8F1B-4F6D-8A2C-824618043D36}"/>
              </a:ext>
            </a:extLst>
          </p:cNvPr>
          <p:cNvCxnSpPr>
            <a:cxnSpLocks/>
          </p:cNvCxnSpPr>
          <p:nvPr userDrawn="1"/>
        </p:nvCxnSpPr>
        <p:spPr>
          <a:xfrm>
            <a:off x="3553541" y="2466436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DAC4A56-E8CB-4A2C-8901-566A6AB3E980}"/>
              </a:ext>
            </a:extLst>
          </p:cNvPr>
          <p:cNvCxnSpPr>
            <a:cxnSpLocks/>
          </p:cNvCxnSpPr>
          <p:nvPr userDrawn="1"/>
        </p:nvCxnSpPr>
        <p:spPr>
          <a:xfrm>
            <a:off x="6398748" y="245533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CAE84DD-B7DC-4494-AB59-AC6E34BF47D3}"/>
              </a:ext>
            </a:extLst>
          </p:cNvPr>
          <p:cNvCxnSpPr>
            <a:cxnSpLocks/>
          </p:cNvCxnSpPr>
          <p:nvPr userDrawn="1"/>
        </p:nvCxnSpPr>
        <p:spPr>
          <a:xfrm>
            <a:off x="9243713" y="245533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627918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ecks (Purple_Lines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curved line&#10;&#10;Description automatically generated">
            <a:extLst>
              <a:ext uri="{FF2B5EF4-FFF2-40B4-BE49-F238E27FC236}">
                <a16:creationId xmlns:a16="http://schemas.microsoft.com/office/drawing/2014/main" id="{F91635E5-BA64-8A91-2D41-7C19D64A2F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094" b="46999"/>
          <a:stretch/>
        </p:blipFill>
        <p:spPr>
          <a:xfrm>
            <a:off x="0" y="0"/>
            <a:ext cx="12192000" cy="253104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040F90D-DE46-CB3C-3ACD-C4A0A548AEA8}"/>
              </a:ext>
            </a:extLst>
          </p:cNvPr>
          <p:cNvSpPr/>
          <p:nvPr userDrawn="1"/>
        </p:nvSpPr>
        <p:spPr>
          <a:xfrm>
            <a:off x="-3384" y="2516"/>
            <a:ext cx="12192000" cy="2515789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00988C-C0E5-431F-883F-060FD8C4895D}"/>
              </a:ext>
            </a:extLst>
          </p:cNvPr>
          <p:cNvSpPr/>
          <p:nvPr userDrawn="1"/>
        </p:nvSpPr>
        <p:spPr>
          <a:xfrm>
            <a:off x="0" y="2531043"/>
            <a:ext cx="12192000" cy="37783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959257-B2EC-47A0-811B-9F503FF83A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43617D8-B8D4-4164-88F1-715D8EEA2D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3" y="3103293"/>
            <a:ext cx="734008" cy="675880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1472C728-CF7F-443E-867D-9DCB8CA5C0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3" y="4056469"/>
            <a:ext cx="734008" cy="67588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F4B6C5C5-D6B7-4CDB-A95A-8BFDC5952F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3" y="4940961"/>
            <a:ext cx="734008" cy="675880"/>
          </a:xfrm>
          <a:prstGeom prst="rect">
            <a:avLst/>
          </a:prstGeom>
        </p:spPr>
      </p:pic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AF26EF7-D0FB-45E9-88F4-C65B3CA50F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05205" y="3181491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rgbClr val="01283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F9B0B3D2-CCF7-48C4-9F50-3FD1DC832F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05205" y="4134901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rgbClr val="01283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90BE6D3-04E8-4488-A8C4-98FE4AE85B4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5203" y="5088310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rgbClr val="01283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805609650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x column and bullets - Green_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curved line&#10;&#10;Description automatically generated">
            <a:extLst>
              <a:ext uri="{FF2B5EF4-FFF2-40B4-BE49-F238E27FC236}">
                <a16:creationId xmlns:a16="http://schemas.microsoft.com/office/drawing/2014/main" id="{E3E07E53-4155-A331-180A-95280EA6A6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27" b="45731"/>
          <a:stretch/>
        </p:blipFill>
        <p:spPr>
          <a:xfrm>
            <a:off x="0" y="0"/>
            <a:ext cx="12192000" cy="24031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A0F187-9654-3D24-9265-DFF2B169FBB4}"/>
              </a:ext>
            </a:extLst>
          </p:cNvPr>
          <p:cNvSpPr/>
          <p:nvPr userDrawn="1"/>
        </p:nvSpPr>
        <p:spPr>
          <a:xfrm>
            <a:off x="0" y="-9883"/>
            <a:ext cx="12192000" cy="2376772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BF97B6-AB8B-47B4-A85A-0447C9766918}"/>
              </a:ext>
            </a:extLst>
          </p:cNvPr>
          <p:cNvSpPr/>
          <p:nvPr userDrawn="1"/>
        </p:nvSpPr>
        <p:spPr>
          <a:xfrm flipH="1">
            <a:off x="510109" y="2542213"/>
            <a:ext cx="11165001" cy="8867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ACB4407-BC13-4C8E-81DE-B911A7D838F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0117" y="482321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6673DA6C-E654-48C4-A3F2-C176783A84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517" y="2947073"/>
            <a:ext cx="10766196" cy="5080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C1B386D-7A94-45F4-B3D1-D317518D7BA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7" y="3655472"/>
            <a:ext cx="10766196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808C2DD-A3A4-4869-9B08-08036336DEDB}"/>
              </a:ext>
            </a:extLst>
          </p:cNvPr>
          <p:cNvCxnSpPr>
            <a:cxnSpLocks/>
          </p:cNvCxnSpPr>
          <p:nvPr userDrawn="1"/>
        </p:nvCxnSpPr>
        <p:spPr>
          <a:xfrm>
            <a:off x="709516" y="2757071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499379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column and bullets - Green_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curved line&#10;&#10;Description automatically generated">
            <a:extLst>
              <a:ext uri="{FF2B5EF4-FFF2-40B4-BE49-F238E27FC236}">
                <a16:creationId xmlns:a16="http://schemas.microsoft.com/office/drawing/2014/main" id="{F46C8AFC-AA0E-212D-0CB2-3E31D7CAEB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27" b="45731"/>
          <a:stretch/>
        </p:blipFill>
        <p:spPr>
          <a:xfrm>
            <a:off x="0" y="0"/>
            <a:ext cx="12192000" cy="24031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7654AB-64FB-19F0-7C50-0C86E70651F1}"/>
              </a:ext>
            </a:extLst>
          </p:cNvPr>
          <p:cNvSpPr/>
          <p:nvPr userDrawn="1"/>
        </p:nvSpPr>
        <p:spPr>
          <a:xfrm>
            <a:off x="-3384" y="15254"/>
            <a:ext cx="12192000" cy="2376772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914E9F-35C6-4DFD-9591-947F888D96FE}"/>
              </a:ext>
            </a:extLst>
          </p:cNvPr>
          <p:cNvSpPr/>
          <p:nvPr userDrawn="1"/>
        </p:nvSpPr>
        <p:spPr>
          <a:xfrm flipH="1">
            <a:off x="6273565" y="2279747"/>
            <a:ext cx="5401552" cy="1814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BF97B6-AB8B-47B4-A85A-0447C9766918}"/>
              </a:ext>
            </a:extLst>
          </p:cNvPr>
          <p:cNvSpPr/>
          <p:nvPr userDrawn="1"/>
        </p:nvSpPr>
        <p:spPr>
          <a:xfrm flipH="1">
            <a:off x="510111" y="2279747"/>
            <a:ext cx="5408323" cy="11355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ACB4407-BC13-4C8E-81DE-B911A7D838F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0117" y="276164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6673DA6C-E654-48C4-A3F2-C176783A84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4626" y="2719471"/>
            <a:ext cx="4986909" cy="5080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BB5FC6D4-A775-418F-AC91-59A64F1D0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13912" y="2719471"/>
            <a:ext cx="4986909" cy="5080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C1B386D-7A94-45F4-B3D1-D317518D7BA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2902" y="3415299"/>
            <a:ext cx="4986909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49C5DAF-154D-4C4A-8A63-3E22B4AFAC9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92188" y="3415299"/>
            <a:ext cx="4986909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7F3F9C-3E6A-488F-B1F6-4DA01F6AFAB0}"/>
              </a:ext>
            </a:extLst>
          </p:cNvPr>
          <p:cNvCxnSpPr>
            <a:cxnSpLocks/>
          </p:cNvCxnSpPr>
          <p:nvPr userDrawn="1"/>
        </p:nvCxnSpPr>
        <p:spPr>
          <a:xfrm>
            <a:off x="734625" y="256232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80BCFF-33D1-43CB-96D9-1D65EFBD0259}"/>
              </a:ext>
            </a:extLst>
          </p:cNvPr>
          <p:cNvCxnSpPr>
            <a:cxnSpLocks/>
          </p:cNvCxnSpPr>
          <p:nvPr userDrawn="1"/>
        </p:nvCxnSpPr>
        <p:spPr>
          <a:xfrm>
            <a:off x="6513912" y="256232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829033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column and bullets - Green_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urved line&#10;&#10;Description automatically generated">
            <a:extLst>
              <a:ext uri="{FF2B5EF4-FFF2-40B4-BE49-F238E27FC236}">
                <a16:creationId xmlns:a16="http://schemas.microsoft.com/office/drawing/2014/main" id="{899B48DA-CFEB-B668-F582-252E277018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27" b="45731"/>
          <a:stretch/>
        </p:blipFill>
        <p:spPr>
          <a:xfrm>
            <a:off x="0" y="0"/>
            <a:ext cx="12192000" cy="240312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40934A4-2F09-EF70-192C-2E333A5513FA}"/>
              </a:ext>
            </a:extLst>
          </p:cNvPr>
          <p:cNvSpPr/>
          <p:nvPr userDrawn="1"/>
        </p:nvSpPr>
        <p:spPr>
          <a:xfrm>
            <a:off x="-3384" y="15254"/>
            <a:ext cx="12192000" cy="2376772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A75D8D-EA3F-45F7-9CF3-B474EAE8F5DA}"/>
              </a:ext>
            </a:extLst>
          </p:cNvPr>
          <p:cNvGrpSpPr/>
          <p:nvPr userDrawn="1"/>
        </p:nvGrpSpPr>
        <p:grpSpPr>
          <a:xfrm>
            <a:off x="4350160" y="2245880"/>
            <a:ext cx="3484913" cy="1814947"/>
            <a:chOff x="382584" y="1995560"/>
            <a:chExt cx="2613685" cy="136121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3914E9F-35C6-4DFD-9591-947F888D96FE}"/>
                </a:ext>
              </a:extLst>
            </p:cNvPr>
            <p:cNvSpPr/>
            <p:nvPr userDrawn="1"/>
          </p:nvSpPr>
          <p:spPr>
            <a:xfrm flipH="1">
              <a:off x="382584" y="1995560"/>
              <a:ext cx="2613685" cy="13612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tIns="360000" rIns="72000" bIns="36000" rtlCol="0" anchor="t"/>
            <a:lstStyle/>
            <a:p>
              <a:endParaRPr lang="en-US" sz="1600" b="1">
                <a:solidFill>
                  <a:schemeClr val="tx1"/>
                </a:solidFill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2021851-C9DC-4412-9E06-30A23E679C0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6035" y="2207503"/>
              <a:ext cx="360000" cy="0"/>
            </a:xfrm>
            <a:prstGeom prst="line">
              <a:avLst/>
            </a:prstGeom>
            <a:ln w="25400" cmpd="sng">
              <a:solidFill>
                <a:srgbClr val="41D53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9AD4485-1A10-4536-B5E5-F5E8D877D757}"/>
              </a:ext>
            </a:extLst>
          </p:cNvPr>
          <p:cNvGrpSpPr/>
          <p:nvPr userDrawn="1"/>
        </p:nvGrpSpPr>
        <p:grpSpPr>
          <a:xfrm>
            <a:off x="8190205" y="2245880"/>
            <a:ext cx="3484913" cy="1814947"/>
            <a:chOff x="6142653" y="2357510"/>
            <a:chExt cx="2613685" cy="136121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1248158-00E2-4798-B6C8-89E8782494AE}"/>
                </a:ext>
              </a:extLst>
            </p:cNvPr>
            <p:cNvSpPr/>
            <p:nvPr userDrawn="1"/>
          </p:nvSpPr>
          <p:spPr>
            <a:xfrm flipH="1">
              <a:off x="6142653" y="2357510"/>
              <a:ext cx="2613685" cy="13612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tIns="360000" rIns="72000" bIns="36000" rtlCol="0" anchor="t"/>
            <a:lstStyle/>
            <a:p>
              <a:endParaRPr lang="en-US" sz="1600" b="1">
                <a:solidFill>
                  <a:schemeClr val="tx1"/>
                </a:solidFill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43C4627-BDFB-431F-9E02-ED29296EBA6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06105" y="2569453"/>
              <a:ext cx="360000" cy="0"/>
            </a:xfrm>
            <a:prstGeom prst="line">
              <a:avLst/>
            </a:prstGeom>
            <a:ln w="25400" cmpd="sng">
              <a:solidFill>
                <a:srgbClr val="41D53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B164C1D-AC1F-4839-8C68-62CE19A76375}"/>
              </a:ext>
            </a:extLst>
          </p:cNvPr>
          <p:cNvGrpSpPr/>
          <p:nvPr userDrawn="1"/>
        </p:nvGrpSpPr>
        <p:grpSpPr>
          <a:xfrm>
            <a:off x="510113" y="2245880"/>
            <a:ext cx="3484913" cy="1814947"/>
            <a:chOff x="382584" y="1995560"/>
            <a:chExt cx="2613685" cy="136121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FBF97B6-AB8B-47B4-A85A-0447C9766918}"/>
                </a:ext>
              </a:extLst>
            </p:cNvPr>
            <p:cNvSpPr/>
            <p:nvPr userDrawn="1"/>
          </p:nvSpPr>
          <p:spPr>
            <a:xfrm flipH="1">
              <a:off x="382584" y="1995560"/>
              <a:ext cx="2613685" cy="13612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tIns="360000" rIns="72000" bIns="36000" rtlCol="0" anchor="t"/>
            <a:lstStyle/>
            <a:p>
              <a:endParaRPr lang="en-US" sz="1600" b="1">
                <a:solidFill>
                  <a:schemeClr val="tx1"/>
                </a:solidFill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C8E4680-8073-4C2F-8771-C254C503ECD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6035" y="2207503"/>
              <a:ext cx="360000" cy="0"/>
            </a:xfrm>
            <a:prstGeom prst="line">
              <a:avLst/>
            </a:prstGeom>
            <a:ln w="25400" cmpd="sng">
              <a:solidFill>
                <a:srgbClr val="41D53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FACB4407-BC13-4C8E-81DE-B911A7D838F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0113" y="260571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969CB650-0D30-47C1-A784-5057E11D4EA4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709518" y="2668537"/>
            <a:ext cx="3086103" cy="50800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753F7F4A-EA05-4452-92C7-3DFE28FE4055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4549565" y="2668537"/>
            <a:ext cx="3086103" cy="50800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8B0FE347-921C-4AFC-B645-ECCAE3F7801C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8389611" y="2668537"/>
            <a:ext cx="3086103" cy="50800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3FB20057-950C-4480-9DBD-A2B64CBACF3A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709518" y="3618471"/>
            <a:ext cx="3086103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76264CD-CD86-4CEA-A972-D9D8E93F40E3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4549565" y="3618471"/>
            <a:ext cx="3086103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37B36197-A84F-4256-8742-CF71663348D1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8389611" y="3618471"/>
            <a:ext cx="3086103" cy="2311760"/>
          </a:xfrm>
        </p:spPr>
        <p:txBody>
          <a:bodyPr>
            <a:normAutofit/>
          </a:bodyPr>
          <a:lstStyle>
            <a:lvl1pPr marL="241294" indent="-241294">
              <a:buFontTx/>
              <a:buBlip>
                <a:blip r:embed="rId3"/>
              </a:buBlip>
              <a:defRPr lang="en-US" sz="1867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933080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column and bullets - Green_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urved line&#10;&#10;Description automatically generated">
            <a:extLst>
              <a:ext uri="{FF2B5EF4-FFF2-40B4-BE49-F238E27FC236}">
                <a16:creationId xmlns:a16="http://schemas.microsoft.com/office/drawing/2014/main" id="{06F9F05B-4FA6-2E2E-D233-A4B9E6DC9F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27" b="45731"/>
          <a:stretch/>
        </p:blipFill>
        <p:spPr>
          <a:xfrm>
            <a:off x="0" y="0"/>
            <a:ext cx="12192000" cy="24031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438880B-3AF2-49D2-28B7-D5B868641C64}"/>
              </a:ext>
            </a:extLst>
          </p:cNvPr>
          <p:cNvSpPr/>
          <p:nvPr userDrawn="1"/>
        </p:nvSpPr>
        <p:spPr>
          <a:xfrm>
            <a:off x="-3384" y="15254"/>
            <a:ext cx="12192000" cy="2376772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914E9F-35C6-4DFD-9591-947F888D96FE}"/>
              </a:ext>
            </a:extLst>
          </p:cNvPr>
          <p:cNvSpPr/>
          <p:nvPr userDrawn="1"/>
        </p:nvSpPr>
        <p:spPr>
          <a:xfrm flipH="1">
            <a:off x="3350427" y="2262814"/>
            <a:ext cx="2644052" cy="12104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248158-00E2-4798-B6C8-89E8782494AE}"/>
              </a:ext>
            </a:extLst>
          </p:cNvPr>
          <p:cNvSpPr/>
          <p:nvPr userDrawn="1"/>
        </p:nvSpPr>
        <p:spPr>
          <a:xfrm flipH="1">
            <a:off x="9031065" y="2262814"/>
            <a:ext cx="2644052" cy="12104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BF97B6-AB8B-47B4-A85A-0447C9766918}"/>
              </a:ext>
            </a:extLst>
          </p:cNvPr>
          <p:cNvSpPr/>
          <p:nvPr userDrawn="1"/>
        </p:nvSpPr>
        <p:spPr>
          <a:xfrm flipH="1">
            <a:off x="510109" y="2262814"/>
            <a:ext cx="2644052" cy="13511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ACB4407-BC13-4C8E-81DE-B911A7D838F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0117" y="274232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FBD1C3-8811-46B7-B821-548136F736AD}"/>
              </a:ext>
            </a:extLst>
          </p:cNvPr>
          <p:cNvSpPr/>
          <p:nvPr userDrawn="1"/>
        </p:nvSpPr>
        <p:spPr>
          <a:xfrm flipH="1">
            <a:off x="6190746" y="2262814"/>
            <a:ext cx="2644052" cy="13511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2000" tIns="480000" rIns="96000" bIns="48000" rtlCol="0" anchor="t"/>
          <a:lstStyle/>
          <a:p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753F7F4A-EA05-4452-92C7-3DFE28FE4055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3553783" y="2667674"/>
            <a:ext cx="2232000" cy="80561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8B0FE347-921C-4AFC-B645-ECCAE3F7801C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6398748" y="2667674"/>
            <a:ext cx="2232000" cy="80561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76264CD-CD86-4CEA-A972-D9D8E93F40E3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3553783" y="3613965"/>
            <a:ext cx="2232000" cy="2023067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37B36197-A84F-4256-8742-CF71663348D1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6398748" y="3613965"/>
            <a:ext cx="2232000" cy="2023067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B2D2C590-CAAA-4D8F-A5D8-82899AE94B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518" y="2667674"/>
            <a:ext cx="2231300" cy="80561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E441DAE0-624D-46D3-A0C3-49E1E7DA19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518" y="3613965"/>
            <a:ext cx="2231300" cy="2023068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5504F1C-28A8-499D-AB59-5C38B186A0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243713" y="2667674"/>
            <a:ext cx="2232000" cy="80561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EF1CFA1D-1B7A-4977-B314-B102AC68485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43713" y="3613965"/>
            <a:ext cx="2232000" cy="2023067"/>
          </a:xfrm>
        </p:spPr>
        <p:txBody>
          <a:bodyPr>
            <a:normAutofit/>
          </a:bodyPr>
          <a:lstStyle>
            <a:lvl1pPr marL="241294" indent="-241294">
              <a:spcBef>
                <a:spcPts val="800"/>
              </a:spcBef>
              <a:buFontTx/>
              <a:buBlip>
                <a:blip r:embed="rId3"/>
              </a:buBlip>
              <a:def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594" marR="0" lvl="0" indent="-2285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lang="en-US"/>
              <a:t>Click to 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383D8D-4D22-4C3E-A14C-FA3FFB074C26}"/>
              </a:ext>
            </a:extLst>
          </p:cNvPr>
          <p:cNvCxnSpPr>
            <a:cxnSpLocks/>
          </p:cNvCxnSpPr>
          <p:nvPr userDrawn="1"/>
        </p:nvCxnSpPr>
        <p:spPr>
          <a:xfrm>
            <a:off x="684117" y="254613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96BDCEB-8CF7-448A-8BFC-871B63328612}"/>
              </a:ext>
            </a:extLst>
          </p:cNvPr>
          <p:cNvCxnSpPr>
            <a:cxnSpLocks/>
          </p:cNvCxnSpPr>
          <p:nvPr userDrawn="1"/>
        </p:nvCxnSpPr>
        <p:spPr>
          <a:xfrm>
            <a:off x="3528141" y="2543807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B12B0D-F061-49D1-85D5-5744329F2B9A}"/>
              </a:ext>
            </a:extLst>
          </p:cNvPr>
          <p:cNvCxnSpPr>
            <a:cxnSpLocks/>
          </p:cNvCxnSpPr>
          <p:nvPr userDrawn="1"/>
        </p:nvCxnSpPr>
        <p:spPr>
          <a:xfrm>
            <a:off x="6373348" y="2532704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873CDF-778C-4EFE-B9EC-378B01FD2DAE}"/>
              </a:ext>
            </a:extLst>
          </p:cNvPr>
          <p:cNvCxnSpPr>
            <a:cxnSpLocks/>
          </p:cNvCxnSpPr>
          <p:nvPr userDrawn="1"/>
        </p:nvCxnSpPr>
        <p:spPr>
          <a:xfrm>
            <a:off x="9218313" y="2532704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9541656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ecks (Green_Lines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curved line&#10;&#10;Description automatically generated">
            <a:extLst>
              <a:ext uri="{FF2B5EF4-FFF2-40B4-BE49-F238E27FC236}">
                <a16:creationId xmlns:a16="http://schemas.microsoft.com/office/drawing/2014/main" id="{BD428057-7616-4469-6F29-252C5039D0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27" b="46748"/>
          <a:stretch/>
        </p:blipFill>
        <p:spPr>
          <a:xfrm>
            <a:off x="0" y="1"/>
            <a:ext cx="12192000" cy="233342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B7D9FBA-2369-5682-4BA3-B7FBA584839C}"/>
              </a:ext>
            </a:extLst>
          </p:cNvPr>
          <p:cNvSpPr/>
          <p:nvPr userDrawn="1"/>
        </p:nvSpPr>
        <p:spPr>
          <a:xfrm>
            <a:off x="-3384" y="15254"/>
            <a:ext cx="12192000" cy="2318175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43617D8-B8D4-4164-88F1-715D8EEA2D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duotone>
              <a:prstClr val="black"/>
              <a:schemeClr val="bg1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3" y="3104504"/>
            <a:ext cx="734008" cy="675880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1472C728-CF7F-443E-867D-9DCB8CA5C0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duotone>
              <a:prstClr val="black"/>
              <a:schemeClr val="bg1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3" y="4057680"/>
            <a:ext cx="734008" cy="67588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F4B6C5C5-D6B7-4CDB-A95A-8BFDC5952F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duotone>
              <a:prstClr val="black"/>
              <a:schemeClr val="bg1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3" y="4942172"/>
            <a:ext cx="734008" cy="675880"/>
          </a:xfrm>
          <a:prstGeom prst="rect">
            <a:avLst/>
          </a:prstGeom>
        </p:spPr>
      </p:pic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AF26EF7-D0FB-45E9-88F4-C65B3CA50F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05205" y="3182702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rgbClr val="01283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F9B0B3D2-CCF7-48C4-9F50-3FD1DC832F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05205" y="4136111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rgbClr val="01283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90BE6D3-04E8-4488-A8C4-98FE4AE85B4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5203" y="5089521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rgbClr val="01283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08FB5F1-A4F2-4EFE-AB91-849A6F5969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477" y="320055"/>
            <a:ext cx="11165001" cy="1845243"/>
          </a:xfrm>
        </p:spPr>
        <p:txBody>
          <a:bodyPr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Insert slide title</a:t>
            </a:r>
          </a:p>
        </p:txBody>
      </p:sp>
    </p:spTree>
    <p:extLst>
      <p:ext uri="{BB962C8B-B14F-4D97-AF65-F5344CB8AC3E}">
        <p14:creationId xmlns:p14="http://schemas.microsoft.com/office/powerpoint/2010/main" val="3828610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62996A3-98D5-4406-A393-25F32F218A21}"/>
              </a:ext>
            </a:extLst>
          </p:cNvPr>
          <p:cNvSpPr/>
          <p:nvPr userDrawn="1"/>
        </p:nvSpPr>
        <p:spPr>
          <a:xfrm>
            <a:off x="-11769" y="1649499"/>
            <a:ext cx="12192000" cy="3643152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GB" sz="2133" b="1" err="1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BFEDF6F-5E6F-4662-A15F-A40055C151B6}"/>
              </a:ext>
            </a:extLst>
          </p:cNvPr>
          <p:cNvSpPr txBox="1"/>
          <p:nvPr userDrawn="1"/>
        </p:nvSpPr>
        <p:spPr>
          <a:xfrm>
            <a:off x="385480" y="419827"/>
            <a:ext cx="7902387" cy="5577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585">
              <a:lnSpc>
                <a:spcPts val="4267"/>
              </a:lnSpc>
            </a:pPr>
            <a:r>
              <a:rPr lang="en-US" sz="4267" spc="171">
                <a:solidFill>
                  <a:schemeClr val="tx1"/>
                </a:solidFill>
                <a:latin typeface="Arial Black" panose="020B0A04020102020204" pitchFamily="34" charset="0"/>
              </a:rPr>
              <a:t>SUMMARY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1586BF-6C32-4922-A1E1-06F44C2A3E12}"/>
              </a:ext>
            </a:extLst>
          </p:cNvPr>
          <p:cNvSpPr/>
          <p:nvPr userDrawn="1"/>
        </p:nvSpPr>
        <p:spPr>
          <a:xfrm>
            <a:off x="526891" y="2288088"/>
            <a:ext cx="6771607" cy="22766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lIns="48000" tIns="48000" rIns="48000" bIns="48000"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1A96EC-6CD6-4D19-AF71-18FEA172CD77}"/>
              </a:ext>
            </a:extLst>
          </p:cNvPr>
          <p:cNvSpPr/>
          <p:nvPr userDrawn="1"/>
        </p:nvSpPr>
        <p:spPr>
          <a:xfrm>
            <a:off x="7477761" y="2288088"/>
            <a:ext cx="4187348" cy="22766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lIns="48000" tIns="48000" rIns="48000" bIns="48000" rtlCol="0" anchor="ctr"/>
          <a:lstStyle/>
          <a:p>
            <a:pPr marL="380990" marR="0" lvl="0" indent="-243834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2671DD3F-A3BF-4F2E-A3F8-F3BCFA3C2A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1047" y="2855031"/>
            <a:ext cx="5950840" cy="98882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2667" b="1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F4596FA8-1C45-460C-8CEC-6F9CC9422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06041" y="2521795"/>
            <a:ext cx="3554625" cy="1830072"/>
          </a:xfrm>
        </p:spPr>
        <p:txBody>
          <a:bodyPr>
            <a:normAutofit/>
          </a:bodyPr>
          <a:lstStyle>
            <a:lvl1pPr marL="228594" indent="-228594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6162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62996A3-98D5-4406-A393-25F32F218A21}"/>
              </a:ext>
            </a:extLst>
          </p:cNvPr>
          <p:cNvSpPr/>
          <p:nvPr userDrawn="1"/>
        </p:nvSpPr>
        <p:spPr>
          <a:xfrm>
            <a:off x="-11769" y="1649500"/>
            <a:ext cx="12192000" cy="3633701"/>
          </a:xfrm>
          <a:prstGeom prst="rect">
            <a:avLst/>
          </a:prstGeom>
          <a:blipFill>
            <a:blip r:embed="rId2">
              <a:alphaModFix amt="70000"/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GB" sz="2133" b="1" err="1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BFEDF6F-5E6F-4662-A15F-A40055C151B6}"/>
              </a:ext>
            </a:extLst>
          </p:cNvPr>
          <p:cNvSpPr txBox="1"/>
          <p:nvPr userDrawn="1"/>
        </p:nvSpPr>
        <p:spPr>
          <a:xfrm>
            <a:off x="385480" y="419827"/>
            <a:ext cx="7902387" cy="5577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585">
              <a:lnSpc>
                <a:spcPts val="4267"/>
              </a:lnSpc>
            </a:pPr>
            <a:r>
              <a:rPr lang="en-US" sz="4267" spc="171">
                <a:solidFill>
                  <a:schemeClr val="tx1"/>
                </a:solidFill>
                <a:latin typeface="Arial Black" panose="020B0A04020102020204" pitchFamily="34" charset="0"/>
              </a:rPr>
              <a:t>SUMMARY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1586BF-6C32-4922-A1E1-06F44C2A3E12}"/>
              </a:ext>
            </a:extLst>
          </p:cNvPr>
          <p:cNvSpPr/>
          <p:nvPr userDrawn="1"/>
        </p:nvSpPr>
        <p:spPr>
          <a:xfrm>
            <a:off x="526891" y="2288088"/>
            <a:ext cx="6771607" cy="22766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lIns="48000" tIns="48000" rIns="48000" bIns="48000"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1A96EC-6CD6-4D19-AF71-18FEA172CD77}"/>
              </a:ext>
            </a:extLst>
          </p:cNvPr>
          <p:cNvSpPr/>
          <p:nvPr userDrawn="1"/>
        </p:nvSpPr>
        <p:spPr>
          <a:xfrm>
            <a:off x="7477761" y="2288088"/>
            <a:ext cx="4187348" cy="22766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lIns="48000" tIns="48000" rIns="48000" bIns="48000" rtlCol="0" anchor="ctr"/>
          <a:lstStyle/>
          <a:p>
            <a:pPr marL="380990" marR="0" lvl="0" indent="-243834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2671DD3F-A3BF-4F2E-A3F8-F3BCFA3C2A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1047" y="2855031"/>
            <a:ext cx="5950840" cy="98882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2667" b="1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F4596FA8-1C45-460C-8CEC-6F9CC9422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06041" y="2521795"/>
            <a:ext cx="3554625" cy="1830072"/>
          </a:xfrm>
        </p:spPr>
        <p:txBody>
          <a:bodyPr>
            <a:normAutofit/>
          </a:bodyPr>
          <a:lstStyle>
            <a:lvl1pPr marL="228594" indent="-228594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98912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62996A3-98D5-4406-A393-25F32F218A21}"/>
              </a:ext>
            </a:extLst>
          </p:cNvPr>
          <p:cNvSpPr/>
          <p:nvPr userDrawn="1"/>
        </p:nvSpPr>
        <p:spPr>
          <a:xfrm>
            <a:off x="-11769" y="1649498"/>
            <a:ext cx="12192000" cy="3671505"/>
          </a:xfrm>
          <a:prstGeom prst="rect">
            <a:avLst/>
          </a:prstGeom>
          <a:blipFill>
            <a:blip r:embed="rId2">
              <a:alphaModFix amt="70000"/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GB" sz="2133" b="1" err="1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BFEDF6F-5E6F-4662-A15F-A40055C151B6}"/>
              </a:ext>
            </a:extLst>
          </p:cNvPr>
          <p:cNvSpPr txBox="1"/>
          <p:nvPr userDrawn="1"/>
        </p:nvSpPr>
        <p:spPr>
          <a:xfrm>
            <a:off x="385480" y="419827"/>
            <a:ext cx="7902387" cy="5577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585">
              <a:lnSpc>
                <a:spcPts val="4267"/>
              </a:lnSpc>
            </a:pPr>
            <a:r>
              <a:rPr lang="en-US" sz="4267" spc="171">
                <a:solidFill>
                  <a:schemeClr val="tx1"/>
                </a:solidFill>
                <a:latin typeface="Arial Black" panose="020B0A04020102020204" pitchFamily="34" charset="0"/>
              </a:rPr>
              <a:t>SUMMARY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1586BF-6C32-4922-A1E1-06F44C2A3E12}"/>
              </a:ext>
            </a:extLst>
          </p:cNvPr>
          <p:cNvSpPr/>
          <p:nvPr userDrawn="1"/>
        </p:nvSpPr>
        <p:spPr>
          <a:xfrm>
            <a:off x="526891" y="2288088"/>
            <a:ext cx="6771607" cy="22766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lIns="48000" tIns="48000" rIns="48000" bIns="48000"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1A96EC-6CD6-4D19-AF71-18FEA172CD77}"/>
              </a:ext>
            </a:extLst>
          </p:cNvPr>
          <p:cNvSpPr/>
          <p:nvPr userDrawn="1"/>
        </p:nvSpPr>
        <p:spPr>
          <a:xfrm>
            <a:off x="7477761" y="2288088"/>
            <a:ext cx="4187348" cy="22766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lIns="48000" tIns="48000" rIns="48000" bIns="48000" rtlCol="0" anchor="ctr"/>
          <a:lstStyle/>
          <a:p>
            <a:pPr marL="380990" marR="0" lvl="0" indent="-243834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2671DD3F-A3BF-4F2E-A3F8-F3BCFA3C2A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1047" y="2855031"/>
            <a:ext cx="5950840" cy="98882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2667" b="1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F4596FA8-1C45-460C-8CEC-6F9CC9422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06041" y="2521795"/>
            <a:ext cx="3554625" cy="1830072"/>
          </a:xfrm>
        </p:spPr>
        <p:txBody>
          <a:bodyPr>
            <a:normAutofit/>
          </a:bodyPr>
          <a:lstStyle>
            <a:lvl1pPr marL="228594" indent="-228594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69404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ary_Green_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green and white line&#10;&#10;Description automatically generated">
            <a:extLst>
              <a:ext uri="{FF2B5EF4-FFF2-40B4-BE49-F238E27FC236}">
                <a16:creationId xmlns:a16="http://schemas.microsoft.com/office/drawing/2014/main" id="{B86246FF-B07E-E774-8FC5-15389F209A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845" b="10618"/>
          <a:stretch/>
        </p:blipFill>
        <p:spPr>
          <a:xfrm>
            <a:off x="0" y="1601077"/>
            <a:ext cx="12192000" cy="36715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966A9F-1601-7E1B-4317-EF5F16E02A11}"/>
              </a:ext>
            </a:extLst>
          </p:cNvPr>
          <p:cNvSpPr/>
          <p:nvPr userDrawn="1"/>
        </p:nvSpPr>
        <p:spPr>
          <a:xfrm>
            <a:off x="0" y="1601079"/>
            <a:ext cx="12192000" cy="367150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38F46D-1660-2C6B-E506-A2A24E51C759}"/>
              </a:ext>
            </a:extLst>
          </p:cNvPr>
          <p:cNvSpPr/>
          <p:nvPr userDrawn="1"/>
        </p:nvSpPr>
        <p:spPr>
          <a:xfrm>
            <a:off x="0" y="1585413"/>
            <a:ext cx="12192000" cy="3687171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BFEDF6F-5E6F-4662-A15F-A40055C151B6}"/>
              </a:ext>
            </a:extLst>
          </p:cNvPr>
          <p:cNvSpPr txBox="1"/>
          <p:nvPr userDrawn="1"/>
        </p:nvSpPr>
        <p:spPr>
          <a:xfrm>
            <a:off x="385480" y="419827"/>
            <a:ext cx="7902387" cy="5577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585">
              <a:lnSpc>
                <a:spcPts val="4267"/>
              </a:lnSpc>
            </a:pPr>
            <a:r>
              <a:rPr lang="en-US" sz="4267" spc="171">
                <a:solidFill>
                  <a:schemeClr val="tx1"/>
                </a:solidFill>
                <a:latin typeface="Arial Black" panose="020B0A04020102020204" pitchFamily="34" charset="0"/>
              </a:rPr>
              <a:t>SUMMARY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1586BF-6C32-4922-A1E1-06F44C2A3E12}"/>
              </a:ext>
            </a:extLst>
          </p:cNvPr>
          <p:cNvSpPr/>
          <p:nvPr userDrawn="1"/>
        </p:nvSpPr>
        <p:spPr>
          <a:xfrm>
            <a:off x="526891" y="2288088"/>
            <a:ext cx="6771607" cy="22766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lIns="48000" tIns="48000" rIns="48000" bIns="48000"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1A96EC-6CD6-4D19-AF71-18FEA172CD77}"/>
              </a:ext>
            </a:extLst>
          </p:cNvPr>
          <p:cNvSpPr/>
          <p:nvPr userDrawn="1"/>
        </p:nvSpPr>
        <p:spPr>
          <a:xfrm>
            <a:off x="7477761" y="2288088"/>
            <a:ext cx="4187348" cy="22766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lIns="48000" tIns="48000" rIns="48000" bIns="48000" rtlCol="0" anchor="ctr"/>
          <a:lstStyle/>
          <a:p>
            <a:pPr marL="380990" marR="0" lvl="0" indent="-243834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2671DD3F-A3BF-4F2E-A3F8-F3BCFA3C2A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1047" y="2855031"/>
            <a:ext cx="5950840" cy="98882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2667" b="1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F4596FA8-1C45-460C-8CEC-6F9CC9422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06041" y="2521795"/>
            <a:ext cx="3554625" cy="1830072"/>
          </a:xfrm>
        </p:spPr>
        <p:txBody>
          <a:bodyPr>
            <a:normAutofit/>
          </a:bodyPr>
          <a:lstStyle>
            <a:lvl1pPr marL="228594" indent="-228594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51206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_Purple_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curved line&#10;&#10;Description automatically generated">
            <a:extLst>
              <a:ext uri="{FF2B5EF4-FFF2-40B4-BE49-F238E27FC236}">
                <a16:creationId xmlns:a16="http://schemas.microsoft.com/office/drawing/2014/main" id="{202ADDF8-F618-4D28-850B-F1DBFED400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8" t="37208" r="148" b="10148"/>
          <a:stretch/>
        </p:blipFill>
        <p:spPr>
          <a:xfrm>
            <a:off x="0" y="1644503"/>
            <a:ext cx="12192000" cy="36103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3DB8E3-45FD-15EB-CDE2-343A968F2291}"/>
              </a:ext>
            </a:extLst>
          </p:cNvPr>
          <p:cNvSpPr/>
          <p:nvPr userDrawn="1"/>
        </p:nvSpPr>
        <p:spPr>
          <a:xfrm>
            <a:off x="0" y="1644503"/>
            <a:ext cx="12192000" cy="361034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54F5CE-A30C-4E42-A59D-49C68CF00312}"/>
              </a:ext>
            </a:extLst>
          </p:cNvPr>
          <p:cNvSpPr/>
          <p:nvPr userDrawn="1"/>
        </p:nvSpPr>
        <p:spPr>
          <a:xfrm>
            <a:off x="0" y="1585413"/>
            <a:ext cx="12192000" cy="3687171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BFEDF6F-5E6F-4662-A15F-A40055C151B6}"/>
              </a:ext>
            </a:extLst>
          </p:cNvPr>
          <p:cNvSpPr txBox="1"/>
          <p:nvPr userDrawn="1"/>
        </p:nvSpPr>
        <p:spPr>
          <a:xfrm>
            <a:off x="385480" y="419827"/>
            <a:ext cx="7902387" cy="5577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585">
              <a:lnSpc>
                <a:spcPts val="4267"/>
              </a:lnSpc>
            </a:pPr>
            <a:r>
              <a:rPr lang="en-US" sz="4267" spc="171">
                <a:solidFill>
                  <a:schemeClr val="tx1"/>
                </a:solidFill>
                <a:latin typeface="Arial Black" panose="020B0A04020102020204" pitchFamily="34" charset="0"/>
              </a:rPr>
              <a:t>SUMMARY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1586BF-6C32-4922-A1E1-06F44C2A3E12}"/>
              </a:ext>
            </a:extLst>
          </p:cNvPr>
          <p:cNvSpPr/>
          <p:nvPr userDrawn="1"/>
        </p:nvSpPr>
        <p:spPr>
          <a:xfrm>
            <a:off x="526891" y="2288088"/>
            <a:ext cx="6771607" cy="22766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lIns="48000" tIns="48000" rIns="48000" bIns="48000"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1A96EC-6CD6-4D19-AF71-18FEA172CD77}"/>
              </a:ext>
            </a:extLst>
          </p:cNvPr>
          <p:cNvSpPr/>
          <p:nvPr userDrawn="1"/>
        </p:nvSpPr>
        <p:spPr>
          <a:xfrm>
            <a:off x="7477761" y="2288088"/>
            <a:ext cx="4187348" cy="22766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lIns="48000" tIns="48000" rIns="48000" bIns="48000" rtlCol="0" anchor="ctr"/>
          <a:lstStyle/>
          <a:p>
            <a:pPr marL="380990" marR="0" lvl="0" indent="-243834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2671DD3F-A3BF-4F2E-A3F8-F3BCFA3C2A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1047" y="2855031"/>
            <a:ext cx="5950840" cy="98882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2667" b="1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F4596FA8-1C45-460C-8CEC-6F9CC9422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06041" y="2521795"/>
            <a:ext cx="3554625" cy="1830072"/>
          </a:xfrm>
        </p:spPr>
        <p:txBody>
          <a:bodyPr>
            <a:normAutofit/>
          </a:bodyPr>
          <a:lstStyle>
            <a:lvl1pPr marL="228594" indent="-228594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76303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- 2 column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mputer&#10;&#10;Description automatically generated">
            <a:extLst>
              <a:ext uri="{FF2B5EF4-FFF2-40B4-BE49-F238E27FC236}">
                <a16:creationId xmlns:a16="http://schemas.microsoft.com/office/drawing/2014/main" id="{1D6EAFAC-1CCC-465A-251D-41D4E51445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758" b="40672"/>
          <a:stretch/>
        </p:blipFill>
        <p:spPr>
          <a:xfrm rot="10800000">
            <a:off x="-35170" y="5594"/>
            <a:ext cx="12227169" cy="176742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492D4B-221D-53F8-85B0-48DA0EF70576}"/>
              </a:ext>
            </a:extLst>
          </p:cNvPr>
          <p:cNvSpPr/>
          <p:nvPr userDrawn="1"/>
        </p:nvSpPr>
        <p:spPr>
          <a:xfrm>
            <a:off x="-35170" y="-13362"/>
            <a:ext cx="12227169" cy="178638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0F4ABF-2740-479C-9D33-59EA6D502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806735"/>
            <a:ext cx="11148227" cy="510637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8AE9F6-5A40-41EB-8360-2BD02C16D86E}"/>
              </a:ext>
            </a:extLst>
          </p:cNvPr>
          <p:cNvSpPr/>
          <p:nvPr userDrawn="1"/>
        </p:nvSpPr>
        <p:spPr>
          <a:xfrm>
            <a:off x="510117" y="392602"/>
            <a:ext cx="1548531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467" b="1">
                <a:solidFill>
                  <a:schemeClr val="bg1"/>
                </a:solidFill>
                <a:latin typeface="+mj-lt"/>
              </a:rPr>
              <a:t>CLIENT STORY </a:t>
            </a:r>
            <a:endParaRPr lang="en-GB" sz="1467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017283D-048B-401A-98FF-E02E8DFA26A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9861" y="1317372"/>
            <a:ext cx="11148483" cy="53507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6F941488-25C0-4F67-92E9-64ABE517A1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0118" y="2040877"/>
            <a:ext cx="5408316" cy="367195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67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345C836-90AD-4648-97F0-38D6EB5B10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118" y="2675933"/>
            <a:ext cx="5408316" cy="3431284"/>
          </a:xfrm>
        </p:spPr>
        <p:txBody>
          <a:bodyPr>
            <a:normAutofit/>
          </a:bodyPr>
          <a:lstStyle>
            <a:lvl1pPr marL="0" indent="0" algn="l">
              <a:spcBef>
                <a:spcPts val="800"/>
              </a:spcBef>
              <a:buFont typeface="Arial" panose="020B0604020202020204" pitchFamily="34" charset="0"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2277D94-FCD7-47AC-89D7-10EDBF39CC09}"/>
              </a:ext>
            </a:extLst>
          </p:cNvPr>
          <p:cNvCxnSpPr>
            <a:cxnSpLocks/>
          </p:cNvCxnSpPr>
          <p:nvPr userDrawn="1"/>
        </p:nvCxnSpPr>
        <p:spPr>
          <a:xfrm>
            <a:off x="518812" y="2521528"/>
            <a:ext cx="480000" cy="0"/>
          </a:xfrm>
          <a:prstGeom prst="line">
            <a:avLst/>
          </a:prstGeom>
          <a:ln w="2540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352520A3-3921-480E-8A1C-9092411B8D7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55903" y="2363084"/>
            <a:ext cx="3551767" cy="3551767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893869285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- 2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mputer&#10;&#10;Description automatically generated">
            <a:extLst>
              <a:ext uri="{FF2B5EF4-FFF2-40B4-BE49-F238E27FC236}">
                <a16:creationId xmlns:a16="http://schemas.microsoft.com/office/drawing/2014/main" id="{2E0218F5-68B0-7749-1606-22BF3C4B3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314" b="38799"/>
          <a:stretch/>
        </p:blipFill>
        <p:spPr>
          <a:xfrm flipH="1">
            <a:off x="-11772" y="2"/>
            <a:ext cx="12191999" cy="18432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BDE522-9055-9229-FD93-27E0F930EB41}"/>
              </a:ext>
            </a:extLst>
          </p:cNvPr>
          <p:cNvSpPr/>
          <p:nvPr userDrawn="1"/>
        </p:nvSpPr>
        <p:spPr>
          <a:xfrm>
            <a:off x="-5481" y="-9184"/>
            <a:ext cx="12192000" cy="1852445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0F4ABF-2740-479C-9D33-59EA6D502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806735"/>
            <a:ext cx="11148227" cy="510637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8AE9F6-5A40-41EB-8360-2BD02C16D86E}"/>
              </a:ext>
            </a:extLst>
          </p:cNvPr>
          <p:cNvSpPr/>
          <p:nvPr userDrawn="1"/>
        </p:nvSpPr>
        <p:spPr>
          <a:xfrm>
            <a:off x="510117" y="392602"/>
            <a:ext cx="1548531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467" b="1">
                <a:solidFill>
                  <a:schemeClr val="bg1"/>
                </a:solidFill>
                <a:latin typeface="+mj-lt"/>
              </a:rPr>
              <a:t>CLIENT STORY </a:t>
            </a:r>
            <a:endParaRPr lang="en-GB" sz="1467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017283D-048B-401A-98FF-E02E8DFA26A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9861" y="1317372"/>
            <a:ext cx="11148483" cy="53507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6F941488-25C0-4F67-92E9-64ABE517A1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0118" y="2040877"/>
            <a:ext cx="5408316" cy="367195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345C836-90AD-4648-97F0-38D6EB5B10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118" y="2675933"/>
            <a:ext cx="5408316" cy="3431284"/>
          </a:xfrm>
        </p:spPr>
        <p:txBody>
          <a:bodyPr>
            <a:normAutofit/>
          </a:bodyPr>
          <a:lstStyle>
            <a:lvl1pPr marL="0" indent="0" algn="l">
              <a:spcBef>
                <a:spcPts val="800"/>
              </a:spcBef>
              <a:buFont typeface="Arial" panose="020B0604020202020204" pitchFamily="34" charset="0"/>
              <a:buNone/>
              <a:defRPr sz="1333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352520A3-3921-480E-8A1C-9092411B8D7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55903" y="2363084"/>
            <a:ext cx="3551767" cy="3551767"/>
          </a:xfrm>
        </p:spPr>
        <p:txBody>
          <a:bodyPr>
            <a:normAutofit/>
          </a:bodyPr>
          <a:lstStyle>
            <a:lvl1pPr marL="0" indent="0" algn="ctr">
              <a:buNone/>
              <a:defRPr sz="1467"/>
            </a:lvl1pPr>
          </a:lstStyle>
          <a:p>
            <a:r>
              <a:rPr lang="en-GB"/>
              <a:t>Logo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5215B2-12ED-4B0E-BBBF-68B50AF40DF9}"/>
              </a:ext>
            </a:extLst>
          </p:cNvPr>
          <p:cNvCxnSpPr>
            <a:cxnSpLocks/>
          </p:cNvCxnSpPr>
          <p:nvPr userDrawn="1"/>
        </p:nvCxnSpPr>
        <p:spPr>
          <a:xfrm>
            <a:off x="509861" y="2537460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918532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INDOWS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6D675CA-47C8-4D0E-BB55-1D40DA690710}"/>
              </a:ext>
            </a:extLst>
          </p:cNvPr>
          <p:cNvSpPr/>
          <p:nvPr userDrawn="1"/>
        </p:nvSpPr>
        <p:spPr>
          <a:xfrm>
            <a:off x="0" y="1554597"/>
            <a:ext cx="12192000" cy="53034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31C392C0-6DEE-42FE-BAF5-04B0A2E14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35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2" name="Content Placeholder 6">
            <a:extLst>
              <a:ext uri="{FF2B5EF4-FFF2-40B4-BE49-F238E27FC236}">
                <a16:creationId xmlns:a16="http://schemas.microsoft.com/office/drawing/2014/main" id="{F634B612-89FB-458D-AF5C-929E1A26C64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0703" y="1656196"/>
            <a:ext cx="11137644" cy="451124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85054010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eel Summary - WINDOW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3D47FD99-7E07-4895-B582-B73FED0C2BE5}"/>
              </a:ext>
            </a:extLst>
          </p:cNvPr>
          <p:cNvSpPr/>
          <p:nvPr userDrawn="1"/>
        </p:nvSpPr>
        <p:spPr>
          <a:xfrm>
            <a:off x="0" y="1554597"/>
            <a:ext cx="12192000" cy="53034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46AFD335-039A-44D3-A5B9-BA3BE760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35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E0FC7335-FCD1-4EB0-B6F3-B4A3DE76C8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11259" y="2172647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8EF5C7DD-25C3-4A2A-B550-2EE092DA4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1259" y="3228051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3B56D680-441A-47AA-BC6B-1EF937B433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11259" y="4229002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17A99F50-2661-4BC9-9F1F-AD4C3DAE9E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11259" y="5278029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844C13-A7F4-4B4C-89FF-E4520FAF83A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9822" y="2074325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D2CDE59F-CC0E-42F3-B3D6-E8EB0C0348A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69821" y="3129172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0FAE820-0AA1-43FC-9C4E-580C0CC1FE4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69819" y="4183905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27CA8433-EFF7-4D07-A30E-D87DE61E66D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69819" y="5229606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3398700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/>
      <p:bldP spid="12" grpId="0"/>
      <p:bldP spid="13" grpId="0"/>
      <p:bldP spid="14" grpId="0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WINDOWS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6D675CA-47C8-4D0E-BB55-1D40DA690710}"/>
              </a:ext>
            </a:extLst>
          </p:cNvPr>
          <p:cNvSpPr/>
          <p:nvPr userDrawn="1"/>
        </p:nvSpPr>
        <p:spPr>
          <a:xfrm>
            <a:off x="0" y="1554597"/>
            <a:ext cx="12192000" cy="53034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31C392C0-6DEE-42FE-BAF5-04B0A2E14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35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2" name="Content Placeholder 6">
            <a:extLst>
              <a:ext uri="{FF2B5EF4-FFF2-40B4-BE49-F238E27FC236}">
                <a16:creationId xmlns:a16="http://schemas.microsoft.com/office/drawing/2014/main" id="{F634B612-89FB-458D-AF5C-929E1A26C64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0703" y="1656196"/>
            <a:ext cx="11137644" cy="451124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7543947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eel Summary - WINDOW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3D47FD99-7E07-4895-B582-B73FED0C2BE5}"/>
              </a:ext>
            </a:extLst>
          </p:cNvPr>
          <p:cNvSpPr/>
          <p:nvPr userDrawn="1"/>
        </p:nvSpPr>
        <p:spPr>
          <a:xfrm>
            <a:off x="0" y="1554597"/>
            <a:ext cx="12192000" cy="53034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46AFD335-039A-44D3-A5B9-BA3BE760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35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E0FC7335-FCD1-4EB0-B6F3-B4A3DE76C8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11259" y="2172647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8EF5C7DD-25C3-4A2A-B550-2EE092DA4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1259" y="3228051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3B56D680-441A-47AA-BC6B-1EF937B433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11259" y="4229002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17A99F50-2661-4BC9-9F1F-AD4C3DAE9E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11259" y="5278029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844C13-A7F4-4B4C-89FF-E4520FAF83A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9822" y="2074325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D2CDE59F-CC0E-42F3-B3D6-E8EB0C0348A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69821" y="3129172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0FAE820-0AA1-43FC-9C4E-580C0CC1FE4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69819" y="4183905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27CA8433-EFF7-4D07-A30E-D87DE61E66D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69819" y="5229606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9159185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/>
      <p:bldP spid="12" grpId="0"/>
      <p:bldP spid="13" grpId="0"/>
      <p:bldP spid="14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Lines 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curved line&#10;&#10;Description automatically generated">
            <a:extLst>
              <a:ext uri="{FF2B5EF4-FFF2-40B4-BE49-F238E27FC236}">
                <a16:creationId xmlns:a16="http://schemas.microsoft.com/office/drawing/2014/main" id="{03BFDE91-0E1E-1762-8697-734F12D00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169"/>
          <a:stretch/>
        </p:blipFill>
        <p:spPr>
          <a:xfrm>
            <a:off x="-2739" y="-1"/>
            <a:ext cx="12192000" cy="595488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D47FD99-7E07-4895-B582-B73FED0C2BE5}"/>
              </a:ext>
            </a:extLst>
          </p:cNvPr>
          <p:cNvSpPr/>
          <p:nvPr userDrawn="1"/>
        </p:nvSpPr>
        <p:spPr>
          <a:xfrm>
            <a:off x="0" y="1554597"/>
            <a:ext cx="12192000" cy="4792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46AFD335-039A-44D3-A5B9-BA3BE760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35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6" name="Content Placeholder 6">
            <a:extLst>
              <a:ext uri="{FF2B5EF4-FFF2-40B4-BE49-F238E27FC236}">
                <a16:creationId xmlns:a16="http://schemas.microsoft.com/office/drawing/2014/main" id="{ADFC5E50-0361-466F-98C5-DF03018DE0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0703" y="1656196"/>
            <a:ext cx="11137644" cy="451124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62AA39-2F9F-48DA-81CD-AAAA9590BE44}"/>
              </a:ext>
            </a:extLst>
          </p:cNvPr>
          <p:cNvCxnSpPr>
            <a:cxnSpLocks/>
          </p:cNvCxnSpPr>
          <p:nvPr userDrawn="1"/>
        </p:nvCxnSpPr>
        <p:spPr>
          <a:xfrm>
            <a:off x="0" y="1548808"/>
            <a:ext cx="12192000" cy="0"/>
          </a:xfrm>
          <a:prstGeom prst="line">
            <a:avLst/>
          </a:prstGeom>
          <a:ln>
            <a:gradFill flip="none" rotWithShape="1">
              <a:gsLst>
                <a:gs pos="0">
                  <a:srgbClr val="01709D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723330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eel Summary - Green Line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urved line&#10;&#10;Description automatically generated">
            <a:extLst>
              <a:ext uri="{FF2B5EF4-FFF2-40B4-BE49-F238E27FC236}">
                <a16:creationId xmlns:a16="http://schemas.microsoft.com/office/drawing/2014/main" id="{5B6E4883-5142-DF70-8398-AD344FD1F6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169"/>
          <a:stretch/>
        </p:blipFill>
        <p:spPr>
          <a:xfrm>
            <a:off x="-2739" y="-1"/>
            <a:ext cx="12192000" cy="595488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D47FD99-7E07-4895-B582-B73FED0C2BE5}"/>
              </a:ext>
            </a:extLst>
          </p:cNvPr>
          <p:cNvSpPr/>
          <p:nvPr userDrawn="1"/>
        </p:nvSpPr>
        <p:spPr>
          <a:xfrm>
            <a:off x="0" y="1548808"/>
            <a:ext cx="12192000" cy="47981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46AFD335-039A-44D3-A5B9-BA3BE760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35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E0FC7335-FCD1-4EB0-B6F3-B4A3DE76C8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11259" y="2172647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8EF5C7DD-25C3-4A2A-B550-2EE092DA4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1259" y="3228051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3B56D680-441A-47AA-BC6B-1EF937B433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11259" y="4229002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17A99F50-2661-4BC9-9F1F-AD4C3DAE9E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11259" y="5278029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844C13-A7F4-4B4C-89FF-E4520FAF83A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9822" y="2074325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D2CDE59F-CC0E-42F3-B3D6-E8EB0C0348A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69821" y="3129172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0FAE820-0AA1-43FC-9C4E-580C0CC1FE4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69819" y="4183905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27CA8433-EFF7-4D07-A30E-D87DE61E66D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69819" y="5229606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1484534-AADD-4258-9D53-D70599CD22AC}"/>
              </a:ext>
            </a:extLst>
          </p:cNvPr>
          <p:cNvCxnSpPr>
            <a:cxnSpLocks/>
          </p:cNvCxnSpPr>
          <p:nvPr userDrawn="1"/>
        </p:nvCxnSpPr>
        <p:spPr>
          <a:xfrm>
            <a:off x="0" y="1548808"/>
            <a:ext cx="12192000" cy="0"/>
          </a:xfrm>
          <a:prstGeom prst="line">
            <a:avLst/>
          </a:prstGeom>
          <a:ln>
            <a:gradFill flip="none" rotWithShape="1">
              <a:gsLst>
                <a:gs pos="0">
                  <a:srgbClr val="01709D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6346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/>
      <p:bldP spid="12" grpId="0"/>
      <p:bldP spid="13" grpId="0"/>
      <p:bldP spid="14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Lines 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curved line&#10;&#10;Description automatically generated">
            <a:extLst>
              <a:ext uri="{FF2B5EF4-FFF2-40B4-BE49-F238E27FC236}">
                <a16:creationId xmlns:a16="http://schemas.microsoft.com/office/drawing/2014/main" id="{E26DE5AA-D480-AA33-4A94-1DA5C4499A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144"/>
          <a:stretch/>
        </p:blipFill>
        <p:spPr>
          <a:xfrm>
            <a:off x="0" y="0"/>
            <a:ext cx="12192000" cy="581942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D675CA-47C8-4D0E-BB55-1D40DA690710}"/>
              </a:ext>
            </a:extLst>
          </p:cNvPr>
          <p:cNvSpPr/>
          <p:nvPr userDrawn="1"/>
        </p:nvSpPr>
        <p:spPr>
          <a:xfrm>
            <a:off x="0" y="1554597"/>
            <a:ext cx="12192000" cy="46128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31C392C0-6DEE-42FE-BAF5-04B0A2E14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35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2" name="Content Placeholder 6">
            <a:extLst>
              <a:ext uri="{FF2B5EF4-FFF2-40B4-BE49-F238E27FC236}">
                <a16:creationId xmlns:a16="http://schemas.microsoft.com/office/drawing/2014/main" id="{F634B612-89FB-458D-AF5C-929E1A26C64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0703" y="1656196"/>
            <a:ext cx="11137644" cy="451124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97831543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eel Summary - Purple Line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curved line&#10;&#10;Description automatically generated">
            <a:extLst>
              <a:ext uri="{FF2B5EF4-FFF2-40B4-BE49-F238E27FC236}">
                <a16:creationId xmlns:a16="http://schemas.microsoft.com/office/drawing/2014/main" id="{9F57C530-BD58-75ED-D01B-05166D5559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144"/>
          <a:stretch/>
        </p:blipFill>
        <p:spPr>
          <a:xfrm>
            <a:off x="0" y="0"/>
            <a:ext cx="12192000" cy="581942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D47FD99-7E07-4895-B582-B73FED0C2BE5}"/>
              </a:ext>
            </a:extLst>
          </p:cNvPr>
          <p:cNvSpPr/>
          <p:nvPr userDrawn="1"/>
        </p:nvSpPr>
        <p:spPr>
          <a:xfrm>
            <a:off x="0" y="1554597"/>
            <a:ext cx="12192000" cy="47759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46AFD335-039A-44D3-A5B9-BA3BE760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35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E0FC7335-FCD1-4EB0-B6F3-B4A3DE76C8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11259" y="2172647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8EF5C7DD-25C3-4A2A-B550-2EE092DA4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1259" y="3228051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3B56D680-441A-47AA-BC6B-1EF937B433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11259" y="4229002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17A99F50-2661-4BC9-9F1F-AD4C3DAE9E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11259" y="5278029"/>
            <a:ext cx="9495455" cy="77649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373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844C13-A7F4-4B4C-89FF-E4520FAF83A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9822" y="2074325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D2CDE59F-CC0E-42F3-B3D6-E8EB0C0348A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69821" y="3129172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0FAE820-0AA1-43FC-9C4E-580C0CC1FE4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69819" y="4183905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27CA8433-EFF7-4D07-A30E-D87DE61E66D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69819" y="5229606"/>
            <a:ext cx="998079" cy="998079"/>
          </a:xfrm>
        </p:spPr>
        <p:txBody>
          <a:bodyPr>
            <a:normAutofit/>
          </a:bodyPr>
          <a:lstStyle>
            <a:lvl1pPr marL="0" indent="0" algn="ctr">
              <a:buNone/>
              <a:defRPr sz="1467">
                <a:solidFill>
                  <a:schemeClr val="tx1"/>
                </a:solidFill>
              </a:defRPr>
            </a:lvl1pPr>
          </a:lstStyle>
          <a:p>
            <a:r>
              <a:rPr lang="en-GB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7275597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/>
      <p:bldP spid="12" grpId="0"/>
      <p:bldP spid="13" grpId="0"/>
      <p:bldP spid="14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Close - Green 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green and white line&#10;&#10;Description automatically generated">
            <a:extLst>
              <a:ext uri="{FF2B5EF4-FFF2-40B4-BE49-F238E27FC236}">
                <a16:creationId xmlns:a16="http://schemas.microsoft.com/office/drawing/2014/main" id="{FC81FB8F-4302-0505-4C7F-7A2121732E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B8B4A50-391F-DB0B-D004-F45D5DE79F3E}"/>
              </a:ext>
            </a:extLst>
          </p:cNvPr>
          <p:cNvSpPr/>
          <p:nvPr userDrawn="1"/>
        </p:nvSpPr>
        <p:spPr>
          <a:xfrm>
            <a:off x="1" y="1322024"/>
            <a:ext cx="12192000" cy="4171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5EA37A-A1F0-409C-B851-F3DCE2A609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11" y="388689"/>
            <a:ext cx="1383405" cy="61484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B1A71F7-E039-4C31-92BD-BD4D504D08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981" y="1986030"/>
            <a:ext cx="9751483" cy="2650813"/>
          </a:xfrm>
        </p:spPr>
        <p:txBody>
          <a:bodyPr anchor="b">
            <a:normAutofit/>
          </a:bodyPr>
          <a:lstStyle>
            <a:lvl1pPr algn="l" defTabSz="4571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Closing</a:t>
            </a:r>
            <a:br>
              <a:rPr lang="en-US"/>
            </a:br>
            <a:r>
              <a:rPr lang="en-US"/>
              <a:t>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E453BF-0B6D-4C13-AE1A-24C26F6B3E26}"/>
              </a:ext>
            </a:extLst>
          </p:cNvPr>
          <p:cNvCxnSpPr>
            <a:cxnSpLocks/>
          </p:cNvCxnSpPr>
          <p:nvPr userDrawn="1"/>
        </p:nvCxnSpPr>
        <p:spPr>
          <a:xfrm>
            <a:off x="540981" y="4764084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804406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Close - Purple 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curved line&#10;&#10;Description automatically generated">
            <a:extLst>
              <a:ext uri="{FF2B5EF4-FFF2-40B4-BE49-F238E27FC236}">
                <a16:creationId xmlns:a16="http://schemas.microsoft.com/office/drawing/2014/main" id="{30242D64-C474-39AF-6D6B-7A41251C9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6366B3-11F4-2694-7AA5-B83337FB00CE}"/>
              </a:ext>
            </a:extLst>
          </p:cNvPr>
          <p:cNvSpPr/>
          <p:nvPr userDrawn="1"/>
        </p:nvSpPr>
        <p:spPr>
          <a:xfrm>
            <a:off x="1" y="1322024"/>
            <a:ext cx="12192000" cy="4171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0914E0-6ADA-41B2-8552-FEA984A08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11" y="388689"/>
            <a:ext cx="1383405" cy="61484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2F2BFBD-DCD6-4743-AD71-0DA93D13F6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981" y="1986030"/>
            <a:ext cx="9751483" cy="2650813"/>
          </a:xfrm>
        </p:spPr>
        <p:txBody>
          <a:bodyPr anchor="b">
            <a:normAutofit/>
          </a:bodyPr>
          <a:lstStyle>
            <a:lvl1pPr algn="l" defTabSz="4571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Closing</a:t>
            </a:r>
            <a:br>
              <a:rPr lang="en-US"/>
            </a:br>
            <a:r>
              <a:rPr lang="en-US"/>
              <a:t>Text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8C2A70-048F-472F-9C28-60353740CB64}"/>
              </a:ext>
            </a:extLst>
          </p:cNvPr>
          <p:cNvCxnSpPr>
            <a:cxnSpLocks/>
          </p:cNvCxnSpPr>
          <p:nvPr userDrawn="1"/>
        </p:nvCxnSpPr>
        <p:spPr>
          <a:xfrm>
            <a:off x="600076" y="4637084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1578873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itable Close (WINDOWS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173467-B97F-6E03-F30A-91E3470C31FF}"/>
              </a:ext>
            </a:extLst>
          </p:cNvPr>
          <p:cNvSpPr/>
          <p:nvPr userDrawn="1"/>
        </p:nvSpPr>
        <p:spPr>
          <a:xfrm>
            <a:off x="1" y="1322024"/>
            <a:ext cx="12192000" cy="4171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0914E0-6ADA-41B2-8552-FEA984A08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11" y="388689"/>
            <a:ext cx="1383405" cy="61484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2F2BFBD-DCD6-4743-AD71-0DA93D13F6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981" y="1986030"/>
            <a:ext cx="9751483" cy="2650813"/>
          </a:xfrm>
        </p:spPr>
        <p:txBody>
          <a:bodyPr anchor="b">
            <a:normAutofit/>
          </a:bodyPr>
          <a:lstStyle>
            <a:lvl1pPr algn="l" defTabSz="4571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Closing</a:t>
            </a:r>
            <a:br>
              <a:rPr lang="en-US"/>
            </a:br>
            <a:r>
              <a:rPr lang="en-US"/>
              <a:t>Text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010950-A62D-434B-86CD-3955EE753B21}"/>
              </a:ext>
            </a:extLst>
          </p:cNvPr>
          <p:cNvCxnSpPr>
            <a:cxnSpLocks/>
          </p:cNvCxnSpPr>
          <p:nvPr userDrawn="1"/>
        </p:nvCxnSpPr>
        <p:spPr>
          <a:xfrm>
            <a:off x="600076" y="4637084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461989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itable Close - LEA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B8B4A50-391F-DB0B-D004-F45D5DE79F3E}"/>
              </a:ext>
            </a:extLst>
          </p:cNvPr>
          <p:cNvSpPr/>
          <p:nvPr userDrawn="1"/>
        </p:nvSpPr>
        <p:spPr>
          <a:xfrm>
            <a:off x="1" y="1322024"/>
            <a:ext cx="12192000" cy="4171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5EA37A-A1F0-409C-B851-F3DCE2A609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11" y="388689"/>
            <a:ext cx="1383405" cy="61484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B1A71F7-E039-4C31-92BD-BD4D504D08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981" y="1986030"/>
            <a:ext cx="9751483" cy="2650813"/>
          </a:xfrm>
        </p:spPr>
        <p:txBody>
          <a:bodyPr anchor="b">
            <a:normAutofit/>
          </a:bodyPr>
          <a:lstStyle>
            <a:lvl1pPr algn="l" defTabSz="4571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Closing</a:t>
            </a:r>
            <a:br>
              <a:rPr lang="en-US"/>
            </a:br>
            <a:r>
              <a:rPr lang="en-US"/>
              <a:t>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E453BF-0B6D-4C13-AE1A-24C26F6B3E26}"/>
              </a:ext>
            </a:extLst>
          </p:cNvPr>
          <p:cNvCxnSpPr>
            <a:cxnSpLocks/>
          </p:cNvCxnSpPr>
          <p:nvPr userDrawn="1"/>
        </p:nvCxnSpPr>
        <p:spPr>
          <a:xfrm>
            <a:off x="540981" y="4764084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210079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Window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5">
            <a:extLst>
              <a:ext uri="{FF2B5EF4-FFF2-40B4-BE49-F238E27FC236}">
                <a16:creationId xmlns:a16="http://schemas.microsoft.com/office/drawing/2014/main" id="{9AE5DE5A-B683-487C-8E57-0CE6EACBE54A}"/>
              </a:ext>
            </a:extLst>
          </p:cNvPr>
          <p:cNvSpPr txBox="1">
            <a:spLocks/>
          </p:cNvSpPr>
          <p:nvPr userDrawn="1"/>
        </p:nvSpPr>
        <p:spPr>
          <a:xfrm>
            <a:off x="510117" y="1269787"/>
            <a:ext cx="8942032" cy="336960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algn="l" defTabSz="457200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55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GB" sz="8000"/>
              <a:t>Thank</a:t>
            </a:r>
            <a:br>
              <a:rPr lang="en-GB" sz="8000"/>
            </a:br>
            <a:r>
              <a:rPr lang="en-GB" sz="8000"/>
              <a:t>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7447AB-DF1E-4D3F-AAEA-253BBA6B0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11" y="388689"/>
            <a:ext cx="1383405" cy="61484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1AF9B96-F17D-48FB-8027-1132132CE1DF}"/>
              </a:ext>
            </a:extLst>
          </p:cNvPr>
          <p:cNvCxnSpPr>
            <a:cxnSpLocks/>
          </p:cNvCxnSpPr>
          <p:nvPr userDrawn="1"/>
        </p:nvCxnSpPr>
        <p:spPr>
          <a:xfrm>
            <a:off x="600076" y="4637084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652352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Lea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15EA37A-A1F0-409C-B851-F3DCE2A609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11" y="388689"/>
            <a:ext cx="1383405" cy="61484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38DBFAB-0BAD-45B8-AB04-D8A855B6B84A}"/>
              </a:ext>
            </a:extLst>
          </p:cNvPr>
          <p:cNvCxnSpPr>
            <a:cxnSpLocks/>
          </p:cNvCxnSpPr>
          <p:nvPr userDrawn="1"/>
        </p:nvCxnSpPr>
        <p:spPr>
          <a:xfrm>
            <a:off x="510118" y="4871971"/>
            <a:ext cx="1018721" cy="0"/>
          </a:xfrm>
          <a:prstGeom prst="line">
            <a:avLst/>
          </a:prstGeom>
          <a:ln w="2540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35">
            <a:extLst>
              <a:ext uri="{FF2B5EF4-FFF2-40B4-BE49-F238E27FC236}">
                <a16:creationId xmlns:a16="http://schemas.microsoft.com/office/drawing/2014/main" id="{0B81192B-7954-46B1-A845-5FC0AC7E2D1D}"/>
              </a:ext>
            </a:extLst>
          </p:cNvPr>
          <p:cNvSpPr txBox="1">
            <a:spLocks/>
          </p:cNvSpPr>
          <p:nvPr userDrawn="1"/>
        </p:nvSpPr>
        <p:spPr>
          <a:xfrm>
            <a:off x="510117" y="1269787"/>
            <a:ext cx="8942032" cy="336960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algn="l" defTabSz="457200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55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GB" sz="8000"/>
              <a:t>Thank</a:t>
            </a:r>
            <a:br>
              <a:rPr lang="en-GB" sz="8000"/>
            </a:br>
            <a:r>
              <a:rPr lang="en-GB" sz="8000"/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1978208444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Male Pho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ACA0DD70-E340-48FF-91FA-36EDB9597D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063445" cy="685800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7F997E34-0E8D-403E-836A-566D981C8A33}"/>
              </a:ext>
            </a:extLst>
          </p:cNvPr>
          <p:cNvSpPr/>
          <p:nvPr userDrawn="1"/>
        </p:nvSpPr>
        <p:spPr>
          <a:xfrm>
            <a:off x="6686552" y="-1"/>
            <a:ext cx="5505449" cy="6857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EF5B049C-CA87-4909-BBCB-B91893B5F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2432" y="2694385"/>
            <a:ext cx="4974051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6A4896C7-B185-448F-9BC1-FF2A92714A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2432" y="1759132"/>
            <a:ext cx="4974051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374F43-574F-4C7F-BC88-9FD23B0E4B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921" y="427967"/>
            <a:ext cx="1385643" cy="6202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002B494-7F46-E404-2597-E7F2ADDCB139}"/>
              </a:ext>
            </a:extLst>
          </p:cNvPr>
          <p:cNvSpPr/>
          <p:nvPr userDrawn="1"/>
        </p:nvSpPr>
        <p:spPr>
          <a:xfrm>
            <a:off x="-1" y="0"/>
            <a:ext cx="6686551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917EB6-A685-4C03-B006-2FEBF644551D}"/>
              </a:ext>
            </a:extLst>
          </p:cNvPr>
          <p:cNvCxnSpPr>
            <a:cxnSpLocks/>
          </p:cNvCxnSpPr>
          <p:nvPr userDrawn="1"/>
        </p:nvCxnSpPr>
        <p:spPr>
          <a:xfrm>
            <a:off x="7202432" y="24421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767909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Female Occulus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F997E34-0E8D-403E-836A-566D981C8A33}"/>
              </a:ext>
            </a:extLst>
          </p:cNvPr>
          <p:cNvSpPr/>
          <p:nvPr userDrawn="1"/>
        </p:nvSpPr>
        <p:spPr>
          <a:xfrm>
            <a:off x="6543676" y="-14688"/>
            <a:ext cx="5648325" cy="6872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EF5B049C-CA87-4909-BBCB-B91893B5F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63318" y="2843350"/>
            <a:ext cx="4798481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6A4896C7-B185-448F-9BC1-FF2A92714A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63318" y="1908098"/>
            <a:ext cx="4798481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7C07DB-3BBF-4FF6-8B0A-24DAE5BB4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4275" y="333764"/>
            <a:ext cx="1385643" cy="6202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637755-4542-3A81-B1B8-8AFF8AA37C1B}"/>
              </a:ext>
            </a:extLst>
          </p:cNvPr>
          <p:cNvSpPr/>
          <p:nvPr userDrawn="1"/>
        </p:nvSpPr>
        <p:spPr>
          <a:xfrm>
            <a:off x="-1" y="0"/>
            <a:ext cx="6686551" cy="6857995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C8FC9D0-CFBA-4C26-9380-0E126722B4F5}"/>
              </a:ext>
            </a:extLst>
          </p:cNvPr>
          <p:cNvCxnSpPr>
            <a:cxnSpLocks/>
          </p:cNvCxnSpPr>
          <p:nvPr userDrawn="1"/>
        </p:nvCxnSpPr>
        <p:spPr>
          <a:xfrm>
            <a:off x="7044275" y="25691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178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Male Chart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F997E34-0E8D-403E-836A-566D981C8A33}"/>
              </a:ext>
            </a:extLst>
          </p:cNvPr>
          <p:cNvSpPr/>
          <p:nvPr userDrawn="1"/>
        </p:nvSpPr>
        <p:spPr>
          <a:xfrm>
            <a:off x="6591301" y="-14689"/>
            <a:ext cx="5600700" cy="68726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EF5B049C-CA87-4909-BBCB-B91893B5F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63318" y="2843350"/>
            <a:ext cx="4798481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6A4896C7-B185-448F-9BC1-FF2A92714A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63318" y="1908098"/>
            <a:ext cx="4798481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7C07DB-3BBF-4FF6-8B0A-24DAE5BB4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4275" y="333764"/>
            <a:ext cx="1385643" cy="6202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5A88126-F198-3908-4D2C-975F453AFEB4}"/>
              </a:ext>
            </a:extLst>
          </p:cNvPr>
          <p:cNvSpPr/>
          <p:nvPr userDrawn="1"/>
        </p:nvSpPr>
        <p:spPr>
          <a:xfrm>
            <a:off x="1" y="0"/>
            <a:ext cx="6686551" cy="687268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F53F82-B1B5-42FC-AD7C-87AA526016C5}"/>
              </a:ext>
            </a:extLst>
          </p:cNvPr>
          <p:cNvCxnSpPr>
            <a:cxnSpLocks/>
          </p:cNvCxnSpPr>
          <p:nvPr userDrawn="1"/>
        </p:nvCxnSpPr>
        <p:spPr>
          <a:xfrm>
            <a:off x="7063317" y="25564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94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Phon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F997E34-0E8D-403E-836A-566D981C8A33}"/>
              </a:ext>
            </a:extLst>
          </p:cNvPr>
          <p:cNvSpPr/>
          <p:nvPr userDrawn="1"/>
        </p:nvSpPr>
        <p:spPr>
          <a:xfrm>
            <a:off x="6591301" y="-14688"/>
            <a:ext cx="5600700" cy="6872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EF5B049C-CA87-4909-BBCB-B91893B5F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63318" y="2843350"/>
            <a:ext cx="4798481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6A4896C7-B185-448F-9BC1-FF2A92714A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63318" y="1908098"/>
            <a:ext cx="4798481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7C07DB-3BBF-4FF6-8B0A-24DAE5BB4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4275" y="333764"/>
            <a:ext cx="1385643" cy="6202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BA1407-3543-9F9E-D2D9-21797DF2A5BD}"/>
              </a:ext>
            </a:extLst>
          </p:cNvPr>
          <p:cNvSpPr/>
          <p:nvPr userDrawn="1"/>
        </p:nvSpPr>
        <p:spPr>
          <a:xfrm>
            <a:off x="-1" y="0"/>
            <a:ext cx="6686551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38DF71-4FD3-4F17-B112-332ABC7ED9ED}"/>
              </a:ext>
            </a:extLst>
          </p:cNvPr>
          <p:cNvCxnSpPr>
            <a:cxnSpLocks/>
          </p:cNvCxnSpPr>
          <p:nvPr userDrawn="1"/>
        </p:nvCxnSpPr>
        <p:spPr>
          <a:xfrm>
            <a:off x="7044275" y="25564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266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Female Ph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F997E34-0E8D-403E-836A-566D981C8A33}"/>
              </a:ext>
            </a:extLst>
          </p:cNvPr>
          <p:cNvSpPr/>
          <p:nvPr userDrawn="1"/>
        </p:nvSpPr>
        <p:spPr>
          <a:xfrm>
            <a:off x="0" y="-18901"/>
            <a:ext cx="5886451" cy="68769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EF5B049C-CA87-4909-BBCB-B91893B5F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557" y="2694385"/>
            <a:ext cx="4974051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6A4896C7-B185-448F-9BC1-FF2A92714A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2557" y="1759132"/>
            <a:ext cx="4974051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374F43-574F-4C7F-BC88-9FD23B0E4B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47" y="427967"/>
            <a:ext cx="1385643" cy="6202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F40466E-5FBE-F38F-EB12-93F32EBAC74E}"/>
              </a:ext>
            </a:extLst>
          </p:cNvPr>
          <p:cNvSpPr/>
          <p:nvPr userDrawn="1"/>
        </p:nvSpPr>
        <p:spPr>
          <a:xfrm>
            <a:off x="5886451" y="-18901"/>
            <a:ext cx="6305549" cy="687690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7A6060-81F3-4B5B-92AE-73E1AF8595E4}"/>
              </a:ext>
            </a:extLst>
          </p:cNvPr>
          <p:cNvCxnSpPr>
            <a:cxnSpLocks/>
          </p:cNvCxnSpPr>
          <p:nvPr userDrawn="1"/>
        </p:nvCxnSpPr>
        <p:spPr>
          <a:xfrm>
            <a:off x="582557" y="24294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698233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Male Subway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F997E34-0E8D-403E-836A-566D981C8A33}"/>
              </a:ext>
            </a:extLst>
          </p:cNvPr>
          <p:cNvSpPr/>
          <p:nvPr userDrawn="1"/>
        </p:nvSpPr>
        <p:spPr>
          <a:xfrm>
            <a:off x="1" y="0"/>
            <a:ext cx="57531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EF5B049C-CA87-4909-BBCB-B91893B5F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018" y="2858038"/>
            <a:ext cx="4798481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6A4896C7-B185-448F-9BC1-FF2A92714A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018" y="1922786"/>
            <a:ext cx="4798481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7C07DB-3BBF-4FF6-8B0A-24DAE5BB4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975" y="348452"/>
            <a:ext cx="1385643" cy="6202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687E3F-99ED-66A0-B7AF-7697F25B631D}"/>
              </a:ext>
            </a:extLst>
          </p:cNvPr>
          <p:cNvSpPr/>
          <p:nvPr userDrawn="1"/>
        </p:nvSpPr>
        <p:spPr>
          <a:xfrm>
            <a:off x="5742517" y="5"/>
            <a:ext cx="6449484" cy="6857995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10B978-2EBF-4ABC-911A-1E6EEBDB674C}"/>
              </a:ext>
            </a:extLst>
          </p:cNvPr>
          <p:cNvCxnSpPr>
            <a:cxnSpLocks/>
          </p:cNvCxnSpPr>
          <p:nvPr userDrawn="1"/>
        </p:nvCxnSpPr>
        <p:spPr>
          <a:xfrm>
            <a:off x="452975" y="25691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9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Meeting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F997E34-0E8D-403E-836A-566D981C8A33}"/>
              </a:ext>
            </a:extLst>
          </p:cNvPr>
          <p:cNvSpPr/>
          <p:nvPr userDrawn="1"/>
        </p:nvSpPr>
        <p:spPr>
          <a:xfrm>
            <a:off x="0" y="0"/>
            <a:ext cx="5886451" cy="68579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>
              <a:solidFill>
                <a:schemeClr val="tx1"/>
              </a:solidFill>
            </a:endParaRPr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EF5B049C-CA87-4909-BBCB-B91893B5F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557" y="2694385"/>
            <a:ext cx="4974051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6A4896C7-B185-448F-9BC1-FF2A92714A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2557" y="1759132"/>
            <a:ext cx="4974051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374F43-574F-4C7F-BC88-9FD23B0E4B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47" y="427967"/>
            <a:ext cx="1385643" cy="6202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E7490B-5751-7380-A45C-1C65E904A6B5}"/>
              </a:ext>
            </a:extLst>
          </p:cNvPr>
          <p:cNvSpPr/>
          <p:nvPr userDrawn="1"/>
        </p:nvSpPr>
        <p:spPr>
          <a:xfrm>
            <a:off x="5886451" y="6"/>
            <a:ext cx="6305549" cy="685798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1C04D6B-B730-4B4D-8821-74A8AEDD3FED}"/>
              </a:ext>
            </a:extLst>
          </p:cNvPr>
          <p:cNvCxnSpPr>
            <a:cxnSpLocks/>
          </p:cNvCxnSpPr>
          <p:nvPr userDrawn="1"/>
        </p:nvCxnSpPr>
        <p:spPr>
          <a:xfrm>
            <a:off x="582557" y="24294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787937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aptop Chart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F997E34-0E8D-403E-836A-566D981C8A33}"/>
              </a:ext>
            </a:extLst>
          </p:cNvPr>
          <p:cNvSpPr/>
          <p:nvPr userDrawn="1"/>
        </p:nvSpPr>
        <p:spPr>
          <a:xfrm>
            <a:off x="1" y="0"/>
            <a:ext cx="5753100" cy="68579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EF5B049C-CA87-4909-BBCB-B91893B5F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018" y="2858038"/>
            <a:ext cx="4798481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6A4896C7-B185-448F-9BC1-FF2A92714A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018" y="1922786"/>
            <a:ext cx="4798481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7C07DB-3BBF-4FF6-8B0A-24DAE5BB4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17" y="348452"/>
            <a:ext cx="1385643" cy="6202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5CA9501-92F5-99B0-175E-5A4D26C9DF50}"/>
              </a:ext>
            </a:extLst>
          </p:cNvPr>
          <p:cNvSpPr/>
          <p:nvPr userDrawn="1"/>
        </p:nvSpPr>
        <p:spPr>
          <a:xfrm>
            <a:off x="5692725" y="5"/>
            <a:ext cx="6686551" cy="6857995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D5865D-FFC6-4A3D-B61D-52A86B425FBF}"/>
              </a:ext>
            </a:extLst>
          </p:cNvPr>
          <p:cNvCxnSpPr>
            <a:cxnSpLocks/>
          </p:cNvCxnSpPr>
          <p:nvPr userDrawn="1"/>
        </p:nvCxnSpPr>
        <p:spPr>
          <a:xfrm>
            <a:off x="472017" y="25818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381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herkin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F997E34-0E8D-403E-836A-566D981C8A33}"/>
              </a:ext>
            </a:extLst>
          </p:cNvPr>
          <p:cNvSpPr/>
          <p:nvPr userDrawn="1"/>
        </p:nvSpPr>
        <p:spPr>
          <a:xfrm>
            <a:off x="1" y="1"/>
            <a:ext cx="5692724" cy="68579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EF5B049C-CA87-4909-BBCB-B91893B5F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018" y="2858038"/>
            <a:ext cx="4798481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6A4896C7-B185-448F-9BC1-FF2A92714A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018" y="1922786"/>
            <a:ext cx="4798481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7C07DB-3BBF-4FF6-8B0A-24DAE5BB4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17" y="348452"/>
            <a:ext cx="1385643" cy="6202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CC5E43-601E-87A7-B65A-08B48FEE05D9}"/>
              </a:ext>
            </a:extLst>
          </p:cNvPr>
          <p:cNvSpPr/>
          <p:nvPr userDrawn="1"/>
        </p:nvSpPr>
        <p:spPr>
          <a:xfrm>
            <a:off x="5692725" y="5"/>
            <a:ext cx="6686551" cy="685798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CC742F-780F-48CD-8D51-72CCA64A6192}"/>
              </a:ext>
            </a:extLst>
          </p:cNvPr>
          <p:cNvCxnSpPr>
            <a:cxnSpLocks/>
          </p:cNvCxnSpPr>
          <p:nvPr userDrawn="1"/>
        </p:nvCxnSpPr>
        <p:spPr>
          <a:xfrm>
            <a:off x="472017" y="24675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74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8C4FFFE-E9CD-0162-A909-B0D75DA294D7}"/>
              </a:ext>
            </a:extLst>
          </p:cNvPr>
          <p:cNvSpPr/>
          <p:nvPr userDrawn="1"/>
        </p:nvSpPr>
        <p:spPr>
          <a:xfrm>
            <a:off x="314960" y="568960"/>
            <a:ext cx="4592320" cy="11988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8B1EDD-B948-420F-BC9E-EAAC7179862E}"/>
              </a:ext>
            </a:extLst>
          </p:cNvPr>
          <p:cNvSpPr/>
          <p:nvPr userDrawn="1"/>
        </p:nvSpPr>
        <p:spPr>
          <a:xfrm>
            <a:off x="5554240" y="1"/>
            <a:ext cx="6637760" cy="685799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ADA022-3954-4B23-A586-7D924967D2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1132217"/>
            <a:ext cx="3962327" cy="2640096"/>
          </a:xfrm>
        </p:spPr>
        <p:txBody>
          <a:bodyPr anchor="b">
            <a:normAutofit/>
          </a:bodyPr>
          <a:lstStyle>
            <a:lvl1pPr algn="r">
              <a:defRPr sz="4267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C0F6924-990D-48E3-A8CD-A965ABFF1C86}"/>
              </a:ext>
            </a:extLst>
          </p:cNvPr>
          <p:cNvCxnSpPr>
            <a:cxnSpLocks/>
          </p:cNvCxnSpPr>
          <p:nvPr userDrawn="1"/>
        </p:nvCxnSpPr>
        <p:spPr>
          <a:xfrm>
            <a:off x="3799219" y="41566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953206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Features - Green Gea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computer&#10;&#10;Description automatically generated">
            <a:extLst>
              <a:ext uri="{FF2B5EF4-FFF2-40B4-BE49-F238E27FC236}">
                <a16:creationId xmlns:a16="http://schemas.microsoft.com/office/drawing/2014/main" id="{3FF5480F-A409-911F-66A2-D814DB1D04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953" b="40672"/>
          <a:stretch/>
        </p:blipFill>
        <p:spPr>
          <a:xfrm rot="10800000">
            <a:off x="-35171" y="-1"/>
            <a:ext cx="12227169" cy="22220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4C3072-4491-D747-4B0D-3F7C43690723}"/>
              </a:ext>
            </a:extLst>
          </p:cNvPr>
          <p:cNvSpPr/>
          <p:nvPr userDrawn="1"/>
        </p:nvSpPr>
        <p:spPr>
          <a:xfrm>
            <a:off x="948" y="2433"/>
            <a:ext cx="12192000" cy="2222044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1A81037-BDAF-D88F-73BE-FFBECAA004A9}"/>
              </a:ext>
            </a:extLst>
          </p:cNvPr>
          <p:cNvSpPr/>
          <p:nvPr userDrawn="1"/>
        </p:nvSpPr>
        <p:spPr>
          <a:xfrm>
            <a:off x="418811" y="1489290"/>
            <a:ext cx="5760317" cy="9256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D675CA-47C8-4D0E-BB55-1D40DA690710}"/>
              </a:ext>
            </a:extLst>
          </p:cNvPr>
          <p:cNvSpPr/>
          <p:nvPr userDrawn="1"/>
        </p:nvSpPr>
        <p:spPr>
          <a:xfrm>
            <a:off x="0" y="2230025"/>
            <a:ext cx="12192000" cy="41402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45D011-243B-4C14-86F7-E05AB49053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9602" y="1019156"/>
            <a:ext cx="4194388" cy="5351165"/>
          </a:xfrm>
          <a:prstGeom prst="rect">
            <a:avLst/>
          </a:prstGeom>
        </p:spPr>
      </p:pic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45050FB-8630-4F80-8AA4-303494032ED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 bwMode="auto">
          <a:xfrm>
            <a:off x="8156515" y="2085910"/>
            <a:ext cx="2616343" cy="4277396"/>
          </a:xfrm>
          <a:custGeom>
            <a:avLst/>
            <a:gdLst>
              <a:gd name="connsiteX0" fmla="*/ 0 w 1962257"/>
              <a:gd name="connsiteY0" fmla="*/ 0 h 3476245"/>
              <a:gd name="connsiteX1" fmla="*/ 1962257 w 1962257"/>
              <a:gd name="connsiteY1" fmla="*/ 0 h 3476245"/>
              <a:gd name="connsiteX2" fmla="*/ 1962257 w 1962257"/>
              <a:gd name="connsiteY2" fmla="*/ 3476245 h 3476245"/>
              <a:gd name="connsiteX3" fmla="*/ 0 w 1962257"/>
              <a:gd name="connsiteY3" fmla="*/ 3476245 h 3476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257" h="3476245">
                <a:moveTo>
                  <a:pt x="0" y="0"/>
                </a:moveTo>
                <a:lnTo>
                  <a:pt x="1962257" y="0"/>
                </a:lnTo>
                <a:lnTo>
                  <a:pt x="1962257" y="3476245"/>
                </a:lnTo>
                <a:lnTo>
                  <a:pt x="0" y="3476245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ru-RU" sz="4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  <p:sp>
        <p:nvSpPr>
          <p:cNvPr id="8" name="Title 15">
            <a:extLst>
              <a:ext uri="{FF2B5EF4-FFF2-40B4-BE49-F238E27FC236}">
                <a16:creationId xmlns:a16="http://schemas.microsoft.com/office/drawing/2014/main" id="{CE6255C7-E9EC-44AC-BC26-9A576592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842512"/>
            <a:ext cx="11148227" cy="418117"/>
          </a:xfrm>
        </p:spPr>
        <p:txBody>
          <a:bodyPr>
            <a:normAutofit/>
          </a:bodyPr>
          <a:lstStyle>
            <a:lvl1pPr>
              <a:defRPr sz="2667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59EA31AE-E9BA-4879-BBF5-F713447346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117" y="343269"/>
            <a:ext cx="11148227" cy="403239"/>
          </a:xfrm>
        </p:spPr>
        <p:txBody>
          <a:bodyPr anchor="b"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fi-FI" sz="2133" b="0" kern="1200" cap="all" baseline="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INSERT TOPIC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C177A7-06A8-4A9F-B71D-39FB013502F0}"/>
              </a:ext>
            </a:extLst>
          </p:cNvPr>
          <p:cNvGrpSpPr/>
          <p:nvPr userDrawn="1"/>
        </p:nvGrpSpPr>
        <p:grpSpPr>
          <a:xfrm>
            <a:off x="2822359" y="1489289"/>
            <a:ext cx="768000" cy="770344"/>
            <a:chOff x="2116769" y="1116967"/>
            <a:chExt cx="576000" cy="5777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742116-E77F-4E29-B71A-00334F4844CD}"/>
                </a:ext>
              </a:extLst>
            </p:cNvPr>
            <p:cNvSpPr/>
            <p:nvPr/>
          </p:nvSpPr>
          <p:spPr>
            <a:xfrm>
              <a:off x="2116769" y="1116967"/>
              <a:ext cx="576000" cy="57703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GB" sz="2133" b="1" err="1"/>
            </a:p>
          </p:txBody>
        </p:sp>
        <p:grpSp>
          <p:nvGrpSpPr>
            <p:cNvPr id="14" name="Graphic 28">
              <a:extLst>
                <a:ext uri="{FF2B5EF4-FFF2-40B4-BE49-F238E27FC236}">
                  <a16:creationId xmlns:a16="http://schemas.microsoft.com/office/drawing/2014/main" id="{9F07E91F-9F61-4230-803E-28C35407BDA8}"/>
                </a:ext>
              </a:extLst>
            </p:cNvPr>
            <p:cNvGrpSpPr/>
            <p:nvPr/>
          </p:nvGrpSpPr>
          <p:grpSpPr>
            <a:xfrm>
              <a:off x="2206331" y="1207047"/>
              <a:ext cx="396876" cy="396874"/>
              <a:chOff x="5057775" y="-781050"/>
              <a:chExt cx="495300" cy="495300"/>
            </a:xfr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0" scaled="1"/>
            </a:gradFill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E0862E6-F29F-4533-8916-8B32BFF91EA5}"/>
                  </a:ext>
                </a:extLst>
              </p:cNvPr>
              <p:cNvSpPr/>
              <p:nvPr/>
            </p:nvSpPr>
            <p:spPr>
              <a:xfrm>
                <a:off x="5057775" y="-781050"/>
                <a:ext cx="495300" cy="495300"/>
              </a:xfrm>
              <a:custGeom>
                <a:avLst/>
                <a:gdLst>
                  <a:gd name="connsiteX0" fmla="*/ 247650 w 495300"/>
                  <a:gd name="connsiteY0" fmla="*/ 0 h 495300"/>
                  <a:gd name="connsiteX1" fmla="*/ 0 w 495300"/>
                  <a:gd name="connsiteY1" fmla="*/ 247650 h 495300"/>
                  <a:gd name="connsiteX2" fmla="*/ 247650 w 495300"/>
                  <a:gd name="connsiteY2" fmla="*/ 495300 h 495300"/>
                  <a:gd name="connsiteX3" fmla="*/ 495300 w 495300"/>
                  <a:gd name="connsiteY3" fmla="*/ 247650 h 495300"/>
                  <a:gd name="connsiteX4" fmla="*/ 247650 w 495300"/>
                  <a:gd name="connsiteY4" fmla="*/ 0 h 495300"/>
                  <a:gd name="connsiteX5" fmla="*/ 247650 w 495300"/>
                  <a:gd name="connsiteY5" fmla="*/ 479323 h 495300"/>
                  <a:gd name="connsiteX6" fmla="*/ 15977 w 495300"/>
                  <a:gd name="connsiteY6" fmla="*/ 247650 h 495300"/>
                  <a:gd name="connsiteX7" fmla="*/ 247650 w 495300"/>
                  <a:gd name="connsiteY7" fmla="*/ 15977 h 495300"/>
                  <a:gd name="connsiteX8" fmla="*/ 479323 w 495300"/>
                  <a:gd name="connsiteY8" fmla="*/ 247650 h 495300"/>
                  <a:gd name="connsiteX9" fmla="*/ 247650 w 495300"/>
                  <a:gd name="connsiteY9" fmla="*/ 47932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876" y="0"/>
                      <a:pt x="0" y="110876"/>
                      <a:pt x="0" y="247650"/>
                    </a:cubicBezTo>
                    <a:cubicBezTo>
                      <a:pt x="154" y="384360"/>
                      <a:pt x="110940" y="495146"/>
                      <a:pt x="247650" y="495300"/>
                    </a:cubicBezTo>
                    <a:cubicBezTo>
                      <a:pt x="384424" y="495300"/>
                      <a:pt x="495300" y="384424"/>
                      <a:pt x="495300" y="247650"/>
                    </a:cubicBezTo>
                    <a:cubicBezTo>
                      <a:pt x="495300" y="110876"/>
                      <a:pt x="384424" y="0"/>
                      <a:pt x="247650" y="0"/>
                    </a:cubicBezTo>
                    <a:close/>
                    <a:moveTo>
                      <a:pt x="247650" y="479323"/>
                    </a:moveTo>
                    <a:cubicBezTo>
                      <a:pt x="119701" y="479323"/>
                      <a:pt x="15977" y="375599"/>
                      <a:pt x="15977" y="247650"/>
                    </a:cubicBezTo>
                    <a:cubicBezTo>
                      <a:pt x="16123" y="119761"/>
                      <a:pt x="119761" y="16123"/>
                      <a:pt x="247650" y="15977"/>
                    </a:cubicBezTo>
                    <a:cubicBezTo>
                      <a:pt x="375599" y="15977"/>
                      <a:pt x="479323" y="119701"/>
                      <a:pt x="479323" y="247650"/>
                    </a:cubicBezTo>
                    <a:cubicBezTo>
                      <a:pt x="479323" y="375599"/>
                      <a:pt x="375599" y="479323"/>
                      <a:pt x="247650" y="479323"/>
                    </a:cubicBezTo>
                    <a:close/>
                  </a:path>
                </a:pathLst>
              </a:custGeom>
              <a:grpFill/>
              <a:ln w="9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7B0DDEE-F362-4A49-959A-4454C6240B32}"/>
                  </a:ext>
                </a:extLst>
              </p:cNvPr>
              <p:cNvSpPr/>
              <p:nvPr/>
            </p:nvSpPr>
            <p:spPr>
              <a:xfrm>
                <a:off x="5145650" y="-693174"/>
                <a:ext cx="319548" cy="319548"/>
              </a:xfrm>
              <a:custGeom>
                <a:avLst/>
                <a:gdLst>
                  <a:gd name="connsiteX0" fmla="*/ 311560 w 319548"/>
                  <a:gd name="connsiteY0" fmla="*/ 151785 h 319548"/>
                  <a:gd name="connsiteX1" fmla="*/ 167763 w 319548"/>
                  <a:gd name="connsiteY1" fmla="*/ 151785 h 319548"/>
                  <a:gd name="connsiteX2" fmla="*/ 167763 w 319548"/>
                  <a:gd name="connsiteY2" fmla="*/ 7989 h 319548"/>
                  <a:gd name="connsiteX3" fmla="*/ 159774 w 319548"/>
                  <a:gd name="connsiteY3" fmla="*/ 0 h 319548"/>
                  <a:gd name="connsiteX4" fmla="*/ 151785 w 319548"/>
                  <a:gd name="connsiteY4" fmla="*/ 7989 h 319548"/>
                  <a:gd name="connsiteX5" fmla="*/ 151785 w 319548"/>
                  <a:gd name="connsiteY5" fmla="*/ 151785 h 319548"/>
                  <a:gd name="connsiteX6" fmla="*/ 7989 w 319548"/>
                  <a:gd name="connsiteY6" fmla="*/ 151785 h 319548"/>
                  <a:gd name="connsiteX7" fmla="*/ 0 w 319548"/>
                  <a:gd name="connsiteY7" fmla="*/ 159774 h 319548"/>
                  <a:gd name="connsiteX8" fmla="*/ 7989 w 319548"/>
                  <a:gd name="connsiteY8" fmla="*/ 167763 h 319548"/>
                  <a:gd name="connsiteX9" fmla="*/ 151785 w 319548"/>
                  <a:gd name="connsiteY9" fmla="*/ 167763 h 319548"/>
                  <a:gd name="connsiteX10" fmla="*/ 151785 w 319548"/>
                  <a:gd name="connsiteY10" fmla="*/ 311560 h 319548"/>
                  <a:gd name="connsiteX11" fmla="*/ 159774 w 319548"/>
                  <a:gd name="connsiteY11" fmla="*/ 319548 h 319548"/>
                  <a:gd name="connsiteX12" fmla="*/ 167763 w 319548"/>
                  <a:gd name="connsiteY12" fmla="*/ 311560 h 319548"/>
                  <a:gd name="connsiteX13" fmla="*/ 167763 w 319548"/>
                  <a:gd name="connsiteY13" fmla="*/ 167763 h 319548"/>
                  <a:gd name="connsiteX14" fmla="*/ 311560 w 319548"/>
                  <a:gd name="connsiteY14" fmla="*/ 167763 h 319548"/>
                  <a:gd name="connsiteX15" fmla="*/ 319548 w 319548"/>
                  <a:gd name="connsiteY15" fmla="*/ 159774 h 319548"/>
                  <a:gd name="connsiteX16" fmla="*/ 311560 w 319548"/>
                  <a:gd name="connsiteY16" fmla="*/ 151785 h 31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19548" h="319548">
                    <a:moveTo>
                      <a:pt x="311560" y="151785"/>
                    </a:moveTo>
                    <a:lnTo>
                      <a:pt x="167763" y="151785"/>
                    </a:lnTo>
                    <a:lnTo>
                      <a:pt x="167763" y="7989"/>
                    </a:lnTo>
                    <a:cubicBezTo>
                      <a:pt x="167763" y="3577"/>
                      <a:pt x="164186" y="0"/>
                      <a:pt x="159774" y="0"/>
                    </a:cubicBezTo>
                    <a:cubicBezTo>
                      <a:pt x="155362" y="0"/>
                      <a:pt x="151785" y="3577"/>
                      <a:pt x="151785" y="7989"/>
                    </a:cubicBezTo>
                    <a:lnTo>
                      <a:pt x="151785" y="151785"/>
                    </a:lnTo>
                    <a:lnTo>
                      <a:pt x="7989" y="151785"/>
                    </a:lnTo>
                    <a:cubicBezTo>
                      <a:pt x="3577" y="151785"/>
                      <a:pt x="0" y="155362"/>
                      <a:pt x="0" y="159774"/>
                    </a:cubicBezTo>
                    <a:cubicBezTo>
                      <a:pt x="0" y="164186"/>
                      <a:pt x="3577" y="167763"/>
                      <a:pt x="7989" y="167763"/>
                    </a:cubicBezTo>
                    <a:lnTo>
                      <a:pt x="151785" y="167763"/>
                    </a:lnTo>
                    <a:lnTo>
                      <a:pt x="151785" y="311560"/>
                    </a:lnTo>
                    <a:cubicBezTo>
                      <a:pt x="151785" y="315971"/>
                      <a:pt x="155362" y="319548"/>
                      <a:pt x="159774" y="319548"/>
                    </a:cubicBezTo>
                    <a:cubicBezTo>
                      <a:pt x="164186" y="319548"/>
                      <a:pt x="167763" y="315971"/>
                      <a:pt x="167763" y="311560"/>
                    </a:cubicBezTo>
                    <a:lnTo>
                      <a:pt x="167763" y="167763"/>
                    </a:lnTo>
                    <a:lnTo>
                      <a:pt x="311560" y="167763"/>
                    </a:lnTo>
                    <a:cubicBezTo>
                      <a:pt x="315971" y="167763"/>
                      <a:pt x="319548" y="164186"/>
                      <a:pt x="319548" y="159774"/>
                    </a:cubicBezTo>
                    <a:cubicBezTo>
                      <a:pt x="319548" y="155362"/>
                      <a:pt x="315971" y="151785"/>
                      <a:pt x="311560" y="151785"/>
                    </a:cubicBezTo>
                    <a:close/>
                  </a:path>
                </a:pathLst>
              </a:custGeom>
              <a:grpFill/>
              <a:ln w="9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3A4DCFA-4ADB-4EC1-8250-DAE8569E0CA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116769" y="1694725"/>
              <a:ext cx="576000" cy="0"/>
            </a:xfrm>
            <a:prstGeom prst="line">
              <a:avLst/>
            </a:prstGeom>
            <a:ln w="254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EF9140-F383-4E73-85B1-9FE81C6E169F}"/>
              </a:ext>
            </a:extLst>
          </p:cNvPr>
          <p:cNvGrpSpPr/>
          <p:nvPr userDrawn="1"/>
        </p:nvGrpSpPr>
        <p:grpSpPr>
          <a:xfrm>
            <a:off x="5134597" y="1489289"/>
            <a:ext cx="768000" cy="770344"/>
            <a:chOff x="3850948" y="1116967"/>
            <a:chExt cx="576000" cy="57775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43D731-3FBB-4371-9AF9-F1C0DD1132E7}"/>
                </a:ext>
              </a:extLst>
            </p:cNvPr>
            <p:cNvSpPr/>
            <p:nvPr/>
          </p:nvSpPr>
          <p:spPr>
            <a:xfrm>
              <a:off x="3850948" y="1116967"/>
              <a:ext cx="576000" cy="57703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GB" sz="2133" b="1" err="1"/>
            </a:p>
          </p:txBody>
        </p:sp>
        <p:sp>
          <p:nvSpPr>
            <p:cNvPr id="20" name="Content Placeholder 26">
              <a:extLst>
                <a:ext uri="{FF2B5EF4-FFF2-40B4-BE49-F238E27FC236}">
                  <a16:creationId xmlns:a16="http://schemas.microsoft.com/office/drawing/2014/main" id="{53155A3F-F29E-4179-9542-20E9427487F3}"/>
                </a:ext>
              </a:extLst>
            </p:cNvPr>
            <p:cNvSpPr/>
            <p:nvPr/>
          </p:nvSpPr>
          <p:spPr>
            <a:xfrm>
              <a:off x="3915391" y="1192467"/>
              <a:ext cx="447114" cy="426034"/>
            </a:xfrm>
            <a:custGeom>
              <a:avLst/>
              <a:gdLst>
                <a:gd name="connsiteX0" fmla="*/ 107505 w 532136"/>
                <a:gd name="connsiteY0" fmla="*/ 507025 h 507048"/>
                <a:gd name="connsiteX1" fmla="*/ 101904 w 532136"/>
                <a:gd name="connsiteY1" fmla="*/ 505206 h 507048"/>
                <a:gd name="connsiteX2" fmla="*/ 98123 w 532136"/>
                <a:gd name="connsiteY2" fmla="*/ 495891 h 507048"/>
                <a:gd name="connsiteX3" fmla="*/ 127565 w 532136"/>
                <a:gd name="connsiteY3" fmla="*/ 324269 h 507048"/>
                <a:gd name="connsiteX4" fmla="*/ 2873 w 532136"/>
                <a:gd name="connsiteY4" fmla="*/ 202740 h 507048"/>
                <a:gd name="connsiteX5" fmla="*/ 463 w 532136"/>
                <a:gd name="connsiteY5" fmla="*/ 192986 h 507048"/>
                <a:gd name="connsiteX6" fmla="*/ 8159 w 532136"/>
                <a:gd name="connsiteY6" fmla="*/ 186500 h 507048"/>
                <a:gd name="connsiteX7" fmla="*/ 180466 w 532136"/>
                <a:gd name="connsiteY7" fmla="*/ 161458 h 507048"/>
                <a:gd name="connsiteX8" fmla="*/ 257533 w 532136"/>
                <a:gd name="connsiteY8" fmla="*/ 5315 h 507048"/>
                <a:gd name="connsiteX9" fmla="*/ 266068 w 532136"/>
                <a:gd name="connsiteY9" fmla="*/ 0 h 507048"/>
                <a:gd name="connsiteX10" fmla="*/ 266068 w 532136"/>
                <a:gd name="connsiteY10" fmla="*/ 0 h 507048"/>
                <a:gd name="connsiteX11" fmla="*/ 274602 w 532136"/>
                <a:gd name="connsiteY11" fmla="*/ 5315 h 507048"/>
                <a:gd name="connsiteX12" fmla="*/ 351659 w 532136"/>
                <a:gd name="connsiteY12" fmla="*/ 161458 h 507048"/>
                <a:gd name="connsiteX13" fmla="*/ 523976 w 532136"/>
                <a:gd name="connsiteY13" fmla="*/ 186500 h 507048"/>
                <a:gd name="connsiteX14" fmla="*/ 531672 w 532136"/>
                <a:gd name="connsiteY14" fmla="*/ 192986 h 507048"/>
                <a:gd name="connsiteX15" fmla="*/ 529263 w 532136"/>
                <a:gd name="connsiteY15" fmla="*/ 202740 h 507048"/>
                <a:gd name="connsiteX16" fmla="*/ 404571 w 532136"/>
                <a:gd name="connsiteY16" fmla="*/ 324288 h 507048"/>
                <a:gd name="connsiteX17" fmla="*/ 434003 w 532136"/>
                <a:gd name="connsiteY17" fmla="*/ 495900 h 507048"/>
                <a:gd name="connsiteX18" fmla="*/ 430222 w 532136"/>
                <a:gd name="connsiteY18" fmla="*/ 505216 h 507048"/>
                <a:gd name="connsiteX19" fmla="*/ 420182 w 532136"/>
                <a:gd name="connsiteY19" fmla="*/ 505939 h 507048"/>
                <a:gd name="connsiteX20" fmla="*/ 266068 w 532136"/>
                <a:gd name="connsiteY20" fmla="*/ 424920 h 507048"/>
                <a:gd name="connsiteX21" fmla="*/ 111934 w 532136"/>
                <a:gd name="connsiteY21" fmla="*/ 505939 h 507048"/>
                <a:gd name="connsiteX22" fmla="*/ 107505 w 532136"/>
                <a:gd name="connsiteY22" fmla="*/ 507025 h 507048"/>
                <a:gd name="connsiteX23" fmla="*/ 29991 w 532136"/>
                <a:gd name="connsiteY23" fmla="*/ 202568 h 507048"/>
                <a:gd name="connsiteX24" fmla="*/ 144443 w 532136"/>
                <a:gd name="connsiteY24" fmla="*/ 314135 h 507048"/>
                <a:gd name="connsiteX25" fmla="*/ 147177 w 532136"/>
                <a:gd name="connsiteY25" fmla="*/ 322564 h 507048"/>
                <a:gd name="connsiteX26" fmla="*/ 120154 w 532136"/>
                <a:gd name="connsiteY26" fmla="*/ 480089 h 507048"/>
                <a:gd name="connsiteX27" fmla="*/ 261639 w 532136"/>
                <a:gd name="connsiteY27" fmla="*/ 405717 h 507048"/>
                <a:gd name="connsiteX28" fmla="*/ 270506 w 532136"/>
                <a:gd name="connsiteY28" fmla="*/ 405717 h 507048"/>
                <a:gd name="connsiteX29" fmla="*/ 411972 w 532136"/>
                <a:gd name="connsiteY29" fmla="*/ 480089 h 507048"/>
                <a:gd name="connsiteX30" fmla="*/ 384959 w 532136"/>
                <a:gd name="connsiteY30" fmla="*/ 322564 h 507048"/>
                <a:gd name="connsiteX31" fmla="*/ 387692 w 532136"/>
                <a:gd name="connsiteY31" fmla="*/ 314135 h 507048"/>
                <a:gd name="connsiteX32" fmla="*/ 502145 w 532136"/>
                <a:gd name="connsiteY32" fmla="*/ 202568 h 507048"/>
                <a:gd name="connsiteX33" fmla="*/ 343982 w 532136"/>
                <a:gd name="connsiteY33" fmla="*/ 179584 h 507048"/>
                <a:gd name="connsiteX34" fmla="*/ 336810 w 532136"/>
                <a:gd name="connsiteY34" fmla="*/ 174374 h 507048"/>
                <a:gd name="connsiteX35" fmla="*/ 266068 w 532136"/>
                <a:gd name="connsiteY35" fmla="*/ 31061 h 507048"/>
                <a:gd name="connsiteX36" fmla="*/ 195325 w 532136"/>
                <a:gd name="connsiteY36" fmla="*/ 174384 h 507048"/>
                <a:gd name="connsiteX37" fmla="*/ 188153 w 532136"/>
                <a:gd name="connsiteY37" fmla="*/ 179594 h 507048"/>
                <a:gd name="connsiteX38" fmla="*/ 29991 w 532136"/>
                <a:gd name="connsiteY38" fmla="*/ 202568 h 50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32136" h="507048">
                  <a:moveTo>
                    <a:pt x="107505" y="507025"/>
                  </a:moveTo>
                  <a:cubicBezTo>
                    <a:pt x="105533" y="507025"/>
                    <a:pt x="103562" y="506416"/>
                    <a:pt x="101904" y="505206"/>
                  </a:cubicBezTo>
                  <a:cubicBezTo>
                    <a:pt x="98971" y="503072"/>
                    <a:pt x="97504" y="499462"/>
                    <a:pt x="98123" y="495891"/>
                  </a:cubicBezTo>
                  <a:lnTo>
                    <a:pt x="127565" y="324269"/>
                  </a:lnTo>
                  <a:lnTo>
                    <a:pt x="2873" y="202740"/>
                  </a:lnTo>
                  <a:cubicBezTo>
                    <a:pt x="282" y="200206"/>
                    <a:pt x="-651" y="196425"/>
                    <a:pt x="463" y="192986"/>
                  </a:cubicBezTo>
                  <a:cubicBezTo>
                    <a:pt x="1587" y="189538"/>
                    <a:pt x="4568" y="187023"/>
                    <a:pt x="8159" y="186500"/>
                  </a:cubicBezTo>
                  <a:lnTo>
                    <a:pt x="180466" y="161458"/>
                  </a:lnTo>
                  <a:lnTo>
                    <a:pt x="257533" y="5315"/>
                  </a:lnTo>
                  <a:cubicBezTo>
                    <a:pt x="259133" y="2057"/>
                    <a:pt x="262448" y="0"/>
                    <a:pt x="266068" y="0"/>
                  </a:cubicBezTo>
                  <a:lnTo>
                    <a:pt x="266068" y="0"/>
                  </a:lnTo>
                  <a:cubicBezTo>
                    <a:pt x="269697" y="0"/>
                    <a:pt x="273011" y="2057"/>
                    <a:pt x="274602" y="5315"/>
                  </a:cubicBezTo>
                  <a:lnTo>
                    <a:pt x="351659" y="161458"/>
                  </a:lnTo>
                  <a:lnTo>
                    <a:pt x="523976" y="186500"/>
                  </a:lnTo>
                  <a:cubicBezTo>
                    <a:pt x="527567" y="187023"/>
                    <a:pt x="530539" y="189528"/>
                    <a:pt x="531672" y="192986"/>
                  </a:cubicBezTo>
                  <a:cubicBezTo>
                    <a:pt x="532787" y="196425"/>
                    <a:pt x="531863" y="200216"/>
                    <a:pt x="529263" y="202740"/>
                  </a:cubicBezTo>
                  <a:lnTo>
                    <a:pt x="404571" y="324288"/>
                  </a:lnTo>
                  <a:lnTo>
                    <a:pt x="434003" y="495900"/>
                  </a:lnTo>
                  <a:cubicBezTo>
                    <a:pt x="434613" y="499472"/>
                    <a:pt x="433146" y="503082"/>
                    <a:pt x="430222" y="505216"/>
                  </a:cubicBezTo>
                  <a:cubicBezTo>
                    <a:pt x="427288" y="507368"/>
                    <a:pt x="423392" y="507644"/>
                    <a:pt x="420182" y="505939"/>
                  </a:cubicBezTo>
                  <a:lnTo>
                    <a:pt x="266068" y="424920"/>
                  </a:lnTo>
                  <a:lnTo>
                    <a:pt x="111934" y="505939"/>
                  </a:lnTo>
                  <a:cubicBezTo>
                    <a:pt x="110543" y="506663"/>
                    <a:pt x="109019" y="507025"/>
                    <a:pt x="107505" y="507025"/>
                  </a:cubicBezTo>
                  <a:close/>
                  <a:moveTo>
                    <a:pt x="29991" y="202568"/>
                  </a:moveTo>
                  <a:lnTo>
                    <a:pt x="144443" y="314135"/>
                  </a:lnTo>
                  <a:cubicBezTo>
                    <a:pt x="146681" y="316316"/>
                    <a:pt x="147710" y="319478"/>
                    <a:pt x="147177" y="322564"/>
                  </a:cubicBezTo>
                  <a:lnTo>
                    <a:pt x="120154" y="480089"/>
                  </a:lnTo>
                  <a:lnTo>
                    <a:pt x="261639" y="405717"/>
                  </a:lnTo>
                  <a:cubicBezTo>
                    <a:pt x="264410" y="404251"/>
                    <a:pt x="267715" y="404251"/>
                    <a:pt x="270506" y="405717"/>
                  </a:cubicBezTo>
                  <a:lnTo>
                    <a:pt x="411972" y="480089"/>
                  </a:lnTo>
                  <a:lnTo>
                    <a:pt x="384959" y="322564"/>
                  </a:lnTo>
                  <a:cubicBezTo>
                    <a:pt x="384425" y="319478"/>
                    <a:pt x="385454" y="316325"/>
                    <a:pt x="387692" y="314135"/>
                  </a:cubicBezTo>
                  <a:lnTo>
                    <a:pt x="502145" y="202568"/>
                  </a:lnTo>
                  <a:lnTo>
                    <a:pt x="343982" y="179584"/>
                  </a:lnTo>
                  <a:cubicBezTo>
                    <a:pt x="340877" y="179137"/>
                    <a:pt x="338200" y="177184"/>
                    <a:pt x="336810" y="174374"/>
                  </a:cubicBezTo>
                  <a:lnTo>
                    <a:pt x="266068" y="31061"/>
                  </a:lnTo>
                  <a:lnTo>
                    <a:pt x="195325" y="174384"/>
                  </a:lnTo>
                  <a:cubicBezTo>
                    <a:pt x="193935" y="177194"/>
                    <a:pt x="191258" y="179146"/>
                    <a:pt x="188153" y="179594"/>
                  </a:cubicBezTo>
                  <a:lnTo>
                    <a:pt x="29991" y="202568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AA2E61D-D45B-4B08-954C-4751733C084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50948" y="1694725"/>
              <a:ext cx="576000" cy="0"/>
            </a:xfrm>
            <a:prstGeom prst="line">
              <a:avLst/>
            </a:prstGeom>
            <a:ln w="254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2B29780-D505-4178-906F-3DF612A98D10}"/>
              </a:ext>
            </a:extLst>
          </p:cNvPr>
          <p:cNvGrpSpPr/>
          <p:nvPr userDrawn="1"/>
        </p:nvGrpSpPr>
        <p:grpSpPr>
          <a:xfrm>
            <a:off x="510118" y="1489289"/>
            <a:ext cx="768001" cy="770344"/>
            <a:chOff x="382588" y="1116967"/>
            <a:chExt cx="576001" cy="57775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61327E1-C7D9-483E-8DB4-95E95A7D079D}"/>
                </a:ext>
              </a:extLst>
            </p:cNvPr>
            <p:cNvSpPr/>
            <p:nvPr userDrawn="1"/>
          </p:nvSpPr>
          <p:spPr>
            <a:xfrm>
              <a:off x="382589" y="1116967"/>
              <a:ext cx="576000" cy="57703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GB" sz="2133" b="1" err="1">
                <a:solidFill>
                  <a:srgbClr val="012834"/>
                </a:solidFill>
              </a:endParaRPr>
            </a:p>
          </p:txBody>
        </p:sp>
        <p:grpSp>
          <p:nvGrpSpPr>
            <p:cNvPr id="24" name="Graphic 30">
              <a:extLst>
                <a:ext uri="{FF2B5EF4-FFF2-40B4-BE49-F238E27FC236}">
                  <a16:creationId xmlns:a16="http://schemas.microsoft.com/office/drawing/2014/main" id="{922F5F2B-04D9-427F-A36A-8A4FC7B4871D}"/>
                </a:ext>
              </a:extLst>
            </p:cNvPr>
            <p:cNvGrpSpPr/>
            <p:nvPr userDrawn="1"/>
          </p:nvGrpSpPr>
          <p:grpSpPr>
            <a:xfrm>
              <a:off x="479850" y="1214745"/>
              <a:ext cx="381478" cy="381478"/>
              <a:chOff x="495760" y="1199240"/>
              <a:chExt cx="381478" cy="381478"/>
            </a:xfr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0" scaled="1"/>
            </a:gra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EA2350B-5A2D-48D9-A162-9C03871EEFCE}"/>
                  </a:ext>
                </a:extLst>
              </p:cNvPr>
              <p:cNvSpPr/>
              <p:nvPr userDrawn="1"/>
            </p:nvSpPr>
            <p:spPr>
              <a:xfrm>
                <a:off x="495760" y="1199240"/>
                <a:ext cx="381478" cy="381478"/>
              </a:xfrm>
              <a:custGeom>
                <a:avLst/>
                <a:gdLst>
                  <a:gd name="connsiteX0" fmla="*/ 349688 w 381478"/>
                  <a:gd name="connsiteY0" fmla="*/ 0 h 381478"/>
                  <a:gd name="connsiteX1" fmla="*/ 31790 w 381478"/>
                  <a:gd name="connsiteY1" fmla="*/ 0 h 381478"/>
                  <a:gd name="connsiteX2" fmla="*/ 0 w 381478"/>
                  <a:gd name="connsiteY2" fmla="*/ 31790 h 381478"/>
                  <a:gd name="connsiteX3" fmla="*/ 0 w 381478"/>
                  <a:gd name="connsiteY3" fmla="*/ 349688 h 381478"/>
                  <a:gd name="connsiteX4" fmla="*/ 31790 w 381478"/>
                  <a:gd name="connsiteY4" fmla="*/ 381478 h 381478"/>
                  <a:gd name="connsiteX5" fmla="*/ 349688 w 381478"/>
                  <a:gd name="connsiteY5" fmla="*/ 381478 h 381478"/>
                  <a:gd name="connsiteX6" fmla="*/ 381478 w 381478"/>
                  <a:gd name="connsiteY6" fmla="*/ 349688 h 381478"/>
                  <a:gd name="connsiteX7" fmla="*/ 381478 w 381478"/>
                  <a:gd name="connsiteY7" fmla="*/ 31790 h 381478"/>
                  <a:gd name="connsiteX8" fmla="*/ 349688 w 381478"/>
                  <a:gd name="connsiteY8" fmla="*/ 0 h 381478"/>
                  <a:gd name="connsiteX9" fmla="*/ 228887 w 381478"/>
                  <a:gd name="connsiteY9" fmla="*/ 368762 h 381478"/>
                  <a:gd name="connsiteX10" fmla="*/ 31790 w 381478"/>
                  <a:gd name="connsiteY10" fmla="*/ 368762 h 381478"/>
                  <a:gd name="connsiteX11" fmla="*/ 12716 w 381478"/>
                  <a:gd name="connsiteY11" fmla="*/ 349688 h 381478"/>
                  <a:gd name="connsiteX12" fmla="*/ 12716 w 381478"/>
                  <a:gd name="connsiteY12" fmla="*/ 260677 h 381478"/>
                  <a:gd name="connsiteX13" fmla="*/ 228887 w 381478"/>
                  <a:gd name="connsiteY13" fmla="*/ 260677 h 381478"/>
                  <a:gd name="connsiteX14" fmla="*/ 228887 w 381478"/>
                  <a:gd name="connsiteY14" fmla="*/ 368762 h 381478"/>
                  <a:gd name="connsiteX15" fmla="*/ 228887 w 381478"/>
                  <a:gd name="connsiteY15" fmla="*/ 247961 h 381478"/>
                  <a:gd name="connsiteX16" fmla="*/ 12716 w 381478"/>
                  <a:gd name="connsiteY16" fmla="*/ 247961 h 381478"/>
                  <a:gd name="connsiteX17" fmla="*/ 12716 w 381478"/>
                  <a:gd name="connsiteY17" fmla="*/ 133517 h 381478"/>
                  <a:gd name="connsiteX18" fmla="*/ 228887 w 381478"/>
                  <a:gd name="connsiteY18" fmla="*/ 133517 h 381478"/>
                  <a:gd name="connsiteX19" fmla="*/ 228887 w 381478"/>
                  <a:gd name="connsiteY19" fmla="*/ 247961 h 381478"/>
                  <a:gd name="connsiteX20" fmla="*/ 228887 w 381478"/>
                  <a:gd name="connsiteY20" fmla="*/ 120801 h 381478"/>
                  <a:gd name="connsiteX21" fmla="*/ 12716 w 381478"/>
                  <a:gd name="connsiteY21" fmla="*/ 120801 h 381478"/>
                  <a:gd name="connsiteX22" fmla="*/ 12716 w 381478"/>
                  <a:gd name="connsiteY22" fmla="*/ 31790 h 381478"/>
                  <a:gd name="connsiteX23" fmla="*/ 31790 w 381478"/>
                  <a:gd name="connsiteY23" fmla="*/ 12716 h 381478"/>
                  <a:gd name="connsiteX24" fmla="*/ 228887 w 381478"/>
                  <a:gd name="connsiteY24" fmla="*/ 12716 h 381478"/>
                  <a:gd name="connsiteX25" fmla="*/ 228887 w 381478"/>
                  <a:gd name="connsiteY25" fmla="*/ 120801 h 381478"/>
                  <a:gd name="connsiteX26" fmla="*/ 368762 w 381478"/>
                  <a:gd name="connsiteY26" fmla="*/ 349688 h 381478"/>
                  <a:gd name="connsiteX27" fmla="*/ 349688 w 381478"/>
                  <a:gd name="connsiteY27" fmla="*/ 368762 h 381478"/>
                  <a:gd name="connsiteX28" fmla="*/ 241603 w 381478"/>
                  <a:gd name="connsiteY28" fmla="*/ 368762 h 381478"/>
                  <a:gd name="connsiteX29" fmla="*/ 241603 w 381478"/>
                  <a:gd name="connsiteY29" fmla="*/ 12716 h 381478"/>
                  <a:gd name="connsiteX30" fmla="*/ 349688 w 381478"/>
                  <a:gd name="connsiteY30" fmla="*/ 12716 h 381478"/>
                  <a:gd name="connsiteX31" fmla="*/ 368762 w 381478"/>
                  <a:gd name="connsiteY31" fmla="*/ 31790 h 381478"/>
                  <a:gd name="connsiteX32" fmla="*/ 368762 w 381478"/>
                  <a:gd name="connsiteY32" fmla="*/ 349688 h 38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81478" h="381478">
                    <a:moveTo>
                      <a:pt x="349688" y="0"/>
                    </a:moveTo>
                    <a:lnTo>
                      <a:pt x="31790" y="0"/>
                    </a:lnTo>
                    <a:cubicBezTo>
                      <a:pt x="14261" y="0"/>
                      <a:pt x="0" y="14261"/>
                      <a:pt x="0" y="31790"/>
                    </a:cubicBezTo>
                    <a:lnTo>
                      <a:pt x="0" y="349688"/>
                    </a:lnTo>
                    <a:cubicBezTo>
                      <a:pt x="0" y="367217"/>
                      <a:pt x="14261" y="381478"/>
                      <a:pt x="31790" y="381478"/>
                    </a:cubicBezTo>
                    <a:lnTo>
                      <a:pt x="349688" y="381478"/>
                    </a:lnTo>
                    <a:cubicBezTo>
                      <a:pt x="367217" y="381478"/>
                      <a:pt x="381478" y="367217"/>
                      <a:pt x="381478" y="349688"/>
                    </a:cubicBezTo>
                    <a:lnTo>
                      <a:pt x="381478" y="31790"/>
                    </a:lnTo>
                    <a:cubicBezTo>
                      <a:pt x="381478" y="14261"/>
                      <a:pt x="367217" y="0"/>
                      <a:pt x="349688" y="0"/>
                    </a:cubicBezTo>
                    <a:close/>
                    <a:moveTo>
                      <a:pt x="228887" y="368762"/>
                    </a:moveTo>
                    <a:lnTo>
                      <a:pt x="31790" y="368762"/>
                    </a:lnTo>
                    <a:cubicBezTo>
                      <a:pt x="21274" y="368762"/>
                      <a:pt x="12716" y="360204"/>
                      <a:pt x="12716" y="349688"/>
                    </a:cubicBezTo>
                    <a:lnTo>
                      <a:pt x="12716" y="260677"/>
                    </a:lnTo>
                    <a:lnTo>
                      <a:pt x="228887" y="260677"/>
                    </a:lnTo>
                    <a:lnTo>
                      <a:pt x="228887" y="368762"/>
                    </a:lnTo>
                    <a:close/>
                    <a:moveTo>
                      <a:pt x="228887" y="247961"/>
                    </a:moveTo>
                    <a:lnTo>
                      <a:pt x="12716" y="247961"/>
                    </a:lnTo>
                    <a:lnTo>
                      <a:pt x="12716" y="133517"/>
                    </a:lnTo>
                    <a:lnTo>
                      <a:pt x="228887" y="133517"/>
                    </a:lnTo>
                    <a:lnTo>
                      <a:pt x="228887" y="247961"/>
                    </a:lnTo>
                    <a:close/>
                    <a:moveTo>
                      <a:pt x="228887" y="120801"/>
                    </a:moveTo>
                    <a:lnTo>
                      <a:pt x="12716" y="120801"/>
                    </a:lnTo>
                    <a:lnTo>
                      <a:pt x="12716" y="31790"/>
                    </a:lnTo>
                    <a:cubicBezTo>
                      <a:pt x="12716" y="21274"/>
                      <a:pt x="21274" y="12716"/>
                      <a:pt x="31790" y="12716"/>
                    </a:cubicBezTo>
                    <a:lnTo>
                      <a:pt x="228887" y="12716"/>
                    </a:lnTo>
                    <a:lnTo>
                      <a:pt x="228887" y="120801"/>
                    </a:lnTo>
                    <a:close/>
                    <a:moveTo>
                      <a:pt x="368762" y="349688"/>
                    </a:moveTo>
                    <a:cubicBezTo>
                      <a:pt x="368762" y="360204"/>
                      <a:pt x="360204" y="368762"/>
                      <a:pt x="349688" y="368762"/>
                    </a:cubicBezTo>
                    <a:lnTo>
                      <a:pt x="241603" y="368762"/>
                    </a:lnTo>
                    <a:lnTo>
                      <a:pt x="241603" y="12716"/>
                    </a:lnTo>
                    <a:lnTo>
                      <a:pt x="349688" y="12716"/>
                    </a:lnTo>
                    <a:cubicBezTo>
                      <a:pt x="360204" y="12716"/>
                      <a:pt x="368762" y="21274"/>
                      <a:pt x="368762" y="31790"/>
                    </a:cubicBezTo>
                    <a:lnTo>
                      <a:pt x="368762" y="349688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7FB95B51-431E-4F2E-8165-6E92F8462AFA}"/>
                  </a:ext>
                </a:extLst>
              </p:cNvPr>
              <p:cNvSpPr/>
              <p:nvPr/>
            </p:nvSpPr>
            <p:spPr>
              <a:xfrm>
                <a:off x="750078" y="1231029"/>
                <a:ext cx="82653" cy="82653"/>
              </a:xfrm>
              <a:custGeom>
                <a:avLst/>
                <a:gdLst>
                  <a:gd name="connsiteX0" fmla="*/ 69938 w 82653"/>
                  <a:gd name="connsiteY0" fmla="*/ 50864 h 82653"/>
                  <a:gd name="connsiteX1" fmla="*/ 69938 w 82653"/>
                  <a:gd name="connsiteY1" fmla="*/ 69938 h 82653"/>
                  <a:gd name="connsiteX2" fmla="*/ 12716 w 82653"/>
                  <a:gd name="connsiteY2" fmla="*/ 69938 h 82653"/>
                  <a:gd name="connsiteX3" fmla="*/ 12716 w 82653"/>
                  <a:gd name="connsiteY3" fmla="*/ 12716 h 82653"/>
                  <a:gd name="connsiteX4" fmla="*/ 31790 w 82653"/>
                  <a:gd name="connsiteY4" fmla="*/ 12716 h 82653"/>
                  <a:gd name="connsiteX5" fmla="*/ 31790 w 82653"/>
                  <a:gd name="connsiteY5" fmla="*/ 0 h 82653"/>
                  <a:gd name="connsiteX6" fmla="*/ 6358 w 82653"/>
                  <a:gd name="connsiteY6" fmla="*/ 0 h 82653"/>
                  <a:gd name="connsiteX7" fmla="*/ 0 w 82653"/>
                  <a:gd name="connsiteY7" fmla="*/ 6358 h 82653"/>
                  <a:gd name="connsiteX8" fmla="*/ 0 w 82653"/>
                  <a:gd name="connsiteY8" fmla="*/ 76296 h 82653"/>
                  <a:gd name="connsiteX9" fmla="*/ 6358 w 82653"/>
                  <a:gd name="connsiteY9" fmla="*/ 82654 h 82653"/>
                  <a:gd name="connsiteX10" fmla="*/ 76296 w 82653"/>
                  <a:gd name="connsiteY10" fmla="*/ 82654 h 82653"/>
                  <a:gd name="connsiteX11" fmla="*/ 82654 w 82653"/>
                  <a:gd name="connsiteY11" fmla="*/ 76296 h 82653"/>
                  <a:gd name="connsiteX12" fmla="*/ 82654 w 82653"/>
                  <a:gd name="connsiteY12" fmla="*/ 50864 h 82653"/>
                  <a:gd name="connsiteX13" fmla="*/ 69938 w 82653"/>
                  <a:gd name="connsiteY13" fmla="*/ 50864 h 8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653" h="82653">
                    <a:moveTo>
                      <a:pt x="69938" y="50864"/>
                    </a:moveTo>
                    <a:lnTo>
                      <a:pt x="69938" y="69938"/>
                    </a:lnTo>
                    <a:lnTo>
                      <a:pt x="12716" y="69938"/>
                    </a:lnTo>
                    <a:lnTo>
                      <a:pt x="12716" y="12716"/>
                    </a:lnTo>
                    <a:lnTo>
                      <a:pt x="31790" y="12716"/>
                    </a:lnTo>
                    <a:lnTo>
                      <a:pt x="31790" y="0"/>
                    </a:lnTo>
                    <a:lnTo>
                      <a:pt x="6358" y="0"/>
                    </a:lnTo>
                    <a:cubicBezTo>
                      <a:pt x="2842" y="0"/>
                      <a:pt x="0" y="2842"/>
                      <a:pt x="0" y="6358"/>
                    </a:cubicBezTo>
                    <a:lnTo>
                      <a:pt x="0" y="76296"/>
                    </a:lnTo>
                    <a:cubicBezTo>
                      <a:pt x="0" y="79812"/>
                      <a:pt x="2842" y="82654"/>
                      <a:pt x="6358" y="82654"/>
                    </a:cubicBezTo>
                    <a:lnTo>
                      <a:pt x="76296" y="82654"/>
                    </a:lnTo>
                    <a:cubicBezTo>
                      <a:pt x="79812" y="82654"/>
                      <a:pt x="82654" y="79812"/>
                      <a:pt x="82654" y="76296"/>
                    </a:cubicBezTo>
                    <a:lnTo>
                      <a:pt x="82654" y="50864"/>
                    </a:lnTo>
                    <a:lnTo>
                      <a:pt x="69938" y="50864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9736AB4-7B82-4DE9-85F6-D86B61B672A6}"/>
                  </a:ext>
                </a:extLst>
              </p:cNvPr>
              <p:cNvSpPr/>
              <p:nvPr/>
            </p:nvSpPr>
            <p:spPr>
              <a:xfrm>
                <a:off x="771015" y="1232892"/>
                <a:ext cx="72569" cy="55358"/>
              </a:xfrm>
              <a:custGeom>
                <a:avLst/>
                <a:gdLst>
                  <a:gd name="connsiteX0" fmla="*/ 63580 w 72569"/>
                  <a:gd name="connsiteY0" fmla="*/ 0 h 55358"/>
                  <a:gd name="connsiteX1" fmla="*/ 23569 w 72569"/>
                  <a:gd name="connsiteY1" fmla="*/ 40011 h 55358"/>
                  <a:gd name="connsiteX2" fmla="*/ 8990 w 72569"/>
                  <a:gd name="connsiteY2" fmla="*/ 25432 h 55358"/>
                  <a:gd name="connsiteX3" fmla="*/ 0 w 72569"/>
                  <a:gd name="connsiteY3" fmla="*/ 34422 h 55358"/>
                  <a:gd name="connsiteX4" fmla="*/ 19074 w 72569"/>
                  <a:gd name="connsiteY4" fmla="*/ 53496 h 55358"/>
                  <a:gd name="connsiteX5" fmla="*/ 23569 w 72569"/>
                  <a:gd name="connsiteY5" fmla="*/ 55359 h 55358"/>
                  <a:gd name="connsiteX6" fmla="*/ 28064 w 72569"/>
                  <a:gd name="connsiteY6" fmla="*/ 53496 h 55358"/>
                  <a:gd name="connsiteX7" fmla="*/ 72570 w 72569"/>
                  <a:gd name="connsiteY7" fmla="*/ 8990 h 55358"/>
                  <a:gd name="connsiteX8" fmla="*/ 63580 w 72569"/>
                  <a:gd name="connsiteY8" fmla="*/ 0 h 55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569" h="55358">
                    <a:moveTo>
                      <a:pt x="63580" y="0"/>
                    </a:moveTo>
                    <a:lnTo>
                      <a:pt x="23569" y="40011"/>
                    </a:lnTo>
                    <a:lnTo>
                      <a:pt x="8990" y="25432"/>
                    </a:lnTo>
                    <a:lnTo>
                      <a:pt x="0" y="34422"/>
                    </a:lnTo>
                    <a:lnTo>
                      <a:pt x="19074" y="53496"/>
                    </a:lnTo>
                    <a:cubicBezTo>
                      <a:pt x="20314" y="54736"/>
                      <a:pt x="21941" y="55359"/>
                      <a:pt x="23569" y="55359"/>
                    </a:cubicBezTo>
                    <a:cubicBezTo>
                      <a:pt x="25197" y="55359"/>
                      <a:pt x="26824" y="54736"/>
                      <a:pt x="28064" y="53496"/>
                    </a:cubicBezTo>
                    <a:lnTo>
                      <a:pt x="72570" y="8990"/>
                    </a:lnTo>
                    <a:lnTo>
                      <a:pt x="63580" y="0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9DC02E79-FA3D-4F99-84B4-77A36F0598B1}"/>
                  </a:ext>
                </a:extLst>
              </p:cNvPr>
              <p:cNvSpPr/>
              <p:nvPr/>
            </p:nvSpPr>
            <p:spPr>
              <a:xfrm>
                <a:off x="750078" y="1345473"/>
                <a:ext cx="82653" cy="82653"/>
              </a:xfrm>
              <a:custGeom>
                <a:avLst/>
                <a:gdLst>
                  <a:gd name="connsiteX0" fmla="*/ 69938 w 82653"/>
                  <a:gd name="connsiteY0" fmla="*/ 50864 h 82653"/>
                  <a:gd name="connsiteX1" fmla="*/ 69938 w 82653"/>
                  <a:gd name="connsiteY1" fmla="*/ 69938 h 82653"/>
                  <a:gd name="connsiteX2" fmla="*/ 12716 w 82653"/>
                  <a:gd name="connsiteY2" fmla="*/ 69938 h 82653"/>
                  <a:gd name="connsiteX3" fmla="*/ 12716 w 82653"/>
                  <a:gd name="connsiteY3" fmla="*/ 12716 h 82653"/>
                  <a:gd name="connsiteX4" fmla="*/ 31790 w 82653"/>
                  <a:gd name="connsiteY4" fmla="*/ 12716 h 82653"/>
                  <a:gd name="connsiteX5" fmla="*/ 31790 w 82653"/>
                  <a:gd name="connsiteY5" fmla="*/ 0 h 82653"/>
                  <a:gd name="connsiteX6" fmla="*/ 6358 w 82653"/>
                  <a:gd name="connsiteY6" fmla="*/ 0 h 82653"/>
                  <a:gd name="connsiteX7" fmla="*/ 0 w 82653"/>
                  <a:gd name="connsiteY7" fmla="*/ 6358 h 82653"/>
                  <a:gd name="connsiteX8" fmla="*/ 0 w 82653"/>
                  <a:gd name="connsiteY8" fmla="*/ 76296 h 82653"/>
                  <a:gd name="connsiteX9" fmla="*/ 6358 w 82653"/>
                  <a:gd name="connsiteY9" fmla="*/ 82654 h 82653"/>
                  <a:gd name="connsiteX10" fmla="*/ 76296 w 82653"/>
                  <a:gd name="connsiteY10" fmla="*/ 82654 h 82653"/>
                  <a:gd name="connsiteX11" fmla="*/ 82654 w 82653"/>
                  <a:gd name="connsiteY11" fmla="*/ 76296 h 82653"/>
                  <a:gd name="connsiteX12" fmla="*/ 82654 w 82653"/>
                  <a:gd name="connsiteY12" fmla="*/ 50864 h 82653"/>
                  <a:gd name="connsiteX13" fmla="*/ 69938 w 82653"/>
                  <a:gd name="connsiteY13" fmla="*/ 50864 h 8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653" h="82653">
                    <a:moveTo>
                      <a:pt x="69938" y="50864"/>
                    </a:moveTo>
                    <a:lnTo>
                      <a:pt x="69938" y="69938"/>
                    </a:lnTo>
                    <a:lnTo>
                      <a:pt x="12716" y="69938"/>
                    </a:lnTo>
                    <a:lnTo>
                      <a:pt x="12716" y="12716"/>
                    </a:lnTo>
                    <a:lnTo>
                      <a:pt x="31790" y="12716"/>
                    </a:lnTo>
                    <a:lnTo>
                      <a:pt x="31790" y="0"/>
                    </a:lnTo>
                    <a:lnTo>
                      <a:pt x="6358" y="0"/>
                    </a:lnTo>
                    <a:cubicBezTo>
                      <a:pt x="2842" y="0"/>
                      <a:pt x="0" y="2842"/>
                      <a:pt x="0" y="6358"/>
                    </a:cubicBezTo>
                    <a:lnTo>
                      <a:pt x="0" y="76296"/>
                    </a:lnTo>
                    <a:cubicBezTo>
                      <a:pt x="0" y="79812"/>
                      <a:pt x="2842" y="82654"/>
                      <a:pt x="6358" y="82654"/>
                    </a:cubicBezTo>
                    <a:lnTo>
                      <a:pt x="76296" y="82654"/>
                    </a:lnTo>
                    <a:cubicBezTo>
                      <a:pt x="79812" y="82654"/>
                      <a:pt x="82654" y="79812"/>
                      <a:pt x="82654" y="76296"/>
                    </a:cubicBezTo>
                    <a:lnTo>
                      <a:pt x="82654" y="50864"/>
                    </a:lnTo>
                    <a:lnTo>
                      <a:pt x="69938" y="50864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06EDA1A2-F98D-4F65-9233-B9E4AF38B253}"/>
                  </a:ext>
                </a:extLst>
              </p:cNvPr>
              <p:cNvSpPr/>
              <p:nvPr/>
            </p:nvSpPr>
            <p:spPr>
              <a:xfrm>
                <a:off x="771015" y="1347336"/>
                <a:ext cx="72569" cy="55358"/>
              </a:xfrm>
              <a:custGeom>
                <a:avLst/>
                <a:gdLst>
                  <a:gd name="connsiteX0" fmla="*/ 63580 w 72569"/>
                  <a:gd name="connsiteY0" fmla="*/ 0 h 55358"/>
                  <a:gd name="connsiteX1" fmla="*/ 23569 w 72569"/>
                  <a:gd name="connsiteY1" fmla="*/ 40011 h 55358"/>
                  <a:gd name="connsiteX2" fmla="*/ 8990 w 72569"/>
                  <a:gd name="connsiteY2" fmla="*/ 25432 h 55358"/>
                  <a:gd name="connsiteX3" fmla="*/ 0 w 72569"/>
                  <a:gd name="connsiteY3" fmla="*/ 34422 h 55358"/>
                  <a:gd name="connsiteX4" fmla="*/ 19074 w 72569"/>
                  <a:gd name="connsiteY4" fmla="*/ 53496 h 55358"/>
                  <a:gd name="connsiteX5" fmla="*/ 23569 w 72569"/>
                  <a:gd name="connsiteY5" fmla="*/ 55359 h 55358"/>
                  <a:gd name="connsiteX6" fmla="*/ 28064 w 72569"/>
                  <a:gd name="connsiteY6" fmla="*/ 53496 h 55358"/>
                  <a:gd name="connsiteX7" fmla="*/ 72570 w 72569"/>
                  <a:gd name="connsiteY7" fmla="*/ 8990 h 55358"/>
                  <a:gd name="connsiteX8" fmla="*/ 63580 w 72569"/>
                  <a:gd name="connsiteY8" fmla="*/ 0 h 55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569" h="55358">
                    <a:moveTo>
                      <a:pt x="63580" y="0"/>
                    </a:moveTo>
                    <a:lnTo>
                      <a:pt x="23569" y="40011"/>
                    </a:lnTo>
                    <a:lnTo>
                      <a:pt x="8990" y="25432"/>
                    </a:lnTo>
                    <a:lnTo>
                      <a:pt x="0" y="34422"/>
                    </a:lnTo>
                    <a:lnTo>
                      <a:pt x="19074" y="53496"/>
                    </a:lnTo>
                    <a:cubicBezTo>
                      <a:pt x="20314" y="54736"/>
                      <a:pt x="21941" y="55359"/>
                      <a:pt x="23569" y="55359"/>
                    </a:cubicBezTo>
                    <a:cubicBezTo>
                      <a:pt x="25197" y="55359"/>
                      <a:pt x="26824" y="54736"/>
                      <a:pt x="28064" y="53496"/>
                    </a:cubicBezTo>
                    <a:lnTo>
                      <a:pt x="72570" y="8990"/>
                    </a:lnTo>
                    <a:lnTo>
                      <a:pt x="63580" y="0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951385F-BFF4-4374-9629-CD5B5D25EA96}"/>
                  </a:ext>
                </a:extLst>
              </p:cNvPr>
              <p:cNvSpPr/>
              <p:nvPr/>
            </p:nvSpPr>
            <p:spPr>
              <a:xfrm>
                <a:off x="750078" y="1466274"/>
                <a:ext cx="82653" cy="82653"/>
              </a:xfrm>
              <a:custGeom>
                <a:avLst/>
                <a:gdLst>
                  <a:gd name="connsiteX0" fmla="*/ 76296 w 82653"/>
                  <a:gd name="connsiteY0" fmla="*/ 0 h 82653"/>
                  <a:gd name="connsiteX1" fmla="*/ 6358 w 82653"/>
                  <a:gd name="connsiteY1" fmla="*/ 0 h 82653"/>
                  <a:gd name="connsiteX2" fmla="*/ 0 w 82653"/>
                  <a:gd name="connsiteY2" fmla="*/ 6358 h 82653"/>
                  <a:gd name="connsiteX3" fmla="*/ 0 w 82653"/>
                  <a:gd name="connsiteY3" fmla="*/ 76296 h 82653"/>
                  <a:gd name="connsiteX4" fmla="*/ 6358 w 82653"/>
                  <a:gd name="connsiteY4" fmla="*/ 82654 h 82653"/>
                  <a:gd name="connsiteX5" fmla="*/ 76296 w 82653"/>
                  <a:gd name="connsiteY5" fmla="*/ 82654 h 82653"/>
                  <a:gd name="connsiteX6" fmla="*/ 82654 w 82653"/>
                  <a:gd name="connsiteY6" fmla="*/ 76296 h 82653"/>
                  <a:gd name="connsiteX7" fmla="*/ 82654 w 82653"/>
                  <a:gd name="connsiteY7" fmla="*/ 6358 h 82653"/>
                  <a:gd name="connsiteX8" fmla="*/ 76296 w 82653"/>
                  <a:gd name="connsiteY8" fmla="*/ 0 h 82653"/>
                  <a:gd name="connsiteX9" fmla="*/ 69938 w 82653"/>
                  <a:gd name="connsiteY9" fmla="*/ 69938 h 82653"/>
                  <a:gd name="connsiteX10" fmla="*/ 12716 w 82653"/>
                  <a:gd name="connsiteY10" fmla="*/ 69938 h 82653"/>
                  <a:gd name="connsiteX11" fmla="*/ 12716 w 82653"/>
                  <a:gd name="connsiteY11" fmla="*/ 12716 h 82653"/>
                  <a:gd name="connsiteX12" fmla="*/ 69938 w 82653"/>
                  <a:gd name="connsiteY12" fmla="*/ 12716 h 82653"/>
                  <a:gd name="connsiteX13" fmla="*/ 69938 w 82653"/>
                  <a:gd name="connsiteY13" fmla="*/ 69938 h 8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653" h="82653">
                    <a:moveTo>
                      <a:pt x="76296" y="0"/>
                    </a:moveTo>
                    <a:lnTo>
                      <a:pt x="6358" y="0"/>
                    </a:lnTo>
                    <a:cubicBezTo>
                      <a:pt x="2842" y="0"/>
                      <a:pt x="0" y="2842"/>
                      <a:pt x="0" y="6358"/>
                    </a:cubicBezTo>
                    <a:lnTo>
                      <a:pt x="0" y="76296"/>
                    </a:lnTo>
                    <a:cubicBezTo>
                      <a:pt x="0" y="79812"/>
                      <a:pt x="2842" y="82654"/>
                      <a:pt x="6358" y="82654"/>
                    </a:cubicBezTo>
                    <a:lnTo>
                      <a:pt x="76296" y="82654"/>
                    </a:lnTo>
                    <a:cubicBezTo>
                      <a:pt x="79812" y="82654"/>
                      <a:pt x="82654" y="79812"/>
                      <a:pt x="82654" y="76296"/>
                    </a:cubicBezTo>
                    <a:lnTo>
                      <a:pt x="82654" y="6358"/>
                    </a:lnTo>
                    <a:cubicBezTo>
                      <a:pt x="82654" y="2842"/>
                      <a:pt x="79812" y="0"/>
                      <a:pt x="76296" y="0"/>
                    </a:cubicBezTo>
                    <a:close/>
                    <a:moveTo>
                      <a:pt x="69938" y="69938"/>
                    </a:moveTo>
                    <a:lnTo>
                      <a:pt x="12716" y="69938"/>
                    </a:lnTo>
                    <a:lnTo>
                      <a:pt x="12716" y="12716"/>
                    </a:lnTo>
                    <a:lnTo>
                      <a:pt x="69938" y="12716"/>
                    </a:lnTo>
                    <a:lnTo>
                      <a:pt x="69938" y="69938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CF0B42D-ED86-4488-ABE7-E1BD6848F542}"/>
                  </a:ext>
                </a:extLst>
              </p:cNvPr>
              <p:cNvSpPr/>
              <p:nvPr/>
            </p:nvSpPr>
            <p:spPr>
              <a:xfrm>
                <a:off x="521191" y="1256461"/>
                <a:ext cx="82653" cy="12715"/>
              </a:xfrm>
              <a:custGeom>
                <a:avLst/>
                <a:gdLst>
                  <a:gd name="connsiteX0" fmla="*/ 0 w 82653"/>
                  <a:gd name="connsiteY0" fmla="*/ 0 h 12715"/>
                  <a:gd name="connsiteX1" fmla="*/ 82654 w 82653"/>
                  <a:gd name="connsiteY1" fmla="*/ 0 h 12715"/>
                  <a:gd name="connsiteX2" fmla="*/ 82654 w 82653"/>
                  <a:gd name="connsiteY2" fmla="*/ 12716 h 12715"/>
                  <a:gd name="connsiteX3" fmla="*/ 0 w 82653"/>
                  <a:gd name="connsiteY3" fmla="*/ 12716 h 1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53" h="12715">
                    <a:moveTo>
                      <a:pt x="0" y="0"/>
                    </a:moveTo>
                    <a:lnTo>
                      <a:pt x="82654" y="0"/>
                    </a:lnTo>
                    <a:lnTo>
                      <a:pt x="82654" y="12716"/>
                    </a:lnTo>
                    <a:lnTo>
                      <a:pt x="0" y="12716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0A21450F-F680-47C8-8240-4EA35571E9CB}"/>
                  </a:ext>
                </a:extLst>
              </p:cNvPr>
              <p:cNvSpPr/>
              <p:nvPr/>
            </p:nvSpPr>
            <p:spPr>
              <a:xfrm>
                <a:off x="565697" y="1383621"/>
                <a:ext cx="82653" cy="12715"/>
              </a:xfrm>
              <a:custGeom>
                <a:avLst/>
                <a:gdLst>
                  <a:gd name="connsiteX0" fmla="*/ 0 w 82653"/>
                  <a:gd name="connsiteY0" fmla="*/ 0 h 12715"/>
                  <a:gd name="connsiteX1" fmla="*/ 82654 w 82653"/>
                  <a:gd name="connsiteY1" fmla="*/ 0 h 12715"/>
                  <a:gd name="connsiteX2" fmla="*/ 82654 w 82653"/>
                  <a:gd name="connsiteY2" fmla="*/ 12716 h 12715"/>
                  <a:gd name="connsiteX3" fmla="*/ 0 w 82653"/>
                  <a:gd name="connsiteY3" fmla="*/ 12716 h 1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53" h="12715">
                    <a:moveTo>
                      <a:pt x="0" y="0"/>
                    </a:moveTo>
                    <a:lnTo>
                      <a:pt x="82654" y="0"/>
                    </a:lnTo>
                    <a:lnTo>
                      <a:pt x="82654" y="12716"/>
                    </a:lnTo>
                    <a:lnTo>
                      <a:pt x="0" y="12716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11DCBAF-C251-469D-AF93-A9727E61377D}"/>
                  </a:ext>
                </a:extLst>
              </p:cNvPr>
              <p:cNvSpPr/>
              <p:nvPr/>
            </p:nvSpPr>
            <p:spPr>
              <a:xfrm>
                <a:off x="629277" y="1504422"/>
                <a:ext cx="82653" cy="12715"/>
              </a:xfrm>
              <a:custGeom>
                <a:avLst/>
                <a:gdLst>
                  <a:gd name="connsiteX0" fmla="*/ 0 w 82653"/>
                  <a:gd name="connsiteY0" fmla="*/ 0 h 12715"/>
                  <a:gd name="connsiteX1" fmla="*/ 82654 w 82653"/>
                  <a:gd name="connsiteY1" fmla="*/ 0 h 12715"/>
                  <a:gd name="connsiteX2" fmla="*/ 82654 w 82653"/>
                  <a:gd name="connsiteY2" fmla="*/ 12716 h 12715"/>
                  <a:gd name="connsiteX3" fmla="*/ 0 w 82653"/>
                  <a:gd name="connsiteY3" fmla="*/ 12716 h 1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53" h="12715">
                    <a:moveTo>
                      <a:pt x="0" y="0"/>
                    </a:moveTo>
                    <a:lnTo>
                      <a:pt x="82654" y="0"/>
                    </a:lnTo>
                    <a:lnTo>
                      <a:pt x="82654" y="12716"/>
                    </a:lnTo>
                    <a:lnTo>
                      <a:pt x="0" y="12716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786E159-55C8-439F-BA62-39E537B1C3A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2588" y="1694725"/>
              <a:ext cx="576000" cy="0"/>
            </a:xfrm>
            <a:prstGeom prst="line">
              <a:avLst/>
            </a:prstGeom>
            <a:ln w="254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3E3F50BE-5B78-4425-99D0-95A4349AAB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10119" y="2527625"/>
            <a:ext cx="2102453" cy="30888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0040C384-A737-4D39-A702-319B4BEBC7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120" y="2992745"/>
            <a:ext cx="2102453" cy="32008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400"/>
              </a:spcAft>
              <a:buFontTx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CF9481F6-F8A8-446B-BAE2-6F681E922E4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15771" y="2524202"/>
            <a:ext cx="2102453" cy="30888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38" name="Text Placeholder 23">
            <a:extLst>
              <a:ext uri="{FF2B5EF4-FFF2-40B4-BE49-F238E27FC236}">
                <a16:creationId xmlns:a16="http://schemas.microsoft.com/office/drawing/2014/main" id="{278EEFAD-1E5D-4B0E-B2FD-F94C0CAB1E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815772" y="2989322"/>
            <a:ext cx="2102453" cy="32008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400"/>
              </a:spcAft>
              <a:buFontTx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9">
            <a:extLst>
              <a:ext uri="{FF2B5EF4-FFF2-40B4-BE49-F238E27FC236}">
                <a16:creationId xmlns:a16="http://schemas.microsoft.com/office/drawing/2014/main" id="{1E352D02-1C92-4DFC-9C74-9B9776B9532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34598" y="2523812"/>
            <a:ext cx="2102453" cy="30888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04894D4E-E147-4EF9-AABD-948B2275848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134599" y="2988931"/>
            <a:ext cx="2102453" cy="32008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400"/>
              </a:spcAft>
              <a:buFontTx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8505997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Features - Green Gea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computer&#10;&#10;Description automatically generated">
            <a:extLst>
              <a:ext uri="{FF2B5EF4-FFF2-40B4-BE49-F238E27FC236}">
                <a16:creationId xmlns:a16="http://schemas.microsoft.com/office/drawing/2014/main" id="{103AF6D5-0A3D-6E57-2401-FFE6ACFDB2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953" b="40672"/>
          <a:stretch/>
        </p:blipFill>
        <p:spPr>
          <a:xfrm rot="10800000">
            <a:off x="-35169" y="5595"/>
            <a:ext cx="12227169" cy="22220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EEA412-8160-B909-252D-9A60E2F8357D}"/>
              </a:ext>
            </a:extLst>
          </p:cNvPr>
          <p:cNvSpPr/>
          <p:nvPr userDrawn="1"/>
        </p:nvSpPr>
        <p:spPr>
          <a:xfrm>
            <a:off x="-35170" y="10989"/>
            <a:ext cx="12227169" cy="2222044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5C65FC5E-4FD4-E30D-A0EE-B78B2D1906A9}"/>
              </a:ext>
            </a:extLst>
          </p:cNvPr>
          <p:cNvSpPr/>
          <p:nvPr userDrawn="1"/>
        </p:nvSpPr>
        <p:spPr>
          <a:xfrm>
            <a:off x="418810" y="1489290"/>
            <a:ext cx="5677191" cy="9256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D3B6A87-7AEF-4523-823A-2B4D9565CE06}"/>
              </a:ext>
            </a:extLst>
          </p:cNvPr>
          <p:cNvSpPr/>
          <p:nvPr userDrawn="1"/>
        </p:nvSpPr>
        <p:spPr>
          <a:xfrm>
            <a:off x="0" y="2223009"/>
            <a:ext cx="12192000" cy="41315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7" name="Title 15">
            <a:extLst>
              <a:ext uri="{FF2B5EF4-FFF2-40B4-BE49-F238E27FC236}">
                <a16:creationId xmlns:a16="http://schemas.microsoft.com/office/drawing/2014/main" id="{594C52DF-BBC1-4395-8E0D-9B0873398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842512"/>
            <a:ext cx="11148227" cy="418117"/>
          </a:xfrm>
        </p:spPr>
        <p:txBody>
          <a:bodyPr>
            <a:normAutofit/>
          </a:bodyPr>
          <a:lstStyle>
            <a:lvl1pPr>
              <a:defRPr sz="2667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8" name="Text Placeholder 19">
            <a:extLst>
              <a:ext uri="{FF2B5EF4-FFF2-40B4-BE49-F238E27FC236}">
                <a16:creationId xmlns:a16="http://schemas.microsoft.com/office/drawing/2014/main" id="{C7229A39-1A54-4AA1-B932-184A4140BC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117" y="343269"/>
            <a:ext cx="11148227" cy="403239"/>
          </a:xfrm>
        </p:spPr>
        <p:txBody>
          <a:bodyPr anchor="b"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fi-FI" sz="2133" b="0" kern="1200" cap="all" baseline="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INSERT TOPIC</a:t>
            </a:r>
          </a:p>
        </p:txBody>
      </p:sp>
      <p:sp>
        <p:nvSpPr>
          <p:cNvPr id="63" name="Text Placeholder 19">
            <a:extLst>
              <a:ext uri="{FF2B5EF4-FFF2-40B4-BE49-F238E27FC236}">
                <a16:creationId xmlns:a16="http://schemas.microsoft.com/office/drawing/2014/main" id="{2A5BCC92-FA33-427B-855D-ADFAC30472E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10119" y="2527625"/>
            <a:ext cx="2102453" cy="30888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64" name="Text Placeholder 23">
            <a:extLst>
              <a:ext uri="{FF2B5EF4-FFF2-40B4-BE49-F238E27FC236}">
                <a16:creationId xmlns:a16="http://schemas.microsoft.com/office/drawing/2014/main" id="{42B4B97E-4FBF-415F-92E1-6863B1809C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120" y="2992745"/>
            <a:ext cx="2102453" cy="32008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400"/>
              </a:spcAft>
              <a:buFontTx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Text Placeholder 19">
            <a:extLst>
              <a:ext uri="{FF2B5EF4-FFF2-40B4-BE49-F238E27FC236}">
                <a16:creationId xmlns:a16="http://schemas.microsoft.com/office/drawing/2014/main" id="{A80ADF95-FC69-4E5C-BA66-9D6A4606F97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15771" y="2524202"/>
            <a:ext cx="2102453" cy="30888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66" name="Text Placeholder 23">
            <a:extLst>
              <a:ext uri="{FF2B5EF4-FFF2-40B4-BE49-F238E27FC236}">
                <a16:creationId xmlns:a16="http://schemas.microsoft.com/office/drawing/2014/main" id="{E010555A-F5A4-469B-B9FA-C81BFE16C9C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815772" y="2989322"/>
            <a:ext cx="2102453" cy="32008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400"/>
              </a:spcAft>
              <a:buFontTx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319988BC-960E-4D9F-9EC4-EE58B4560EF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34598" y="2523812"/>
            <a:ext cx="2102453" cy="30888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68" name="Text Placeholder 23">
            <a:extLst>
              <a:ext uri="{FF2B5EF4-FFF2-40B4-BE49-F238E27FC236}">
                <a16:creationId xmlns:a16="http://schemas.microsoft.com/office/drawing/2014/main" id="{4DE56A3C-8944-4A65-8586-D95330C3BDA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134599" y="2988931"/>
            <a:ext cx="2102453" cy="32008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400"/>
              </a:spcAft>
              <a:buFontTx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62A141A-751B-1DE9-AC87-07F9B70EACE9}"/>
              </a:ext>
            </a:extLst>
          </p:cNvPr>
          <p:cNvGrpSpPr/>
          <p:nvPr userDrawn="1"/>
        </p:nvGrpSpPr>
        <p:grpSpPr>
          <a:xfrm>
            <a:off x="2822359" y="1489289"/>
            <a:ext cx="768000" cy="770344"/>
            <a:chOff x="2116769" y="1116967"/>
            <a:chExt cx="576000" cy="577758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A2DEA31-EDF2-FD63-C2D2-EF3FEA115AD5}"/>
                </a:ext>
              </a:extLst>
            </p:cNvPr>
            <p:cNvSpPr/>
            <p:nvPr/>
          </p:nvSpPr>
          <p:spPr>
            <a:xfrm>
              <a:off x="2116769" y="1116967"/>
              <a:ext cx="576000" cy="57703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GB" sz="2133" b="1" err="1"/>
            </a:p>
          </p:txBody>
        </p:sp>
        <p:grpSp>
          <p:nvGrpSpPr>
            <p:cNvPr id="70" name="Graphic 28">
              <a:extLst>
                <a:ext uri="{FF2B5EF4-FFF2-40B4-BE49-F238E27FC236}">
                  <a16:creationId xmlns:a16="http://schemas.microsoft.com/office/drawing/2014/main" id="{66439613-DDD7-5986-95C7-2FFB43CC3CE1}"/>
                </a:ext>
              </a:extLst>
            </p:cNvPr>
            <p:cNvGrpSpPr/>
            <p:nvPr/>
          </p:nvGrpSpPr>
          <p:grpSpPr>
            <a:xfrm>
              <a:off x="2206331" y="1207047"/>
              <a:ext cx="396876" cy="396874"/>
              <a:chOff x="5057775" y="-781050"/>
              <a:chExt cx="495300" cy="495300"/>
            </a:xfr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0" scaled="1"/>
            </a:gradFill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44A7A7BC-867F-1D0B-4291-C2FF6990489D}"/>
                  </a:ext>
                </a:extLst>
              </p:cNvPr>
              <p:cNvSpPr/>
              <p:nvPr/>
            </p:nvSpPr>
            <p:spPr>
              <a:xfrm>
                <a:off x="5057775" y="-781050"/>
                <a:ext cx="495300" cy="495300"/>
              </a:xfrm>
              <a:custGeom>
                <a:avLst/>
                <a:gdLst>
                  <a:gd name="connsiteX0" fmla="*/ 247650 w 495300"/>
                  <a:gd name="connsiteY0" fmla="*/ 0 h 495300"/>
                  <a:gd name="connsiteX1" fmla="*/ 0 w 495300"/>
                  <a:gd name="connsiteY1" fmla="*/ 247650 h 495300"/>
                  <a:gd name="connsiteX2" fmla="*/ 247650 w 495300"/>
                  <a:gd name="connsiteY2" fmla="*/ 495300 h 495300"/>
                  <a:gd name="connsiteX3" fmla="*/ 495300 w 495300"/>
                  <a:gd name="connsiteY3" fmla="*/ 247650 h 495300"/>
                  <a:gd name="connsiteX4" fmla="*/ 247650 w 495300"/>
                  <a:gd name="connsiteY4" fmla="*/ 0 h 495300"/>
                  <a:gd name="connsiteX5" fmla="*/ 247650 w 495300"/>
                  <a:gd name="connsiteY5" fmla="*/ 479323 h 495300"/>
                  <a:gd name="connsiteX6" fmla="*/ 15977 w 495300"/>
                  <a:gd name="connsiteY6" fmla="*/ 247650 h 495300"/>
                  <a:gd name="connsiteX7" fmla="*/ 247650 w 495300"/>
                  <a:gd name="connsiteY7" fmla="*/ 15977 h 495300"/>
                  <a:gd name="connsiteX8" fmla="*/ 479323 w 495300"/>
                  <a:gd name="connsiteY8" fmla="*/ 247650 h 495300"/>
                  <a:gd name="connsiteX9" fmla="*/ 247650 w 495300"/>
                  <a:gd name="connsiteY9" fmla="*/ 47932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876" y="0"/>
                      <a:pt x="0" y="110876"/>
                      <a:pt x="0" y="247650"/>
                    </a:cubicBezTo>
                    <a:cubicBezTo>
                      <a:pt x="154" y="384360"/>
                      <a:pt x="110940" y="495146"/>
                      <a:pt x="247650" y="495300"/>
                    </a:cubicBezTo>
                    <a:cubicBezTo>
                      <a:pt x="384424" y="495300"/>
                      <a:pt x="495300" y="384424"/>
                      <a:pt x="495300" y="247650"/>
                    </a:cubicBezTo>
                    <a:cubicBezTo>
                      <a:pt x="495300" y="110876"/>
                      <a:pt x="384424" y="0"/>
                      <a:pt x="247650" y="0"/>
                    </a:cubicBezTo>
                    <a:close/>
                    <a:moveTo>
                      <a:pt x="247650" y="479323"/>
                    </a:moveTo>
                    <a:cubicBezTo>
                      <a:pt x="119701" y="479323"/>
                      <a:pt x="15977" y="375599"/>
                      <a:pt x="15977" y="247650"/>
                    </a:cubicBezTo>
                    <a:cubicBezTo>
                      <a:pt x="16123" y="119761"/>
                      <a:pt x="119761" y="16123"/>
                      <a:pt x="247650" y="15977"/>
                    </a:cubicBezTo>
                    <a:cubicBezTo>
                      <a:pt x="375599" y="15977"/>
                      <a:pt x="479323" y="119701"/>
                      <a:pt x="479323" y="247650"/>
                    </a:cubicBezTo>
                    <a:cubicBezTo>
                      <a:pt x="479323" y="375599"/>
                      <a:pt x="375599" y="479323"/>
                      <a:pt x="247650" y="479323"/>
                    </a:cubicBezTo>
                    <a:close/>
                  </a:path>
                </a:pathLst>
              </a:custGeom>
              <a:grpFill/>
              <a:ln w="9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8F71490D-ED86-8155-E524-29DB4F2A6580}"/>
                  </a:ext>
                </a:extLst>
              </p:cNvPr>
              <p:cNvSpPr/>
              <p:nvPr/>
            </p:nvSpPr>
            <p:spPr>
              <a:xfrm>
                <a:off x="5145650" y="-693174"/>
                <a:ext cx="319548" cy="319548"/>
              </a:xfrm>
              <a:custGeom>
                <a:avLst/>
                <a:gdLst>
                  <a:gd name="connsiteX0" fmla="*/ 311560 w 319548"/>
                  <a:gd name="connsiteY0" fmla="*/ 151785 h 319548"/>
                  <a:gd name="connsiteX1" fmla="*/ 167763 w 319548"/>
                  <a:gd name="connsiteY1" fmla="*/ 151785 h 319548"/>
                  <a:gd name="connsiteX2" fmla="*/ 167763 w 319548"/>
                  <a:gd name="connsiteY2" fmla="*/ 7989 h 319548"/>
                  <a:gd name="connsiteX3" fmla="*/ 159774 w 319548"/>
                  <a:gd name="connsiteY3" fmla="*/ 0 h 319548"/>
                  <a:gd name="connsiteX4" fmla="*/ 151785 w 319548"/>
                  <a:gd name="connsiteY4" fmla="*/ 7989 h 319548"/>
                  <a:gd name="connsiteX5" fmla="*/ 151785 w 319548"/>
                  <a:gd name="connsiteY5" fmla="*/ 151785 h 319548"/>
                  <a:gd name="connsiteX6" fmla="*/ 7989 w 319548"/>
                  <a:gd name="connsiteY6" fmla="*/ 151785 h 319548"/>
                  <a:gd name="connsiteX7" fmla="*/ 0 w 319548"/>
                  <a:gd name="connsiteY7" fmla="*/ 159774 h 319548"/>
                  <a:gd name="connsiteX8" fmla="*/ 7989 w 319548"/>
                  <a:gd name="connsiteY8" fmla="*/ 167763 h 319548"/>
                  <a:gd name="connsiteX9" fmla="*/ 151785 w 319548"/>
                  <a:gd name="connsiteY9" fmla="*/ 167763 h 319548"/>
                  <a:gd name="connsiteX10" fmla="*/ 151785 w 319548"/>
                  <a:gd name="connsiteY10" fmla="*/ 311560 h 319548"/>
                  <a:gd name="connsiteX11" fmla="*/ 159774 w 319548"/>
                  <a:gd name="connsiteY11" fmla="*/ 319548 h 319548"/>
                  <a:gd name="connsiteX12" fmla="*/ 167763 w 319548"/>
                  <a:gd name="connsiteY12" fmla="*/ 311560 h 319548"/>
                  <a:gd name="connsiteX13" fmla="*/ 167763 w 319548"/>
                  <a:gd name="connsiteY13" fmla="*/ 167763 h 319548"/>
                  <a:gd name="connsiteX14" fmla="*/ 311560 w 319548"/>
                  <a:gd name="connsiteY14" fmla="*/ 167763 h 319548"/>
                  <a:gd name="connsiteX15" fmla="*/ 319548 w 319548"/>
                  <a:gd name="connsiteY15" fmla="*/ 159774 h 319548"/>
                  <a:gd name="connsiteX16" fmla="*/ 311560 w 319548"/>
                  <a:gd name="connsiteY16" fmla="*/ 151785 h 31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19548" h="319548">
                    <a:moveTo>
                      <a:pt x="311560" y="151785"/>
                    </a:moveTo>
                    <a:lnTo>
                      <a:pt x="167763" y="151785"/>
                    </a:lnTo>
                    <a:lnTo>
                      <a:pt x="167763" y="7989"/>
                    </a:lnTo>
                    <a:cubicBezTo>
                      <a:pt x="167763" y="3577"/>
                      <a:pt x="164186" y="0"/>
                      <a:pt x="159774" y="0"/>
                    </a:cubicBezTo>
                    <a:cubicBezTo>
                      <a:pt x="155362" y="0"/>
                      <a:pt x="151785" y="3577"/>
                      <a:pt x="151785" y="7989"/>
                    </a:cubicBezTo>
                    <a:lnTo>
                      <a:pt x="151785" y="151785"/>
                    </a:lnTo>
                    <a:lnTo>
                      <a:pt x="7989" y="151785"/>
                    </a:lnTo>
                    <a:cubicBezTo>
                      <a:pt x="3577" y="151785"/>
                      <a:pt x="0" y="155362"/>
                      <a:pt x="0" y="159774"/>
                    </a:cubicBezTo>
                    <a:cubicBezTo>
                      <a:pt x="0" y="164186"/>
                      <a:pt x="3577" y="167763"/>
                      <a:pt x="7989" y="167763"/>
                    </a:cubicBezTo>
                    <a:lnTo>
                      <a:pt x="151785" y="167763"/>
                    </a:lnTo>
                    <a:lnTo>
                      <a:pt x="151785" y="311560"/>
                    </a:lnTo>
                    <a:cubicBezTo>
                      <a:pt x="151785" y="315971"/>
                      <a:pt x="155362" y="319548"/>
                      <a:pt x="159774" y="319548"/>
                    </a:cubicBezTo>
                    <a:cubicBezTo>
                      <a:pt x="164186" y="319548"/>
                      <a:pt x="167763" y="315971"/>
                      <a:pt x="167763" y="311560"/>
                    </a:cubicBezTo>
                    <a:lnTo>
                      <a:pt x="167763" y="167763"/>
                    </a:lnTo>
                    <a:lnTo>
                      <a:pt x="311560" y="167763"/>
                    </a:lnTo>
                    <a:cubicBezTo>
                      <a:pt x="315971" y="167763"/>
                      <a:pt x="319548" y="164186"/>
                      <a:pt x="319548" y="159774"/>
                    </a:cubicBezTo>
                    <a:cubicBezTo>
                      <a:pt x="319548" y="155362"/>
                      <a:pt x="315971" y="151785"/>
                      <a:pt x="311560" y="151785"/>
                    </a:cubicBezTo>
                    <a:close/>
                  </a:path>
                </a:pathLst>
              </a:custGeom>
              <a:grpFill/>
              <a:ln w="9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</p:grp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25F2327-1C28-56BB-FC83-A22C0F46F8F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116769" y="1694725"/>
              <a:ext cx="576000" cy="0"/>
            </a:xfrm>
            <a:prstGeom prst="line">
              <a:avLst/>
            </a:prstGeom>
            <a:ln w="254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CAB76BD-FA0F-C78A-AF6A-07637F9BF2D9}"/>
              </a:ext>
            </a:extLst>
          </p:cNvPr>
          <p:cNvGrpSpPr/>
          <p:nvPr userDrawn="1"/>
        </p:nvGrpSpPr>
        <p:grpSpPr>
          <a:xfrm>
            <a:off x="5134597" y="1489289"/>
            <a:ext cx="768000" cy="770344"/>
            <a:chOff x="3850948" y="1116967"/>
            <a:chExt cx="576000" cy="577758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41C3E94-40F6-6CEB-F829-7DDE7C5492CE}"/>
                </a:ext>
              </a:extLst>
            </p:cNvPr>
            <p:cNvSpPr/>
            <p:nvPr/>
          </p:nvSpPr>
          <p:spPr>
            <a:xfrm>
              <a:off x="3850948" y="1116967"/>
              <a:ext cx="576000" cy="57703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GB" sz="2133" b="1" err="1"/>
            </a:p>
          </p:txBody>
        </p:sp>
        <p:sp>
          <p:nvSpPr>
            <p:cNvPr id="76" name="Content Placeholder 26">
              <a:extLst>
                <a:ext uri="{FF2B5EF4-FFF2-40B4-BE49-F238E27FC236}">
                  <a16:creationId xmlns:a16="http://schemas.microsoft.com/office/drawing/2014/main" id="{59725EA6-DACB-96BF-4181-208A1D7F8765}"/>
                </a:ext>
              </a:extLst>
            </p:cNvPr>
            <p:cNvSpPr/>
            <p:nvPr/>
          </p:nvSpPr>
          <p:spPr>
            <a:xfrm>
              <a:off x="3915391" y="1192467"/>
              <a:ext cx="447114" cy="426034"/>
            </a:xfrm>
            <a:custGeom>
              <a:avLst/>
              <a:gdLst>
                <a:gd name="connsiteX0" fmla="*/ 107505 w 532136"/>
                <a:gd name="connsiteY0" fmla="*/ 507025 h 507048"/>
                <a:gd name="connsiteX1" fmla="*/ 101904 w 532136"/>
                <a:gd name="connsiteY1" fmla="*/ 505206 h 507048"/>
                <a:gd name="connsiteX2" fmla="*/ 98123 w 532136"/>
                <a:gd name="connsiteY2" fmla="*/ 495891 h 507048"/>
                <a:gd name="connsiteX3" fmla="*/ 127565 w 532136"/>
                <a:gd name="connsiteY3" fmla="*/ 324269 h 507048"/>
                <a:gd name="connsiteX4" fmla="*/ 2873 w 532136"/>
                <a:gd name="connsiteY4" fmla="*/ 202740 h 507048"/>
                <a:gd name="connsiteX5" fmla="*/ 463 w 532136"/>
                <a:gd name="connsiteY5" fmla="*/ 192986 h 507048"/>
                <a:gd name="connsiteX6" fmla="*/ 8159 w 532136"/>
                <a:gd name="connsiteY6" fmla="*/ 186500 h 507048"/>
                <a:gd name="connsiteX7" fmla="*/ 180466 w 532136"/>
                <a:gd name="connsiteY7" fmla="*/ 161458 h 507048"/>
                <a:gd name="connsiteX8" fmla="*/ 257533 w 532136"/>
                <a:gd name="connsiteY8" fmla="*/ 5315 h 507048"/>
                <a:gd name="connsiteX9" fmla="*/ 266068 w 532136"/>
                <a:gd name="connsiteY9" fmla="*/ 0 h 507048"/>
                <a:gd name="connsiteX10" fmla="*/ 266068 w 532136"/>
                <a:gd name="connsiteY10" fmla="*/ 0 h 507048"/>
                <a:gd name="connsiteX11" fmla="*/ 274602 w 532136"/>
                <a:gd name="connsiteY11" fmla="*/ 5315 h 507048"/>
                <a:gd name="connsiteX12" fmla="*/ 351659 w 532136"/>
                <a:gd name="connsiteY12" fmla="*/ 161458 h 507048"/>
                <a:gd name="connsiteX13" fmla="*/ 523976 w 532136"/>
                <a:gd name="connsiteY13" fmla="*/ 186500 h 507048"/>
                <a:gd name="connsiteX14" fmla="*/ 531672 w 532136"/>
                <a:gd name="connsiteY14" fmla="*/ 192986 h 507048"/>
                <a:gd name="connsiteX15" fmla="*/ 529263 w 532136"/>
                <a:gd name="connsiteY15" fmla="*/ 202740 h 507048"/>
                <a:gd name="connsiteX16" fmla="*/ 404571 w 532136"/>
                <a:gd name="connsiteY16" fmla="*/ 324288 h 507048"/>
                <a:gd name="connsiteX17" fmla="*/ 434003 w 532136"/>
                <a:gd name="connsiteY17" fmla="*/ 495900 h 507048"/>
                <a:gd name="connsiteX18" fmla="*/ 430222 w 532136"/>
                <a:gd name="connsiteY18" fmla="*/ 505216 h 507048"/>
                <a:gd name="connsiteX19" fmla="*/ 420182 w 532136"/>
                <a:gd name="connsiteY19" fmla="*/ 505939 h 507048"/>
                <a:gd name="connsiteX20" fmla="*/ 266068 w 532136"/>
                <a:gd name="connsiteY20" fmla="*/ 424920 h 507048"/>
                <a:gd name="connsiteX21" fmla="*/ 111934 w 532136"/>
                <a:gd name="connsiteY21" fmla="*/ 505939 h 507048"/>
                <a:gd name="connsiteX22" fmla="*/ 107505 w 532136"/>
                <a:gd name="connsiteY22" fmla="*/ 507025 h 507048"/>
                <a:gd name="connsiteX23" fmla="*/ 29991 w 532136"/>
                <a:gd name="connsiteY23" fmla="*/ 202568 h 507048"/>
                <a:gd name="connsiteX24" fmla="*/ 144443 w 532136"/>
                <a:gd name="connsiteY24" fmla="*/ 314135 h 507048"/>
                <a:gd name="connsiteX25" fmla="*/ 147177 w 532136"/>
                <a:gd name="connsiteY25" fmla="*/ 322564 h 507048"/>
                <a:gd name="connsiteX26" fmla="*/ 120154 w 532136"/>
                <a:gd name="connsiteY26" fmla="*/ 480089 h 507048"/>
                <a:gd name="connsiteX27" fmla="*/ 261639 w 532136"/>
                <a:gd name="connsiteY27" fmla="*/ 405717 h 507048"/>
                <a:gd name="connsiteX28" fmla="*/ 270506 w 532136"/>
                <a:gd name="connsiteY28" fmla="*/ 405717 h 507048"/>
                <a:gd name="connsiteX29" fmla="*/ 411972 w 532136"/>
                <a:gd name="connsiteY29" fmla="*/ 480089 h 507048"/>
                <a:gd name="connsiteX30" fmla="*/ 384959 w 532136"/>
                <a:gd name="connsiteY30" fmla="*/ 322564 h 507048"/>
                <a:gd name="connsiteX31" fmla="*/ 387692 w 532136"/>
                <a:gd name="connsiteY31" fmla="*/ 314135 h 507048"/>
                <a:gd name="connsiteX32" fmla="*/ 502145 w 532136"/>
                <a:gd name="connsiteY32" fmla="*/ 202568 h 507048"/>
                <a:gd name="connsiteX33" fmla="*/ 343982 w 532136"/>
                <a:gd name="connsiteY33" fmla="*/ 179584 h 507048"/>
                <a:gd name="connsiteX34" fmla="*/ 336810 w 532136"/>
                <a:gd name="connsiteY34" fmla="*/ 174374 h 507048"/>
                <a:gd name="connsiteX35" fmla="*/ 266068 w 532136"/>
                <a:gd name="connsiteY35" fmla="*/ 31061 h 507048"/>
                <a:gd name="connsiteX36" fmla="*/ 195325 w 532136"/>
                <a:gd name="connsiteY36" fmla="*/ 174384 h 507048"/>
                <a:gd name="connsiteX37" fmla="*/ 188153 w 532136"/>
                <a:gd name="connsiteY37" fmla="*/ 179594 h 507048"/>
                <a:gd name="connsiteX38" fmla="*/ 29991 w 532136"/>
                <a:gd name="connsiteY38" fmla="*/ 202568 h 50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32136" h="507048">
                  <a:moveTo>
                    <a:pt x="107505" y="507025"/>
                  </a:moveTo>
                  <a:cubicBezTo>
                    <a:pt x="105533" y="507025"/>
                    <a:pt x="103562" y="506416"/>
                    <a:pt x="101904" y="505206"/>
                  </a:cubicBezTo>
                  <a:cubicBezTo>
                    <a:pt x="98971" y="503072"/>
                    <a:pt x="97504" y="499462"/>
                    <a:pt x="98123" y="495891"/>
                  </a:cubicBezTo>
                  <a:lnTo>
                    <a:pt x="127565" y="324269"/>
                  </a:lnTo>
                  <a:lnTo>
                    <a:pt x="2873" y="202740"/>
                  </a:lnTo>
                  <a:cubicBezTo>
                    <a:pt x="282" y="200206"/>
                    <a:pt x="-651" y="196425"/>
                    <a:pt x="463" y="192986"/>
                  </a:cubicBezTo>
                  <a:cubicBezTo>
                    <a:pt x="1587" y="189538"/>
                    <a:pt x="4568" y="187023"/>
                    <a:pt x="8159" y="186500"/>
                  </a:cubicBezTo>
                  <a:lnTo>
                    <a:pt x="180466" y="161458"/>
                  </a:lnTo>
                  <a:lnTo>
                    <a:pt x="257533" y="5315"/>
                  </a:lnTo>
                  <a:cubicBezTo>
                    <a:pt x="259133" y="2057"/>
                    <a:pt x="262448" y="0"/>
                    <a:pt x="266068" y="0"/>
                  </a:cubicBezTo>
                  <a:lnTo>
                    <a:pt x="266068" y="0"/>
                  </a:lnTo>
                  <a:cubicBezTo>
                    <a:pt x="269697" y="0"/>
                    <a:pt x="273011" y="2057"/>
                    <a:pt x="274602" y="5315"/>
                  </a:cubicBezTo>
                  <a:lnTo>
                    <a:pt x="351659" y="161458"/>
                  </a:lnTo>
                  <a:lnTo>
                    <a:pt x="523976" y="186500"/>
                  </a:lnTo>
                  <a:cubicBezTo>
                    <a:pt x="527567" y="187023"/>
                    <a:pt x="530539" y="189528"/>
                    <a:pt x="531672" y="192986"/>
                  </a:cubicBezTo>
                  <a:cubicBezTo>
                    <a:pt x="532787" y="196425"/>
                    <a:pt x="531863" y="200216"/>
                    <a:pt x="529263" y="202740"/>
                  </a:cubicBezTo>
                  <a:lnTo>
                    <a:pt x="404571" y="324288"/>
                  </a:lnTo>
                  <a:lnTo>
                    <a:pt x="434003" y="495900"/>
                  </a:lnTo>
                  <a:cubicBezTo>
                    <a:pt x="434613" y="499472"/>
                    <a:pt x="433146" y="503082"/>
                    <a:pt x="430222" y="505216"/>
                  </a:cubicBezTo>
                  <a:cubicBezTo>
                    <a:pt x="427288" y="507368"/>
                    <a:pt x="423392" y="507644"/>
                    <a:pt x="420182" y="505939"/>
                  </a:cubicBezTo>
                  <a:lnTo>
                    <a:pt x="266068" y="424920"/>
                  </a:lnTo>
                  <a:lnTo>
                    <a:pt x="111934" y="505939"/>
                  </a:lnTo>
                  <a:cubicBezTo>
                    <a:pt x="110543" y="506663"/>
                    <a:pt x="109019" y="507025"/>
                    <a:pt x="107505" y="507025"/>
                  </a:cubicBezTo>
                  <a:close/>
                  <a:moveTo>
                    <a:pt x="29991" y="202568"/>
                  </a:moveTo>
                  <a:lnTo>
                    <a:pt x="144443" y="314135"/>
                  </a:lnTo>
                  <a:cubicBezTo>
                    <a:pt x="146681" y="316316"/>
                    <a:pt x="147710" y="319478"/>
                    <a:pt x="147177" y="322564"/>
                  </a:cubicBezTo>
                  <a:lnTo>
                    <a:pt x="120154" y="480089"/>
                  </a:lnTo>
                  <a:lnTo>
                    <a:pt x="261639" y="405717"/>
                  </a:lnTo>
                  <a:cubicBezTo>
                    <a:pt x="264410" y="404251"/>
                    <a:pt x="267715" y="404251"/>
                    <a:pt x="270506" y="405717"/>
                  </a:cubicBezTo>
                  <a:lnTo>
                    <a:pt x="411972" y="480089"/>
                  </a:lnTo>
                  <a:lnTo>
                    <a:pt x="384959" y="322564"/>
                  </a:lnTo>
                  <a:cubicBezTo>
                    <a:pt x="384425" y="319478"/>
                    <a:pt x="385454" y="316325"/>
                    <a:pt x="387692" y="314135"/>
                  </a:cubicBezTo>
                  <a:lnTo>
                    <a:pt x="502145" y="202568"/>
                  </a:lnTo>
                  <a:lnTo>
                    <a:pt x="343982" y="179584"/>
                  </a:lnTo>
                  <a:cubicBezTo>
                    <a:pt x="340877" y="179137"/>
                    <a:pt x="338200" y="177184"/>
                    <a:pt x="336810" y="174374"/>
                  </a:cubicBezTo>
                  <a:lnTo>
                    <a:pt x="266068" y="31061"/>
                  </a:lnTo>
                  <a:lnTo>
                    <a:pt x="195325" y="174384"/>
                  </a:lnTo>
                  <a:cubicBezTo>
                    <a:pt x="193935" y="177194"/>
                    <a:pt x="191258" y="179146"/>
                    <a:pt x="188153" y="179594"/>
                  </a:cubicBezTo>
                  <a:lnTo>
                    <a:pt x="29991" y="202568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8F42954-E8F3-62A1-496E-46906160D1C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50948" y="1694725"/>
              <a:ext cx="576000" cy="0"/>
            </a:xfrm>
            <a:prstGeom prst="line">
              <a:avLst/>
            </a:prstGeom>
            <a:ln w="254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62773AE-AAA4-212F-4496-39F451EEA7EF}"/>
              </a:ext>
            </a:extLst>
          </p:cNvPr>
          <p:cNvGrpSpPr/>
          <p:nvPr userDrawn="1"/>
        </p:nvGrpSpPr>
        <p:grpSpPr>
          <a:xfrm>
            <a:off x="510118" y="1489289"/>
            <a:ext cx="768001" cy="770344"/>
            <a:chOff x="382588" y="1116967"/>
            <a:chExt cx="576001" cy="577758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76A57D8-D113-31D1-6350-BFE42E23869A}"/>
                </a:ext>
              </a:extLst>
            </p:cNvPr>
            <p:cNvSpPr/>
            <p:nvPr userDrawn="1"/>
          </p:nvSpPr>
          <p:spPr>
            <a:xfrm>
              <a:off x="382589" y="1116967"/>
              <a:ext cx="576000" cy="57703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GB" sz="2133" b="1" err="1">
                <a:solidFill>
                  <a:srgbClr val="012834"/>
                </a:solidFill>
              </a:endParaRPr>
            </a:p>
          </p:txBody>
        </p:sp>
        <p:grpSp>
          <p:nvGrpSpPr>
            <p:cNvPr id="80" name="Graphic 30">
              <a:extLst>
                <a:ext uri="{FF2B5EF4-FFF2-40B4-BE49-F238E27FC236}">
                  <a16:creationId xmlns:a16="http://schemas.microsoft.com/office/drawing/2014/main" id="{F7BAE5C5-B5E9-D826-BFE3-947BCFA84714}"/>
                </a:ext>
              </a:extLst>
            </p:cNvPr>
            <p:cNvGrpSpPr/>
            <p:nvPr userDrawn="1"/>
          </p:nvGrpSpPr>
          <p:grpSpPr>
            <a:xfrm>
              <a:off x="479850" y="1214745"/>
              <a:ext cx="381478" cy="381478"/>
              <a:chOff x="495760" y="1199240"/>
              <a:chExt cx="381478" cy="381478"/>
            </a:xfr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0" scaled="1"/>
            </a:gradFill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CA70001-7785-A854-BE1D-050943BFA592}"/>
                  </a:ext>
                </a:extLst>
              </p:cNvPr>
              <p:cNvSpPr/>
              <p:nvPr/>
            </p:nvSpPr>
            <p:spPr>
              <a:xfrm>
                <a:off x="495760" y="1199240"/>
                <a:ext cx="381478" cy="381478"/>
              </a:xfrm>
              <a:custGeom>
                <a:avLst/>
                <a:gdLst>
                  <a:gd name="connsiteX0" fmla="*/ 349688 w 381478"/>
                  <a:gd name="connsiteY0" fmla="*/ 0 h 381478"/>
                  <a:gd name="connsiteX1" fmla="*/ 31790 w 381478"/>
                  <a:gd name="connsiteY1" fmla="*/ 0 h 381478"/>
                  <a:gd name="connsiteX2" fmla="*/ 0 w 381478"/>
                  <a:gd name="connsiteY2" fmla="*/ 31790 h 381478"/>
                  <a:gd name="connsiteX3" fmla="*/ 0 w 381478"/>
                  <a:gd name="connsiteY3" fmla="*/ 349688 h 381478"/>
                  <a:gd name="connsiteX4" fmla="*/ 31790 w 381478"/>
                  <a:gd name="connsiteY4" fmla="*/ 381478 h 381478"/>
                  <a:gd name="connsiteX5" fmla="*/ 349688 w 381478"/>
                  <a:gd name="connsiteY5" fmla="*/ 381478 h 381478"/>
                  <a:gd name="connsiteX6" fmla="*/ 381478 w 381478"/>
                  <a:gd name="connsiteY6" fmla="*/ 349688 h 381478"/>
                  <a:gd name="connsiteX7" fmla="*/ 381478 w 381478"/>
                  <a:gd name="connsiteY7" fmla="*/ 31790 h 381478"/>
                  <a:gd name="connsiteX8" fmla="*/ 349688 w 381478"/>
                  <a:gd name="connsiteY8" fmla="*/ 0 h 381478"/>
                  <a:gd name="connsiteX9" fmla="*/ 228887 w 381478"/>
                  <a:gd name="connsiteY9" fmla="*/ 368762 h 381478"/>
                  <a:gd name="connsiteX10" fmla="*/ 31790 w 381478"/>
                  <a:gd name="connsiteY10" fmla="*/ 368762 h 381478"/>
                  <a:gd name="connsiteX11" fmla="*/ 12716 w 381478"/>
                  <a:gd name="connsiteY11" fmla="*/ 349688 h 381478"/>
                  <a:gd name="connsiteX12" fmla="*/ 12716 w 381478"/>
                  <a:gd name="connsiteY12" fmla="*/ 260677 h 381478"/>
                  <a:gd name="connsiteX13" fmla="*/ 228887 w 381478"/>
                  <a:gd name="connsiteY13" fmla="*/ 260677 h 381478"/>
                  <a:gd name="connsiteX14" fmla="*/ 228887 w 381478"/>
                  <a:gd name="connsiteY14" fmla="*/ 368762 h 381478"/>
                  <a:gd name="connsiteX15" fmla="*/ 228887 w 381478"/>
                  <a:gd name="connsiteY15" fmla="*/ 247961 h 381478"/>
                  <a:gd name="connsiteX16" fmla="*/ 12716 w 381478"/>
                  <a:gd name="connsiteY16" fmla="*/ 247961 h 381478"/>
                  <a:gd name="connsiteX17" fmla="*/ 12716 w 381478"/>
                  <a:gd name="connsiteY17" fmla="*/ 133517 h 381478"/>
                  <a:gd name="connsiteX18" fmla="*/ 228887 w 381478"/>
                  <a:gd name="connsiteY18" fmla="*/ 133517 h 381478"/>
                  <a:gd name="connsiteX19" fmla="*/ 228887 w 381478"/>
                  <a:gd name="connsiteY19" fmla="*/ 247961 h 381478"/>
                  <a:gd name="connsiteX20" fmla="*/ 228887 w 381478"/>
                  <a:gd name="connsiteY20" fmla="*/ 120801 h 381478"/>
                  <a:gd name="connsiteX21" fmla="*/ 12716 w 381478"/>
                  <a:gd name="connsiteY21" fmla="*/ 120801 h 381478"/>
                  <a:gd name="connsiteX22" fmla="*/ 12716 w 381478"/>
                  <a:gd name="connsiteY22" fmla="*/ 31790 h 381478"/>
                  <a:gd name="connsiteX23" fmla="*/ 31790 w 381478"/>
                  <a:gd name="connsiteY23" fmla="*/ 12716 h 381478"/>
                  <a:gd name="connsiteX24" fmla="*/ 228887 w 381478"/>
                  <a:gd name="connsiteY24" fmla="*/ 12716 h 381478"/>
                  <a:gd name="connsiteX25" fmla="*/ 228887 w 381478"/>
                  <a:gd name="connsiteY25" fmla="*/ 120801 h 381478"/>
                  <a:gd name="connsiteX26" fmla="*/ 368762 w 381478"/>
                  <a:gd name="connsiteY26" fmla="*/ 349688 h 381478"/>
                  <a:gd name="connsiteX27" fmla="*/ 349688 w 381478"/>
                  <a:gd name="connsiteY27" fmla="*/ 368762 h 381478"/>
                  <a:gd name="connsiteX28" fmla="*/ 241603 w 381478"/>
                  <a:gd name="connsiteY28" fmla="*/ 368762 h 381478"/>
                  <a:gd name="connsiteX29" fmla="*/ 241603 w 381478"/>
                  <a:gd name="connsiteY29" fmla="*/ 12716 h 381478"/>
                  <a:gd name="connsiteX30" fmla="*/ 349688 w 381478"/>
                  <a:gd name="connsiteY30" fmla="*/ 12716 h 381478"/>
                  <a:gd name="connsiteX31" fmla="*/ 368762 w 381478"/>
                  <a:gd name="connsiteY31" fmla="*/ 31790 h 381478"/>
                  <a:gd name="connsiteX32" fmla="*/ 368762 w 381478"/>
                  <a:gd name="connsiteY32" fmla="*/ 349688 h 38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81478" h="381478">
                    <a:moveTo>
                      <a:pt x="349688" y="0"/>
                    </a:moveTo>
                    <a:lnTo>
                      <a:pt x="31790" y="0"/>
                    </a:lnTo>
                    <a:cubicBezTo>
                      <a:pt x="14261" y="0"/>
                      <a:pt x="0" y="14261"/>
                      <a:pt x="0" y="31790"/>
                    </a:cubicBezTo>
                    <a:lnTo>
                      <a:pt x="0" y="349688"/>
                    </a:lnTo>
                    <a:cubicBezTo>
                      <a:pt x="0" y="367217"/>
                      <a:pt x="14261" y="381478"/>
                      <a:pt x="31790" y="381478"/>
                    </a:cubicBezTo>
                    <a:lnTo>
                      <a:pt x="349688" y="381478"/>
                    </a:lnTo>
                    <a:cubicBezTo>
                      <a:pt x="367217" y="381478"/>
                      <a:pt x="381478" y="367217"/>
                      <a:pt x="381478" y="349688"/>
                    </a:cubicBezTo>
                    <a:lnTo>
                      <a:pt x="381478" y="31790"/>
                    </a:lnTo>
                    <a:cubicBezTo>
                      <a:pt x="381478" y="14261"/>
                      <a:pt x="367217" y="0"/>
                      <a:pt x="349688" y="0"/>
                    </a:cubicBezTo>
                    <a:close/>
                    <a:moveTo>
                      <a:pt x="228887" y="368762"/>
                    </a:moveTo>
                    <a:lnTo>
                      <a:pt x="31790" y="368762"/>
                    </a:lnTo>
                    <a:cubicBezTo>
                      <a:pt x="21274" y="368762"/>
                      <a:pt x="12716" y="360204"/>
                      <a:pt x="12716" y="349688"/>
                    </a:cubicBezTo>
                    <a:lnTo>
                      <a:pt x="12716" y="260677"/>
                    </a:lnTo>
                    <a:lnTo>
                      <a:pt x="228887" y="260677"/>
                    </a:lnTo>
                    <a:lnTo>
                      <a:pt x="228887" y="368762"/>
                    </a:lnTo>
                    <a:close/>
                    <a:moveTo>
                      <a:pt x="228887" y="247961"/>
                    </a:moveTo>
                    <a:lnTo>
                      <a:pt x="12716" y="247961"/>
                    </a:lnTo>
                    <a:lnTo>
                      <a:pt x="12716" y="133517"/>
                    </a:lnTo>
                    <a:lnTo>
                      <a:pt x="228887" y="133517"/>
                    </a:lnTo>
                    <a:lnTo>
                      <a:pt x="228887" y="247961"/>
                    </a:lnTo>
                    <a:close/>
                    <a:moveTo>
                      <a:pt x="228887" y="120801"/>
                    </a:moveTo>
                    <a:lnTo>
                      <a:pt x="12716" y="120801"/>
                    </a:lnTo>
                    <a:lnTo>
                      <a:pt x="12716" y="31790"/>
                    </a:lnTo>
                    <a:cubicBezTo>
                      <a:pt x="12716" y="21274"/>
                      <a:pt x="21274" y="12716"/>
                      <a:pt x="31790" y="12716"/>
                    </a:cubicBezTo>
                    <a:lnTo>
                      <a:pt x="228887" y="12716"/>
                    </a:lnTo>
                    <a:lnTo>
                      <a:pt x="228887" y="120801"/>
                    </a:lnTo>
                    <a:close/>
                    <a:moveTo>
                      <a:pt x="368762" y="349688"/>
                    </a:moveTo>
                    <a:cubicBezTo>
                      <a:pt x="368762" y="360204"/>
                      <a:pt x="360204" y="368762"/>
                      <a:pt x="349688" y="368762"/>
                    </a:cubicBezTo>
                    <a:lnTo>
                      <a:pt x="241603" y="368762"/>
                    </a:lnTo>
                    <a:lnTo>
                      <a:pt x="241603" y="12716"/>
                    </a:lnTo>
                    <a:lnTo>
                      <a:pt x="349688" y="12716"/>
                    </a:lnTo>
                    <a:cubicBezTo>
                      <a:pt x="360204" y="12716"/>
                      <a:pt x="368762" y="21274"/>
                      <a:pt x="368762" y="31790"/>
                    </a:cubicBezTo>
                    <a:lnTo>
                      <a:pt x="368762" y="349688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A872DC2E-5CFA-FEE9-A030-94BBABE9CE4D}"/>
                  </a:ext>
                </a:extLst>
              </p:cNvPr>
              <p:cNvSpPr/>
              <p:nvPr/>
            </p:nvSpPr>
            <p:spPr>
              <a:xfrm>
                <a:off x="750078" y="1231029"/>
                <a:ext cx="82653" cy="82653"/>
              </a:xfrm>
              <a:custGeom>
                <a:avLst/>
                <a:gdLst>
                  <a:gd name="connsiteX0" fmla="*/ 69938 w 82653"/>
                  <a:gd name="connsiteY0" fmla="*/ 50864 h 82653"/>
                  <a:gd name="connsiteX1" fmla="*/ 69938 w 82653"/>
                  <a:gd name="connsiteY1" fmla="*/ 69938 h 82653"/>
                  <a:gd name="connsiteX2" fmla="*/ 12716 w 82653"/>
                  <a:gd name="connsiteY2" fmla="*/ 69938 h 82653"/>
                  <a:gd name="connsiteX3" fmla="*/ 12716 w 82653"/>
                  <a:gd name="connsiteY3" fmla="*/ 12716 h 82653"/>
                  <a:gd name="connsiteX4" fmla="*/ 31790 w 82653"/>
                  <a:gd name="connsiteY4" fmla="*/ 12716 h 82653"/>
                  <a:gd name="connsiteX5" fmla="*/ 31790 w 82653"/>
                  <a:gd name="connsiteY5" fmla="*/ 0 h 82653"/>
                  <a:gd name="connsiteX6" fmla="*/ 6358 w 82653"/>
                  <a:gd name="connsiteY6" fmla="*/ 0 h 82653"/>
                  <a:gd name="connsiteX7" fmla="*/ 0 w 82653"/>
                  <a:gd name="connsiteY7" fmla="*/ 6358 h 82653"/>
                  <a:gd name="connsiteX8" fmla="*/ 0 w 82653"/>
                  <a:gd name="connsiteY8" fmla="*/ 76296 h 82653"/>
                  <a:gd name="connsiteX9" fmla="*/ 6358 w 82653"/>
                  <a:gd name="connsiteY9" fmla="*/ 82654 h 82653"/>
                  <a:gd name="connsiteX10" fmla="*/ 76296 w 82653"/>
                  <a:gd name="connsiteY10" fmla="*/ 82654 h 82653"/>
                  <a:gd name="connsiteX11" fmla="*/ 82654 w 82653"/>
                  <a:gd name="connsiteY11" fmla="*/ 76296 h 82653"/>
                  <a:gd name="connsiteX12" fmla="*/ 82654 w 82653"/>
                  <a:gd name="connsiteY12" fmla="*/ 50864 h 82653"/>
                  <a:gd name="connsiteX13" fmla="*/ 69938 w 82653"/>
                  <a:gd name="connsiteY13" fmla="*/ 50864 h 8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653" h="82653">
                    <a:moveTo>
                      <a:pt x="69938" y="50864"/>
                    </a:moveTo>
                    <a:lnTo>
                      <a:pt x="69938" y="69938"/>
                    </a:lnTo>
                    <a:lnTo>
                      <a:pt x="12716" y="69938"/>
                    </a:lnTo>
                    <a:lnTo>
                      <a:pt x="12716" y="12716"/>
                    </a:lnTo>
                    <a:lnTo>
                      <a:pt x="31790" y="12716"/>
                    </a:lnTo>
                    <a:lnTo>
                      <a:pt x="31790" y="0"/>
                    </a:lnTo>
                    <a:lnTo>
                      <a:pt x="6358" y="0"/>
                    </a:lnTo>
                    <a:cubicBezTo>
                      <a:pt x="2842" y="0"/>
                      <a:pt x="0" y="2842"/>
                      <a:pt x="0" y="6358"/>
                    </a:cubicBezTo>
                    <a:lnTo>
                      <a:pt x="0" y="76296"/>
                    </a:lnTo>
                    <a:cubicBezTo>
                      <a:pt x="0" y="79812"/>
                      <a:pt x="2842" y="82654"/>
                      <a:pt x="6358" y="82654"/>
                    </a:cubicBezTo>
                    <a:lnTo>
                      <a:pt x="76296" y="82654"/>
                    </a:lnTo>
                    <a:cubicBezTo>
                      <a:pt x="79812" y="82654"/>
                      <a:pt x="82654" y="79812"/>
                      <a:pt x="82654" y="76296"/>
                    </a:cubicBezTo>
                    <a:lnTo>
                      <a:pt x="82654" y="50864"/>
                    </a:lnTo>
                    <a:lnTo>
                      <a:pt x="69938" y="50864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E83AC2DF-3B1C-9254-14C4-2EDB295E3EE4}"/>
                  </a:ext>
                </a:extLst>
              </p:cNvPr>
              <p:cNvSpPr/>
              <p:nvPr/>
            </p:nvSpPr>
            <p:spPr>
              <a:xfrm>
                <a:off x="771015" y="1232892"/>
                <a:ext cx="72569" cy="55358"/>
              </a:xfrm>
              <a:custGeom>
                <a:avLst/>
                <a:gdLst>
                  <a:gd name="connsiteX0" fmla="*/ 63580 w 72569"/>
                  <a:gd name="connsiteY0" fmla="*/ 0 h 55358"/>
                  <a:gd name="connsiteX1" fmla="*/ 23569 w 72569"/>
                  <a:gd name="connsiteY1" fmla="*/ 40011 h 55358"/>
                  <a:gd name="connsiteX2" fmla="*/ 8990 w 72569"/>
                  <a:gd name="connsiteY2" fmla="*/ 25432 h 55358"/>
                  <a:gd name="connsiteX3" fmla="*/ 0 w 72569"/>
                  <a:gd name="connsiteY3" fmla="*/ 34422 h 55358"/>
                  <a:gd name="connsiteX4" fmla="*/ 19074 w 72569"/>
                  <a:gd name="connsiteY4" fmla="*/ 53496 h 55358"/>
                  <a:gd name="connsiteX5" fmla="*/ 23569 w 72569"/>
                  <a:gd name="connsiteY5" fmla="*/ 55359 h 55358"/>
                  <a:gd name="connsiteX6" fmla="*/ 28064 w 72569"/>
                  <a:gd name="connsiteY6" fmla="*/ 53496 h 55358"/>
                  <a:gd name="connsiteX7" fmla="*/ 72570 w 72569"/>
                  <a:gd name="connsiteY7" fmla="*/ 8990 h 55358"/>
                  <a:gd name="connsiteX8" fmla="*/ 63580 w 72569"/>
                  <a:gd name="connsiteY8" fmla="*/ 0 h 55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569" h="55358">
                    <a:moveTo>
                      <a:pt x="63580" y="0"/>
                    </a:moveTo>
                    <a:lnTo>
                      <a:pt x="23569" y="40011"/>
                    </a:lnTo>
                    <a:lnTo>
                      <a:pt x="8990" y="25432"/>
                    </a:lnTo>
                    <a:lnTo>
                      <a:pt x="0" y="34422"/>
                    </a:lnTo>
                    <a:lnTo>
                      <a:pt x="19074" y="53496"/>
                    </a:lnTo>
                    <a:cubicBezTo>
                      <a:pt x="20314" y="54736"/>
                      <a:pt x="21941" y="55359"/>
                      <a:pt x="23569" y="55359"/>
                    </a:cubicBezTo>
                    <a:cubicBezTo>
                      <a:pt x="25197" y="55359"/>
                      <a:pt x="26824" y="54736"/>
                      <a:pt x="28064" y="53496"/>
                    </a:cubicBezTo>
                    <a:lnTo>
                      <a:pt x="72570" y="8990"/>
                    </a:lnTo>
                    <a:lnTo>
                      <a:pt x="63580" y="0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E22F4E4D-4FC7-ECCD-06E9-BD557BC5DE3A}"/>
                  </a:ext>
                </a:extLst>
              </p:cNvPr>
              <p:cNvSpPr/>
              <p:nvPr/>
            </p:nvSpPr>
            <p:spPr>
              <a:xfrm>
                <a:off x="750078" y="1345473"/>
                <a:ext cx="82653" cy="82653"/>
              </a:xfrm>
              <a:custGeom>
                <a:avLst/>
                <a:gdLst>
                  <a:gd name="connsiteX0" fmla="*/ 69938 w 82653"/>
                  <a:gd name="connsiteY0" fmla="*/ 50864 h 82653"/>
                  <a:gd name="connsiteX1" fmla="*/ 69938 w 82653"/>
                  <a:gd name="connsiteY1" fmla="*/ 69938 h 82653"/>
                  <a:gd name="connsiteX2" fmla="*/ 12716 w 82653"/>
                  <a:gd name="connsiteY2" fmla="*/ 69938 h 82653"/>
                  <a:gd name="connsiteX3" fmla="*/ 12716 w 82653"/>
                  <a:gd name="connsiteY3" fmla="*/ 12716 h 82653"/>
                  <a:gd name="connsiteX4" fmla="*/ 31790 w 82653"/>
                  <a:gd name="connsiteY4" fmla="*/ 12716 h 82653"/>
                  <a:gd name="connsiteX5" fmla="*/ 31790 w 82653"/>
                  <a:gd name="connsiteY5" fmla="*/ 0 h 82653"/>
                  <a:gd name="connsiteX6" fmla="*/ 6358 w 82653"/>
                  <a:gd name="connsiteY6" fmla="*/ 0 h 82653"/>
                  <a:gd name="connsiteX7" fmla="*/ 0 w 82653"/>
                  <a:gd name="connsiteY7" fmla="*/ 6358 h 82653"/>
                  <a:gd name="connsiteX8" fmla="*/ 0 w 82653"/>
                  <a:gd name="connsiteY8" fmla="*/ 76296 h 82653"/>
                  <a:gd name="connsiteX9" fmla="*/ 6358 w 82653"/>
                  <a:gd name="connsiteY9" fmla="*/ 82654 h 82653"/>
                  <a:gd name="connsiteX10" fmla="*/ 76296 w 82653"/>
                  <a:gd name="connsiteY10" fmla="*/ 82654 h 82653"/>
                  <a:gd name="connsiteX11" fmla="*/ 82654 w 82653"/>
                  <a:gd name="connsiteY11" fmla="*/ 76296 h 82653"/>
                  <a:gd name="connsiteX12" fmla="*/ 82654 w 82653"/>
                  <a:gd name="connsiteY12" fmla="*/ 50864 h 82653"/>
                  <a:gd name="connsiteX13" fmla="*/ 69938 w 82653"/>
                  <a:gd name="connsiteY13" fmla="*/ 50864 h 8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653" h="82653">
                    <a:moveTo>
                      <a:pt x="69938" y="50864"/>
                    </a:moveTo>
                    <a:lnTo>
                      <a:pt x="69938" y="69938"/>
                    </a:lnTo>
                    <a:lnTo>
                      <a:pt x="12716" y="69938"/>
                    </a:lnTo>
                    <a:lnTo>
                      <a:pt x="12716" y="12716"/>
                    </a:lnTo>
                    <a:lnTo>
                      <a:pt x="31790" y="12716"/>
                    </a:lnTo>
                    <a:lnTo>
                      <a:pt x="31790" y="0"/>
                    </a:lnTo>
                    <a:lnTo>
                      <a:pt x="6358" y="0"/>
                    </a:lnTo>
                    <a:cubicBezTo>
                      <a:pt x="2842" y="0"/>
                      <a:pt x="0" y="2842"/>
                      <a:pt x="0" y="6358"/>
                    </a:cubicBezTo>
                    <a:lnTo>
                      <a:pt x="0" y="76296"/>
                    </a:lnTo>
                    <a:cubicBezTo>
                      <a:pt x="0" y="79812"/>
                      <a:pt x="2842" y="82654"/>
                      <a:pt x="6358" y="82654"/>
                    </a:cubicBezTo>
                    <a:lnTo>
                      <a:pt x="76296" y="82654"/>
                    </a:lnTo>
                    <a:cubicBezTo>
                      <a:pt x="79812" y="82654"/>
                      <a:pt x="82654" y="79812"/>
                      <a:pt x="82654" y="76296"/>
                    </a:cubicBezTo>
                    <a:lnTo>
                      <a:pt x="82654" y="50864"/>
                    </a:lnTo>
                    <a:lnTo>
                      <a:pt x="69938" y="50864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EF73DBD-1B55-4607-0EEC-8BF66DD2EA7E}"/>
                  </a:ext>
                </a:extLst>
              </p:cNvPr>
              <p:cNvSpPr/>
              <p:nvPr/>
            </p:nvSpPr>
            <p:spPr>
              <a:xfrm>
                <a:off x="771015" y="1347336"/>
                <a:ext cx="72569" cy="55358"/>
              </a:xfrm>
              <a:custGeom>
                <a:avLst/>
                <a:gdLst>
                  <a:gd name="connsiteX0" fmla="*/ 63580 w 72569"/>
                  <a:gd name="connsiteY0" fmla="*/ 0 h 55358"/>
                  <a:gd name="connsiteX1" fmla="*/ 23569 w 72569"/>
                  <a:gd name="connsiteY1" fmla="*/ 40011 h 55358"/>
                  <a:gd name="connsiteX2" fmla="*/ 8990 w 72569"/>
                  <a:gd name="connsiteY2" fmla="*/ 25432 h 55358"/>
                  <a:gd name="connsiteX3" fmla="*/ 0 w 72569"/>
                  <a:gd name="connsiteY3" fmla="*/ 34422 h 55358"/>
                  <a:gd name="connsiteX4" fmla="*/ 19074 w 72569"/>
                  <a:gd name="connsiteY4" fmla="*/ 53496 h 55358"/>
                  <a:gd name="connsiteX5" fmla="*/ 23569 w 72569"/>
                  <a:gd name="connsiteY5" fmla="*/ 55359 h 55358"/>
                  <a:gd name="connsiteX6" fmla="*/ 28064 w 72569"/>
                  <a:gd name="connsiteY6" fmla="*/ 53496 h 55358"/>
                  <a:gd name="connsiteX7" fmla="*/ 72570 w 72569"/>
                  <a:gd name="connsiteY7" fmla="*/ 8990 h 55358"/>
                  <a:gd name="connsiteX8" fmla="*/ 63580 w 72569"/>
                  <a:gd name="connsiteY8" fmla="*/ 0 h 55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569" h="55358">
                    <a:moveTo>
                      <a:pt x="63580" y="0"/>
                    </a:moveTo>
                    <a:lnTo>
                      <a:pt x="23569" y="40011"/>
                    </a:lnTo>
                    <a:lnTo>
                      <a:pt x="8990" y="25432"/>
                    </a:lnTo>
                    <a:lnTo>
                      <a:pt x="0" y="34422"/>
                    </a:lnTo>
                    <a:lnTo>
                      <a:pt x="19074" y="53496"/>
                    </a:lnTo>
                    <a:cubicBezTo>
                      <a:pt x="20314" y="54736"/>
                      <a:pt x="21941" y="55359"/>
                      <a:pt x="23569" y="55359"/>
                    </a:cubicBezTo>
                    <a:cubicBezTo>
                      <a:pt x="25197" y="55359"/>
                      <a:pt x="26824" y="54736"/>
                      <a:pt x="28064" y="53496"/>
                    </a:cubicBezTo>
                    <a:lnTo>
                      <a:pt x="72570" y="8990"/>
                    </a:lnTo>
                    <a:lnTo>
                      <a:pt x="63580" y="0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F2640A6C-5846-22C5-E298-BD2FA8B39637}"/>
                  </a:ext>
                </a:extLst>
              </p:cNvPr>
              <p:cNvSpPr/>
              <p:nvPr/>
            </p:nvSpPr>
            <p:spPr>
              <a:xfrm>
                <a:off x="750078" y="1466274"/>
                <a:ext cx="82653" cy="82653"/>
              </a:xfrm>
              <a:custGeom>
                <a:avLst/>
                <a:gdLst>
                  <a:gd name="connsiteX0" fmla="*/ 76296 w 82653"/>
                  <a:gd name="connsiteY0" fmla="*/ 0 h 82653"/>
                  <a:gd name="connsiteX1" fmla="*/ 6358 w 82653"/>
                  <a:gd name="connsiteY1" fmla="*/ 0 h 82653"/>
                  <a:gd name="connsiteX2" fmla="*/ 0 w 82653"/>
                  <a:gd name="connsiteY2" fmla="*/ 6358 h 82653"/>
                  <a:gd name="connsiteX3" fmla="*/ 0 w 82653"/>
                  <a:gd name="connsiteY3" fmla="*/ 76296 h 82653"/>
                  <a:gd name="connsiteX4" fmla="*/ 6358 w 82653"/>
                  <a:gd name="connsiteY4" fmla="*/ 82654 h 82653"/>
                  <a:gd name="connsiteX5" fmla="*/ 76296 w 82653"/>
                  <a:gd name="connsiteY5" fmla="*/ 82654 h 82653"/>
                  <a:gd name="connsiteX6" fmla="*/ 82654 w 82653"/>
                  <a:gd name="connsiteY6" fmla="*/ 76296 h 82653"/>
                  <a:gd name="connsiteX7" fmla="*/ 82654 w 82653"/>
                  <a:gd name="connsiteY7" fmla="*/ 6358 h 82653"/>
                  <a:gd name="connsiteX8" fmla="*/ 76296 w 82653"/>
                  <a:gd name="connsiteY8" fmla="*/ 0 h 82653"/>
                  <a:gd name="connsiteX9" fmla="*/ 69938 w 82653"/>
                  <a:gd name="connsiteY9" fmla="*/ 69938 h 82653"/>
                  <a:gd name="connsiteX10" fmla="*/ 12716 w 82653"/>
                  <a:gd name="connsiteY10" fmla="*/ 69938 h 82653"/>
                  <a:gd name="connsiteX11" fmla="*/ 12716 w 82653"/>
                  <a:gd name="connsiteY11" fmla="*/ 12716 h 82653"/>
                  <a:gd name="connsiteX12" fmla="*/ 69938 w 82653"/>
                  <a:gd name="connsiteY12" fmla="*/ 12716 h 82653"/>
                  <a:gd name="connsiteX13" fmla="*/ 69938 w 82653"/>
                  <a:gd name="connsiteY13" fmla="*/ 69938 h 8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653" h="82653">
                    <a:moveTo>
                      <a:pt x="76296" y="0"/>
                    </a:moveTo>
                    <a:lnTo>
                      <a:pt x="6358" y="0"/>
                    </a:lnTo>
                    <a:cubicBezTo>
                      <a:pt x="2842" y="0"/>
                      <a:pt x="0" y="2842"/>
                      <a:pt x="0" y="6358"/>
                    </a:cubicBezTo>
                    <a:lnTo>
                      <a:pt x="0" y="76296"/>
                    </a:lnTo>
                    <a:cubicBezTo>
                      <a:pt x="0" y="79812"/>
                      <a:pt x="2842" y="82654"/>
                      <a:pt x="6358" y="82654"/>
                    </a:cubicBezTo>
                    <a:lnTo>
                      <a:pt x="76296" y="82654"/>
                    </a:lnTo>
                    <a:cubicBezTo>
                      <a:pt x="79812" y="82654"/>
                      <a:pt x="82654" y="79812"/>
                      <a:pt x="82654" y="76296"/>
                    </a:cubicBezTo>
                    <a:lnTo>
                      <a:pt x="82654" y="6358"/>
                    </a:lnTo>
                    <a:cubicBezTo>
                      <a:pt x="82654" y="2842"/>
                      <a:pt x="79812" y="0"/>
                      <a:pt x="76296" y="0"/>
                    </a:cubicBezTo>
                    <a:close/>
                    <a:moveTo>
                      <a:pt x="69938" y="69938"/>
                    </a:moveTo>
                    <a:lnTo>
                      <a:pt x="12716" y="69938"/>
                    </a:lnTo>
                    <a:lnTo>
                      <a:pt x="12716" y="12716"/>
                    </a:lnTo>
                    <a:lnTo>
                      <a:pt x="69938" y="12716"/>
                    </a:lnTo>
                    <a:lnTo>
                      <a:pt x="69938" y="69938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45B5E673-E31B-1356-069B-E6A5FFCC79D1}"/>
                  </a:ext>
                </a:extLst>
              </p:cNvPr>
              <p:cNvSpPr/>
              <p:nvPr/>
            </p:nvSpPr>
            <p:spPr>
              <a:xfrm>
                <a:off x="521191" y="1256461"/>
                <a:ext cx="82653" cy="12715"/>
              </a:xfrm>
              <a:custGeom>
                <a:avLst/>
                <a:gdLst>
                  <a:gd name="connsiteX0" fmla="*/ 0 w 82653"/>
                  <a:gd name="connsiteY0" fmla="*/ 0 h 12715"/>
                  <a:gd name="connsiteX1" fmla="*/ 82654 w 82653"/>
                  <a:gd name="connsiteY1" fmla="*/ 0 h 12715"/>
                  <a:gd name="connsiteX2" fmla="*/ 82654 w 82653"/>
                  <a:gd name="connsiteY2" fmla="*/ 12716 h 12715"/>
                  <a:gd name="connsiteX3" fmla="*/ 0 w 82653"/>
                  <a:gd name="connsiteY3" fmla="*/ 12716 h 1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53" h="12715">
                    <a:moveTo>
                      <a:pt x="0" y="0"/>
                    </a:moveTo>
                    <a:lnTo>
                      <a:pt x="82654" y="0"/>
                    </a:lnTo>
                    <a:lnTo>
                      <a:pt x="82654" y="12716"/>
                    </a:lnTo>
                    <a:lnTo>
                      <a:pt x="0" y="12716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3B4FEA2A-6A9A-1A98-CF1D-F62EC488128E}"/>
                  </a:ext>
                </a:extLst>
              </p:cNvPr>
              <p:cNvSpPr/>
              <p:nvPr/>
            </p:nvSpPr>
            <p:spPr>
              <a:xfrm>
                <a:off x="565697" y="1383621"/>
                <a:ext cx="82653" cy="12715"/>
              </a:xfrm>
              <a:custGeom>
                <a:avLst/>
                <a:gdLst>
                  <a:gd name="connsiteX0" fmla="*/ 0 w 82653"/>
                  <a:gd name="connsiteY0" fmla="*/ 0 h 12715"/>
                  <a:gd name="connsiteX1" fmla="*/ 82654 w 82653"/>
                  <a:gd name="connsiteY1" fmla="*/ 0 h 12715"/>
                  <a:gd name="connsiteX2" fmla="*/ 82654 w 82653"/>
                  <a:gd name="connsiteY2" fmla="*/ 12716 h 12715"/>
                  <a:gd name="connsiteX3" fmla="*/ 0 w 82653"/>
                  <a:gd name="connsiteY3" fmla="*/ 12716 h 1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53" h="12715">
                    <a:moveTo>
                      <a:pt x="0" y="0"/>
                    </a:moveTo>
                    <a:lnTo>
                      <a:pt x="82654" y="0"/>
                    </a:lnTo>
                    <a:lnTo>
                      <a:pt x="82654" y="12716"/>
                    </a:lnTo>
                    <a:lnTo>
                      <a:pt x="0" y="12716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3982D70B-2255-4CEC-8849-C97DC471EB69}"/>
                  </a:ext>
                </a:extLst>
              </p:cNvPr>
              <p:cNvSpPr/>
              <p:nvPr/>
            </p:nvSpPr>
            <p:spPr>
              <a:xfrm>
                <a:off x="629277" y="1504422"/>
                <a:ext cx="82653" cy="12715"/>
              </a:xfrm>
              <a:custGeom>
                <a:avLst/>
                <a:gdLst>
                  <a:gd name="connsiteX0" fmla="*/ 0 w 82653"/>
                  <a:gd name="connsiteY0" fmla="*/ 0 h 12715"/>
                  <a:gd name="connsiteX1" fmla="*/ 82654 w 82653"/>
                  <a:gd name="connsiteY1" fmla="*/ 0 h 12715"/>
                  <a:gd name="connsiteX2" fmla="*/ 82654 w 82653"/>
                  <a:gd name="connsiteY2" fmla="*/ 12716 h 12715"/>
                  <a:gd name="connsiteX3" fmla="*/ 0 w 82653"/>
                  <a:gd name="connsiteY3" fmla="*/ 12716 h 1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53" h="12715">
                    <a:moveTo>
                      <a:pt x="0" y="0"/>
                    </a:moveTo>
                    <a:lnTo>
                      <a:pt x="82654" y="0"/>
                    </a:lnTo>
                    <a:lnTo>
                      <a:pt x="82654" y="12716"/>
                    </a:lnTo>
                    <a:lnTo>
                      <a:pt x="0" y="12716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</p:grp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8A20F5D-DD7B-4994-B415-298E638F69C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2588" y="1694725"/>
              <a:ext cx="576000" cy="0"/>
            </a:xfrm>
            <a:prstGeom prst="line">
              <a:avLst/>
            </a:prstGeom>
            <a:ln w="254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963028C-D099-6DEC-BC68-9CB24DEAFF6C}"/>
              </a:ext>
            </a:extLst>
          </p:cNvPr>
          <p:cNvGrpSpPr/>
          <p:nvPr userDrawn="1"/>
        </p:nvGrpSpPr>
        <p:grpSpPr>
          <a:xfrm>
            <a:off x="6758400" y="2318050"/>
            <a:ext cx="7430400" cy="3697439"/>
            <a:chOff x="1927166" y="1664130"/>
            <a:chExt cx="8208623" cy="4317570"/>
          </a:xfrm>
        </p:grpSpPr>
        <p:grpSp>
          <p:nvGrpSpPr>
            <p:cNvPr id="96" name="Группа 84">
              <a:extLst>
                <a:ext uri="{FF2B5EF4-FFF2-40B4-BE49-F238E27FC236}">
                  <a16:creationId xmlns:a16="http://schemas.microsoft.com/office/drawing/2014/main" id="{3CF5F4D4-2BA1-83E5-6966-2793CA5EB1CF}"/>
                </a:ext>
              </a:extLst>
            </p:cNvPr>
            <p:cNvGrpSpPr/>
            <p:nvPr/>
          </p:nvGrpSpPr>
          <p:grpSpPr>
            <a:xfrm>
              <a:off x="1927166" y="1664130"/>
              <a:ext cx="8208623" cy="4317570"/>
              <a:chOff x="7068965" y="3978474"/>
              <a:chExt cx="13623925" cy="740251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50800" stA="50000" endPos="35000" dir="5400000" sy="-100000" algn="bl" rotWithShape="0"/>
            </a:effectLst>
          </p:grpSpPr>
          <p:sp>
            <p:nvSpPr>
              <p:cNvPr id="98" name="Freeform 60">
                <a:extLst>
                  <a:ext uri="{FF2B5EF4-FFF2-40B4-BE49-F238E27FC236}">
                    <a16:creationId xmlns:a16="http://schemas.microsoft.com/office/drawing/2014/main" id="{28D522AC-BAB7-9668-0B1E-0ED2DF5648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4402" y="3978474"/>
                <a:ext cx="10433050" cy="7237413"/>
              </a:xfrm>
              <a:custGeom>
                <a:avLst/>
                <a:gdLst>
                  <a:gd name="T0" fmla="*/ 2075 w 2145"/>
                  <a:gd name="T1" fmla="*/ 1488 h 1488"/>
                  <a:gd name="T2" fmla="*/ 70 w 2145"/>
                  <a:gd name="T3" fmla="*/ 1488 h 1488"/>
                  <a:gd name="T4" fmla="*/ 0 w 2145"/>
                  <a:gd name="T5" fmla="*/ 1418 h 1488"/>
                  <a:gd name="T6" fmla="*/ 0 w 2145"/>
                  <a:gd name="T7" fmla="*/ 71 h 1488"/>
                  <a:gd name="T8" fmla="*/ 70 w 2145"/>
                  <a:gd name="T9" fmla="*/ 0 h 1488"/>
                  <a:gd name="T10" fmla="*/ 2075 w 2145"/>
                  <a:gd name="T11" fmla="*/ 0 h 1488"/>
                  <a:gd name="T12" fmla="*/ 2145 w 2145"/>
                  <a:gd name="T13" fmla="*/ 71 h 1488"/>
                  <a:gd name="T14" fmla="*/ 2145 w 2145"/>
                  <a:gd name="T15" fmla="*/ 1418 h 1488"/>
                  <a:gd name="T16" fmla="*/ 2075 w 2145"/>
                  <a:gd name="T17" fmla="*/ 1488 h 1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5" h="1488">
                    <a:moveTo>
                      <a:pt x="2075" y="1488"/>
                    </a:moveTo>
                    <a:cubicBezTo>
                      <a:pt x="70" y="1488"/>
                      <a:pt x="70" y="1488"/>
                      <a:pt x="70" y="1488"/>
                    </a:cubicBezTo>
                    <a:cubicBezTo>
                      <a:pt x="32" y="1488"/>
                      <a:pt x="0" y="1457"/>
                      <a:pt x="0" y="141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32"/>
                      <a:pt x="32" y="0"/>
                      <a:pt x="70" y="0"/>
                    </a:cubicBezTo>
                    <a:cubicBezTo>
                      <a:pt x="2075" y="0"/>
                      <a:pt x="2075" y="0"/>
                      <a:pt x="2075" y="0"/>
                    </a:cubicBezTo>
                    <a:cubicBezTo>
                      <a:pt x="2113" y="0"/>
                      <a:pt x="2145" y="32"/>
                      <a:pt x="2145" y="71"/>
                    </a:cubicBezTo>
                    <a:cubicBezTo>
                      <a:pt x="2145" y="1418"/>
                      <a:pt x="2145" y="1418"/>
                      <a:pt x="2145" y="1418"/>
                    </a:cubicBezTo>
                    <a:cubicBezTo>
                      <a:pt x="2145" y="1457"/>
                      <a:pt x="2113" y="1488"/>
                      <a:pt x="2075" y="1488"/>
                    </a:cubicBez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99" name="Freeform 61">
                <a:extLst>
                  <a:ext uri="{FF2B5EF4-FFF2-40B4-BE49-F238E27FC236}">
                    <a16:creationId xmlns:a16="http://schemas.microsoft.com/office/drawing/2014/main" id="{F4F3B3EB-959E-04F5-C631-8957689EFF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99327" y="4011811"/>
                <a:ext cx="10364788" cy="7173913"/>
              </a:xfrm>
              <a:custGeom>
                <a:avLst/>
                <a:gdLst>
                  <a:gd name="T0" fmla="*/ 2068 w 2131"/>
                  <a:gd name="T1" fmla="*/ 1475 h 1475"/>
                  <a:gd name="T2" fmla="*/ 63 w 2131"/>
                  <a:gd name="T3" fmla="*/ 1475 h 1475"/>
                  <a:gd name="T4" fmla="*/ 0 w 2131"/>
                  <a:gd name="T5" fmla="*/ 1411 h 1475"/>
                  <a:gd name="T6" fmla="*/ 0 w 2131"/>
                  <a:gd name="T7" fmla="*/ 64 h 1475"/>
                  <a:gd name="T8" fmla="*/ 63 w 2131"/>
                  <a:gd name="T9" fmla="*/ 0 h 1475"/>
                  <a:gd name="T10" fmla="*/ 2068 w 2131"/>
                  <a:gd name="T11" fmla="*/ 0 h 1475"/>
                  <a:gd name="T12" fmla="*/ 2131 w 2131"/>
                  <a:gd name="T13" fmla="*/ 64 h 1475"/>
                  <a:gd name="T14" fmla="*/ 2131 w 2131"/>
                  <a:gd name="T15" fmla="*/ 1411 h 1475"/>
                  <a:gd name="T16" fmla="*/ 2068 w 2131"/>
                  <a:gd name="T17" fmla="*/ 1475 h 1475"/>
                  <a:gd name="T18" fmla="*/ 63 w 2131"/>
                  <a:gd name="T19" fmla="*/ 3 h 1475"/>
                  <a:gd name="T20" fmla="*/ 3 w 2131"/>
                  <a:gd name="T21" fmla="*/ 64 h 1475"/>
                  <a:gd name="T22" fmla="*/ 3 w 2131"/>
                  <a:gd name="T23" fmla="*/ 1411 h 1475"/>
                  <a:gd name="T24" fmla="*/ 63 w 2131"/>
                  <a:gd name="T25" fmla="*/ 1472 h 1475"/>
                  <a:gd name="T26" fmla="*/ 2068 w 2131"/>
                  <a:gd name="T27" fmla="*/ 1472 h 1475"/>
                  <a:gd name="T28" fmla="*/ 2128 w 2131"/>
                  <a:gd name="T29" fmla="*/ 1411 h 1475"/>
                  <a:gd name="T30" fmla="*/ 2128 w 2131"/>
                  <a:gd name="T31" fmla="*/ 64 h 1475"/>
                  <a:gd name="T32" fmla="*/ 2068 w 2131"/>
                  <a:gd name="T33" fmla="*/ 3 h 1475"/>
                  <a:gd name="T34" fmla="*/ 63 w 2131"/>
                  <a:gd name="T35" fmla="*/ 3 h 1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1" h="1475">
                    <a:moveTo>
                      <a:pt x="2068" y="1475"/>
                    </a:moveTo>
                    <a:cubicBezTo>
                      <a:pt x="63" y="1475"/>
                      <a:pt x="63" y="1475"/>
                      <a:pt x="63" y="1475"/>
                    </a:cubicBezTo>
                    <a:cubicBezTo>
                      <a:pt x="28" y="1475"/>
                      <a:pt x="0" y="1446"/>
                      <a:pt x="0" y="1411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29"/>
                      <a:pt x="28" y="0"/>
                      <a:pt x="63" y="0"/>
                    </a:cubicBezTo>
                    <a:cubicBezTo>
                      <a:pt x="2068" y="0"/>
                      <a:pt x="2068" y="0"/>
                      <a:pt x="2068" y="0"/>
                    </a:cubicBezTo>
                    <a:cubicBezTo>
                      <a:pt x="2103" y="0"/>
                      <a:pt x="2131" y="29"/>
                      <a:pt x="2131" y="64"/>
                    </a:cubicBezTo>
                    <a:cubicBezTo>
                      <a:pt x="2131" y="1411"/>
                      <a:pt x="2131" y="1411"/>
                      <a:pt x="2131" y="1411"/>
                    </a:cubicBezTo>
                    <a:cubicBezTo>
                      <a:pt x="2131" y="1446"/>
                      <a:pt x="2103" y="1475"/>
                      <a:pt x="2068" y="1475"/>
                    </a:cubicBezTo>
                    <a:close/>
                    <a:moveTo>
                      <a:pt x="63" y="3"/>
                    </a:moveTo>
                    <a:cubicBezTo>
                      <a:pt x="30" y="3"/>
                      <a:pt x="3" y="30"/>
                      <a:pt x="3" y="64"/>
                    </a:cubicBezTo>
                    <a:cubicBezTo>
                      <a:pt x="3" y="1411"/>
                      <a:pt x="3" y="1411"/>
                      <a:pt x="3" y="1411"/>
                    </a:cubicBezTo>
                    <a:cubicBezTo>
                      <a:pt x="3" y="1444"/>
                      <a:pt x="30" y="1472"/>
                      <a:pt x="63" y="1472"/>
                    </a:cubicBezTo>
                    <a:cubicBezTo>
                      <a:pt x="2068" y="1472"/>
                      <a:pt x="2068" y="1472"/>
                      <a:pt x="2068" y="1472"/>
                    </a:cubicBezTo>
                    <a:cubicBezTo>
                      <a:pt x="2101" y="1472"/>
                      <a:pt x="2128" y="1444"/>
                      <a:pt x="2128" y="1411"/>
                    </a:cubicBezTo>
                    <a:cubicBezTo>
                      <a:pt x="2128" y="64"/>
                      <a:pt x="2128" y="64"/>
                      <a:pt x="2128" y="64"/>
                    </a:cubicBezTo>
                    <a:cubicBezTo>
                      <a:pt x="2128" y="30"/>
                      <a:pt x="2101" y="3"/>
                      <a:pt x="2068" y="3"/>
                    </a:cubicBezTo>
                    <a:lnTo>
                      <a:pt x="63" y="3"/>
                    </a:lnTo>
                    <a:close/>
                  </a:path>
                </a:pathLst>
              </a:custGeom>
              <a:solidFill>
                <a:srgbClr val="A8A8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100" name="Freeform 63">
                <a:extLst>
                  <a:ext uri="{FF2B5EF4-FFF2-40B4-BE49-F238E27FC236}">
                    <a16:creationId xmlns:a16="http://schemas.microsoft.com/office/drawing/2014/main" id="{9D809A86-2377-2C42-93FA-2FD41EBF7B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8965" y="11088886"/>
                <a:ext cx="13623925" cy="292100"/>
              </a:xfrm>
              <a:custGeom>
                <a:avLst/>
                <a:gdLst>
                  <a:gd name="T0" fmla="*/ 2795 w 2801"/>
                  <a:gd name="T1" fmla="*/ 0 h 60"/>
                  <a:gd name="T2" fmla="*/ 2278 w 2801"/>
                  <a:gd name="T3" fmla="*/ 0 h 60"/>
                  <a:gd name="T4" fmla="*/ 1986 w 2801"/>
                  <a:gd name="T5" fmla="*/ 0 h 60"/>
                  <a:gd name="T6" fmla="*/ 815 w 2801"/>
                  <a:gd name="T7" fmla="*/ 0 h 60"/>
                  <a:gd name="T8" fmla="*/ 523 w 2801"/>
                  <a:gd name="T9" fmla="*/ 0 h 60"/>
                  <a:gd name="T10" fmla="*/ 6 w 2801"/>
                  <a:gd name="T11" fmla="*/ 0 h 60"/>
                  <a:gd name="T12" fmla="*/ 126 w 2801"/>
                  <a:gd name="T13" fmla="*/ 38 h 60"/>
                  <a:gd name="T14" fmla="*/ 484 w 2801"/>
                  <a:gd name="T15" fmla="*/ 60 h 60"/>
                  <a:gd name="T16" fmla="*/ 815 w 2801"/>
                  <a:gd name="T17" fmla="*/ 60 h 60"/>
                  <a:gd name="T18" fmla="*/ 1986 w 2801"/>
                  <a:gd name="T19" fmla="*/ 60 h 60"/>
                  <a:gd name="T20" fmla="*/ 2317 w 2801"/>
                  <a:gd name="T21" fmla="*/ 60 h 60"/>
                  <a:gd name="T22" fmla="*/ 2675 w 2801"/>
                  <a:gd name="T23" fmla="*/ 38 h 60"/>
                  <a:gd name="T24" fmla="*/ 2795 w 2801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01" h="60">
                    <a:moveTo>
                      <a:pt x="2795" y="0"/>
                    </a:moveTo>
                    <a:cubicBezTo>
                      <a:pt x="2278" y="0"/>
                      <a:pt x="2278" y="0"/>
                      <a:pt x="2278" y="0"/>
                    </a:cubicBezTo>
                    <a:cubicBezTo>
                      <a:pt x="1986" y="0"/>
                      <a:pt x="1986" y="0"/>
                      <a:pt x="1986" y="0"/>
                    </a:cubicBezTo>
                    <a:cubicBezTo>
                      <a:pt x="815" y="0"/>
                      <a:pt x="815" y="0"/>
                      <a:pt x="815" y="0"/>
                    </a:cubicBezTo>
                    <a:cubicBezTo>
                      <a:pt x="523" y="0"/>
                      <a:pt x="523" y="0"/>
                      <a:pt x="52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1"/>
                      <a:pt x="126" y="38"/>
                    </a:cubicBezTo>
                    <a:cubicBezTo>
                      <a:pt x="252" y="55"/>
                      <a:pt x="393" y="60"/>
                      <a:pt x="484" y="60"/>
                    </a:cubicBezTo>
                    <a:cubicBezTo>
                      <a:pt x="544" y="60"/>
                      <a:pt x="708" y="60"/>
                      <a:pt x="815" y="60"/>
                    </a:cubicBezTo>
                    <a:cubicBezTo>
                      <a:pt x="872" y="60"/>
                      <a:pt x="1986" y="60"/>
                      <a:pt x="1986" y="60"/>
                    </a:cubicBezTo>
                    <a:cubicBezTo>
                      <a:pt x="2093" y="60"/>
                      <a:pt x="2257" y="60"/>
                      <a:pt x="2317" y="60"/>
                    </a:cubicBezTo>
                    <a:cubicBezTo>
                      <a:pt x="2408" y="60"/>
                      <a:pt x="2549" y="55"/>
                      <a:pt x="2675" y="38"/>
                    </a:cubicBezTo>
                    <a:cubicBezTo>
                      <a:pt x="2801" y="21"/>
                      <a:pt x="2795" y="0"/>
                      <a:pt x="2795" y="0"/>
                    </a:cubicBezTo>
                    <a:close/>
                  </a:path>
                </a:pathLst>
              </a:custGeom>
              <a:solidFill>
                <a:srgbClr val="CECE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101" name="Freeform 64">
                <a:extLst>
                  <a:ext uri="{FF2B5EF4-FFF2-40B4-BE49-F238E27FC236}">
                    <a16:creationId xmlns:a16="http://schemas.microsoft.com/office/drawing/2014/main" id="{999C8116-F1D2-BECC-1FFD-72AB88C23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0165" y="11288911"/>
                <a:ext cx="12203113" cy="92075"/>
              </a:xfrm>
              <a:custGeom>
                <a:avLst/>
                <a:gdLst>
                  <a:gd name="T0" fmla="*/ 2198 w 2509"/>
                  <a:gd name="T1" fmla="*/ 11 h 19"/>
                  <a:gd name="T2" fmla="*/ 1857 w 2509"/>
                  <a:gd name="T3" fmla="*/ 11 h 19"/>
                  <a:gd name="T4" fmla="*/ 652 w 2509"/>
                  <a:gd name="T5" fmla="*/ 11 h 19"/>
                  <a:gd name="T6" fmla="*/ 311 w 2509"/>
                  <a:gd name="T7" fmla="*/ 11 h 19"/>
                  <a:gd name="T8" fmla="*/ 0 w 2509"/>
                  <a:gd name="T9" fmla="*/ 0 h 19"/>
                  <a:gd name="T10" fmla="*/ 338 w 2509"/>
                  <a:gd name="T11" fmla="*/ 19 h 19"/>
                  <a:gd name="T12" fmla="*/ 669 w 2509"/>
                  <a:gd name="T13" fmla="*/ 19 h 19"/>
                  <a:gd name="T14" fmla="*/ 1840 w 2509"/>
                  <a:gd name="T15" fmla="*/ 19 h 19"/>
                  <a:gd name="T16" fmla="*/ 2171 w 2509"/>
                  <a:gd name="T17" fmla="*/ 19 h 19"/>
                  <a:gd name="T18" fmla="*/ 2509 w 2509"/>
                  <a:gd name="T19" fmla="*/ 0 h 19"/>
                  <a:gd name="T20" fmla="*/ 2198 w 2509"/>
                  <a:gd name="T21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9" h="19">
                    <a:moveTo>
                      <a:pt x="2198" y="11"/>
                    </a:moveTo>
                    <a:cubicBezTo>
                      <a:pt x="2136" y="11"/>
                      <a:pt x="1967" y="11"/>
                      <a:pt x="1857" y="11"/>
                    </a:cubicBezTo>
                    <a:cubicBezTo>
                      <a:pt x="1857" y="11"/>
                      <a:pt x="710" y="11"/>
                      <a:pt x="652" y="11"/>
                    </a:cubicBezTo>
                    <a:cubicBezTo>
                      <a:pt x="542" y="11"/>
                      <a:pt x="373" y="11"/>
                      <a:pt x="311" y="11"/>
                    </a:cubicBezTo>
                    <a:cubicBezTo>
                      <a:pt x="230" y="11"/>
                      <a:pt x="113" y="8"/>
                      <a:pt x="0" y="0"/>
                    </a:cubicBezTo>
                    <a:cubicBezTo>
                      <a:pt x="120" y="14"/>
                      <a:pt x="251" y="19"/>
                      <a:pt x="338" y="19"/>
                    </a:cubicBezTo>
                    <a:cubicBezTo>
                      <a:pt x="398" y="19"/>
                      <a:pt x="562" y="19"/>
                      <a:pt x="669" y="19"/>
                    </a:cubicBezTo>
                    <a:cubicBezTo>
                      <a:pt x="726" y="19"/>
                      <a:pt x="1840" y="19"/>
                      <a:pt x="1840" y="19"/>
                    </a:cubicBezTo>
                    <a:cubicBezTo>
                      <a:pt x="1947" y="19"/>
                      <a:pt x="2111" y="19"/>
                      <a:pt x="2171" y="19"/>
                    </a:cubicBezTo>
                    <a:cubicBezTo>
                      <a:pt x="2258" y="19"/>
                      <a:pt x="2389" y="14"/>
                      <a:pt x="2509" y="0"/>
                    </a:cubicBezTo>
                    <a:cubicBezTo>
                      <a:pt x="2396" y="8"/>
                      <a:pt x="2279" y="11"/>
                      <a:pt x="2198" y="11"/>
                    </a:cubicBezTo>
                    <a:close/>
                  </a:path>
                </a:pathLst>
              </a:cu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102" name="Freeform 65">
                <a:extLst>
                  <a:ext uri="{FF2B5EF4-FFF2-40B4-BE49-F238E27FC236}">
                    <a16:creationId xmlns:a16="http://schemas.microsoft.com/office/drawing/2014/main" id="{590B1372-D550-58D5-7EFF-B1CECE7A12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7227" y="11138099"/>
                <a:ext cx="13487400" cy="68263"/>
              </a:xfrm>
              <a:custGeom>
                <a:avLst/>
                <a:gdLst>
                  <a:gd name="T0" fmla="*/ 2773 w 2773"/>
                  <a:gd name="T1" fmla="*/ 0 h 14"/>
                  <a:gd name="T2" fmla="*/ 1627 w 2773"/>
                  <a:gd name="T3" fmla="*/ 0 h 14"/>
                  <a:gd name="T4" fmla="*/ 1618 w 2773"/>
                  <a:gd name="T5" fmla="*/ 3 h 14"/>
                  <a:gd name="T6" fmla="*/ 1565 w 2773"/>
                  <a:gd name="T7" fmla="*/ 13 h 14"/>
                  <a:gd name="T8" fmla="*/ 1208 w 2773"/>
                  <a:gd name="T9" fmla="*/ 13 h 14"/>
                  <a:gd name="T10" fmla="*/ 1155 w 2773"/>
                  <a:gd name="T11" fmla="*/ 3 h 14"/>
                  <a:gd name="T12" fmla="*/ 1146 w 2773"/>
                  <a:gd name="T13" fmla="*/ 0 h 14"/>
                  <a:gd name="T14" fmla="*/ 0 w 2773"/>
                  <a:gd name="T15" fmla="*/ 0 h 14"/>
                  <a:gd name="T16" fmla="*/ 2 w 2773"/>
                  <a:gd name="T17" fmla="*/ 1 h 14"/>
                  <a:gd name="T18" fmla="*/ 1146 w 2773"/>
                  <a:gd name="T19" fmla="*/ 1 h 14"/>
                  <a:gd name="T20" fmla="*/ 1154 w 2773"/>
                  <a:gd name="T21" fmla="*/ 4 h 14"/>
                  <a:gd name="T22" fmla="*/ 1208 w 2773"/>
                  <a:gd name="T23" fmla="*/ 14 h 14"/>
                  <a:gd name="T24" fmla="*/ 1565 w 2773"/>
                  <a:gd name="T25" fmla="*/ 14 h 14"/>
                  <a:gd name="T26" fmla="*/ 1619 w 2773"/>
                  <a:gd name="T27" fmla="*/ 4 h 14"/>
                  <a:gd name="T28" fmla="*/ 1627 w 2773"/>
                  <a:gd name="T29" fmla="*/ 1 h 14"/>
                  <a:gd name="T30" fmla="*/ 2771 w 2773"/>
                  <a:gd name="T31" fmla="*/ 1 h 14"/>
                  <a:gd name="T32" fmla="*/ 2773 w 2773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73" h="14">
                    <a:moveTo>
                      <a:pt x="2773" y="0"/>
                    </a:moveTo>
                    <a:cubicBezTo>
                      <a:pt x="1627" y="0"/>
                      <a:pt x="1627" y="0"/>
                      <a:pt x="1627" y="0"/>
                    </a:cubicBezTo>
                    <a:cubicBezTo>
                      <a:pt x="1624" y="0"/>
                      <a:pt x="1621" y="1"/>
                      <a:pt x="1618" y="3"/>
                    </a:cubicBezTo>
                    <a:cubicBezTo>
                      <a:pt x="1613" y="7"/>
                      <a:pt x="1600" y="13"/>
                      <a:pt x="1565" y="13"/>
                    </a:cubicBezTo>
                    <a:cubicBezTo>
                      <a:pt x="1208" y="13"/>
                      <a:pt x="1208" y="13"/>
                      <a:pt x="1208" y="13"/>
                    </a:cubicBezTo>
                    <a:cubicBezTo>
                      <a:pt x="1173" y="13"/>
                      <a:pt x="1160" y="7"/>
                      <a:pt x="1155" y="3"/>
                    </a:cubicBezTo>
                    <a:cubicBezTo>
                      <a:pt x="1152" y="1"/>
                      <a:pt x="1149" y="0"/>
                      <a:pt x="114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1146" y="1"/>
                      <a:pt x="1146" y="1"/>
                      <a:pt x="1146" y="1"/>
                    </a:cubicBezTo>
                    <a:cubicBezTo>
                      <a:pt x="1149" y="1"/>
                      <a:pt x="1152" y="2"/>
                      <a:pt x="1154" y="4"/>
                    </a:cubicBezTo>
                    <a:cubicBezTo>
                      <a:pt x="1159" y="8"/>
                      <a:pt x="1173" y="14"/>
                      <a:pt x="1208" y="14"/>
                    </a:cubicBezTo>
                    <a:cubicBezTo>
                      <a:pt x="1565" y="14"/>
                      <a:pt x="1565" y="14"/>
                      <a:pt x="1565" y="14"/>
                    </a:cubicBezTo>
                    <a:cubicBezTo>
                      <a:pt x="1600" y="14"/>
                      <a:pt x="1614" y="8"/>
                      <a:pt x="1619" y="4"/>
                    </a:cubicBezTo>
                    <a:cubicBezTo>
                      <a:pt x="1621" y="2"/>
                      <a:pt x="1624" y="1"/>
                      <a:pt x="1627" y="1"/>
                    </a:cubicBezTo>
                    <a:cubicBezTo>
                      <a:pt x="2771" y="1"/>
                      <a:pt x="2771" y="1"/>
                      <a:pt x="2771" y="1"/>
                    </a:cubicBezTo>
                    <a:cubicBezTo>
                      <a:pt x="2772" y="1"/>
                      <a:pt x="2773" y="1"/>
                      <a:pt x="2773" y="0"/>
                    </a:cubicBezTo>
                    <a:close/>
                  </a:path>
                </a:pathLst>
              </a:custGeom>
              <a:solidFill>
                <a:srgbClr val="E4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103" name="Freeform 66">
                <a:extLst>
                  <a:ext uri="{FF2B5EF4-FFF2-40B4-BE49-F238E27FC236}">
                    <a16:creationId xmlns:a16="http://schemas.microsoft.com/office/drawing/2014/main" id="{20931A97-CB5A-FF1D-6CEA-325A07366B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4365" y="11088886"/>
                <a:ext cx="13574713" cy="19050"/>
              </a:xfrm>
              <a:custGeom>
                <a:avLst/>
                <a:gdLst>
                  <a:gd name="T0" fmla="*/ 2273 w 2791"/>
                  <a:gd name="T1" fmla="*/ 0 h 4"/>
                  <a:gd name="T2" fmla="*/ 1981 w 2791"/>
                  <a:gd name="T3" fmla="*/ 0 h 4"/>
                  <a:gd name="T4" fmla="*/ 810 w 2791"/>
                  <a:gd name="T5" fmla="*/ 0 h 4"/>
                  <a:gd name="T6" fmla="*/ 518 w 2791"/>
                  <a:gd name="T7" fmla="*/ 0 h 4"/>
                  <a:gd name="T8" fmla="*/ 1 w 2791"/>
                  <a:gd name="T9" fmla="*/ 0 h 4"/>
                  <a:gd name="T10" fmla="*/ 2 w 2791"/>
                  <a:gd name="T11" fmla="*/ 4 h 4"/>
                  <a:gd name="T12" fmla="*/ 2789 w 2791"/>
                  <a:gd name="T13" fmla="*/ 4 h 4"/>
                  <a:gd name="T14" fmla="*/ 2790 w 2791"/>
                  <a:gd name="T15" fmla="*/ 0 h 4"/>
                  <a:gd name="T16" fmla="*/ 2273 w 2791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91" h="4">
                    <a:moveTo>
                      <a:pt x="2273" y="0"/>
                    </a:moveTo>
                    <a:cubicBezTo>
                      <a:pt x="1981" y="0"/>
                      <a:pt x="1981" y="0"/>
                      <a:pt x="1981" y="0"/>
                    </a:cubicBezTo>
                    <a:cubicBezTo>
                      <a:pt x="810" y="0"/>
                      <a:pt x="810" y="0"/>
                      <a:pt x="810" y="0"/>
                    </a:cubicBezTo>
                    <a:cubicBezTo>
                      <a:pt x="518" y="0"/>
                      <a:pt x="518" y="0"/>
                      <a:pt x="518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2" y="4"/>
                    </a:cubicBezTo>
                    <a:cubicBezTo>
                      <a:pt x="2789" y="4"/>
                      <a:pt x="2789" y="4"/>
                      <a:pt x="2789" y="4"/>
                    </a:cubicBezTo>
                    <a:cubicBezTo>
                      <a:pt x="2791" y="2"/>
                      <a:pt x="2790" y="0"/>
                      <a:pt x="2790" y="0"/>
                    </a:cubicBez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104" name="Freeform 67">
                <a:extLst>
                  <a:ext uri="{FF2B5EF4-FFF2-40B4-BE49-F238E27FC236}">
                    <a16:creationId xmlns:a16="http://schemas.microsoft.com/office/drawing/2014/main" id="{CE666092-9F34-6171-F916-1FAFEAF05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0 w 465"/>
                  <a:gd name="T1" fmla="*/ 0 h 17"/>
                  <a:gd name="T2" fmla="*/ 0 w 465"/>
                  <a:gd name="T3" fmla="*/ 6 h 17"/>
                  <a:gd name="T4" fmla="*/ 48 w 465"/>
                  <a:gd name="T5" fmla="*/ 17 h 17"/>
                  <a:gd name="T6" fmla="*/ 201 w 465"/>
                  <a:gd name="T7" fmla="*/ 17 h 17"/>
                  <a:gd name="T8" fmla="*/ 264 w 465"/>
                  <a:gd name="T9" fmla="*/ 17 h 17"/>
                  <a:gd name="T10" fmla="*/ 417 w 465"/>
                  <a:gd name="T11" fmla="*/ 17 h 17"/>
                  <a:gd name="T12" fmla="*/ 465 w 465"/>
                  <a:gd name="T13" fmla="*/ 6 h 17"/>
                  <a:gd name="T14" fmla="*/ 465 w 465"/>
                  <a:gd name="T15" fmla="*/ 0 h 17"/>
                  <a:gd name="T16" fmla="*/ 0 w 465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5" h="1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105" name="Freeform 68">
                <a:extLst>
                  <a:ext uri="{FF2B5EF4-FFF2-40B4-BE49-F238E27FC236}">
                    <a16:creationId xmlns:a16="http://schemas.microsoft.com/office/drawing/2014/main" id="{9A22B58D-09A8-43F4-0827-A43ED2192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0 w 465"/>
                  <a:gd name="T1" fmla="*/ 0 h 17"/>
                  <a:gd name="T2" fmla="*/ 0 w 465"/>
                  <a:gd name="T3" fmla="*/ 6 h 17"/>
                  <a:gd name="T4" fmla="*/ 48 w 465"/>
                  <a:gd name="T5" fmla="*/ 17 h 17"/>
                  <a:gd name="T6" fmla="*/ 201 w 465"/>
                  <a:gd name="T7" fmla="*/ 17 h 17"/>
                  <a:gd name="T8" fmla="*/ 264 w 465"/>
                  <a:gd name="T9" fmla="*/ 17 h 17"/>
                  <a:gd name="T10" fmla="*/ 417 w 465"/>
                  <a:gd name="T11" fmla="*/ 17 h 17"/>
                  <a:gd name="T12" fmla="*/ 465 w 465"/>
                  <a:gd name="T13" fmla="*/ 6 h 17"/>
                  <a:gd name="T14" fmla="*/ 465 w 465"/>
                  <a:gd name="T15" fmla="*/ 0 h 17"/>
                  <a:gd name="T16" fmla="*/ 0 w 465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5" h="1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8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106" name="Freeform 69">
                <a:extLst>
                  <a:ext uri="{FF2B5EF4-FFF2-40B4-BE49-F238E27FC236}">
                    <a16:creationId xmlns:a16="http://schemas.microsoft.com/office/drawing/2014/main" id="{DA06E1E6-1C4A-2A1F-90BF-254DB3DDE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417 w 465"/>
                  <a:gd name="T1" fmla="*/ 14 h 17"/>
                  <a:gd name="T2" fmla="*/ 264 w 465"/>
                  <a:gd name="T3" fmla="*/ 14 h 17"/>
                  <a:gd name="T4" fmla="*/ 201 w 465"/>
                  <a:gd name="T5" fmla="*/ 14 h 17"/>
                  <a:gd name="T6" fmla="*/ 48 w 465"/>
                  <a:gd name="T7" fmla="*/ 14 h 17"/>
                  <a:gd name="T8" fmla="*/ 0 w 465"/>
                  <a:gd name="T9" fmla="*/ 0 h 17"/>
                  <a:gd name="T10" fmla="*/ 0 w 465"/>
                  <a:gd name="T11" fmla="*/ 0 h 17"/>
                  <a:gd name="T12" fmla="*/ 0 w 465"/>
                  <a:gd name="T13" fmla="*/ 6 h 17"/>
                  <a:gd name="T14" fmla="*/ 48 w 465"/>
                  <a:gd name="T15" fmla="*/ 17 h 17"/>
                  <a:gd name="T16" fmla="*/ 201 w 465"/>
                  <a:gd name="T17" fmla="*/ 17 h 17"/>
                  <a:gd name="T18" fmla="*/ 264 w 465"/>
                  <a:gd name="T19" fmla="*/ 17 h 17"/>
                  <a:gd name="T20" fmla="*/ 417 w 465"/>
                  <a:gd name="T21" fmla="*/ 17 h 17"/>
                  <a:gd name="T22" fmla="*/ 465 w 465"/>
                  <a:gd name="T23" fmla="*/ 6 h 17"/>
                  <a:gd name="T24" fmla="*/ 465 w 465"/>
                  <a:gd name="T25" fmla="*/ 0 h 17"/>
                  <a:gd name="T26" fmla="*/ 465 w 465"/>
                  <a:gd name="T27" fmla="*/ 0 h 17"/>
                  <a:gd name="T28" fmla="*/ 417 w 465"/>
                  <a:gd name="T29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5" h="17">
                    <a:moveTo>
                      <a:pt x="417" y="14"/>
                    </a:moveTo>
                    <a:cubicBezTo>
                      <a:pt x="393" y="14"/>
                      <a:pt x="319" y="14"/>
                      <a:pt x="264" y="14"/>
                    </a:cubicBezTo>
                    <a:cubicBezTo>
                      <a:pt x="264" y="14"/>
                      <a:pt x="237" y="14"/>
                      <a:pt x="201" y="14"/>
                    </a:cubicBezTo>
                    <a:cubicBezTo>
                      <a:pt x="146" y="14"/>
                      <a:pt x="72" y="14"/>
                      <a:pt x="48" y="14"/>
                    </a:cubicBezTo>
                    <a:cubicBezTo>
                      <a:pt x="22" y="14"/>
                      <a:pt x="6" y="6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59" y="6"/>
                      <a:pt x="443" y="14"/>
                      <a:pt x="417" y="14"/>
                    </a:cubicBezTo>
                    <a:close/>
                  </a:path>
                </a:pathLst>
              </a:custGeom>
              <a:solidFill>
                <a:srgbClr val="C1C1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107" name="Oval 70">
                <a:extLst>
                  <a:ext uri="{FF2B5EF4-FFF2-40B4-BE49-F238E27FC236}">
                    <a16:creationId xmlns:a16="http://schemas.microsoft.com/office/drawing/2014/main" id="{241278ED-597A-8134-6B7E-E36384FEDA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0315" y="11196836"/>
                <a:ext cx="150813" cy="38100"/>
              </a:xfrm>
              <a:prstGeom prst="ellipse">
                <a:avLst/>
              </a:pr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108" name="Oval 71">
                <a:extLst>
                  <a:ext uri="{FF2B5EF4-FFF2-40B4-BE49-F238E27FC236}">
                    <a16:creationId xmlns:a16="http://schemas.microsoft.com/office/drawing/2014/main" id="{6E0C24F2-3614-FA15-CA36-32405F8303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28815" y="11196836"/>
                <a:ext cx="150813" cy="38100"/>
              </a:xfrm>
              <a:prstGeom prst="ellipse">
                <a:avLst/>
              </a:pr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</p:grp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D0EC892A-5B8F-0D1E-572D-4EEDA34AFB71}"/>
                </a:ext>
              </a:extLst>
            </p:cNvPr>
            <p:cNvSpPr/>
            <p:nvPr/>
          </p:nvSpPr>
          <p:spPr>
            <a:xfrm>
              <a:off x="3028973" y="1777915"/>
              <a:ext cx="6019776" cy="3960267"/>
            </a:xfrm>
            <a:prstGeom prst="roundRect">
              <a:avLst>
                <a:gd name="adj" fmla="val 4470"/>
              </a:avLst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US" sz="2133" b="1" err="1"/>
            </a:p>
          </p:txBody>
        </p:sp>
      </p:grpSp>
      <p:sp>
        <p:nvSpPr>
          <p:cNvPr id="62" name="Picture Placeholder 40">
            <a:extLst>
              <a:ext uri="{FF2B5EF4-FFF2-40B4-BE49-F238E27FC236}">
                <a16:creationId xmlns:a16="http://schemas.microsoft.com/office/drawing/2014/main" id="{C397F2FD-75F0-47EF-A273-0667ADEBAA5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 bwMode="auto">
          <a:xfrm>
            <a:off x="7747169" y="2401032"/>
            <a:ext cx="5457019" cy="3417949"/>
          </a:xfrm>
          <a:prstGeom prst="roundRect">
            <a:avLst>
              <a:gd name="adj" fmla="val 3747"/>
            </a:avLst>
          </a:pr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ru-RU" sz="4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035789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Features - Purple Gea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mputer&#10;&#10;Description automatically generated">
            <a:extLst>
              <a:ext uri="{FF2B5EF4-FFF2-40B4-BE49-F238E27FC236}">
                <a16:creationId xmlns:a16="http://schemas.microsoft.com/office/drawing/2014/main" id="{371EB2B7-A321-A4FE-E631-7466A5C690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314" b="34096"/>
          <a:stretch/>
        </p:blipFill>
        <p:spPr>
          <a:xfrm flipH="1">
            <a:off x="-11770" y="1"/>
            <a:ext cx="12191999" cy="222204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4C3072-4491-D747-4B0D-3F7C43690723}"/>
              </a:ext>
            </a:extLst>
          </p:cNvPr>
          <p:cNvSpPr/>
          <p:nvPr userDrawn="1"/>
        </p:nvSpPr>
        <p:spPr>
          <a:xfrm>
            <a:off x="2741" y="12845"/>
            <a:ext cx="12192000" cy="2222044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1A81037-BDAF-D88F-73BE-FFBECAA004A9}"/>
              </a:ext>
            </a:extLst>
          </p:cNvPr>
          <p:cNvSpPr/>
          <p:nvPr userDrawn="1"/>
        </p:nvSpPr>
        <p:spPr>
          <a:xfrm>
            <a:off x="418810" y="1489290"/>
            <a:ext cx="5677191" cy="9256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D675CA-47C8-4D0E-BB55-1D40DA690710}"/>
              </a:ext>
            </a:extLst>
          </p:cNvPr>
          <p:cNvSpPr/>
          <p:nvPr userDrawn="1"/>
        </p:nvSpPr>
        <p:spPr>
          <a:xfrm>
            <a:off x="0" y="2230025"/>
            <a:ext cx="12192000" cy="4115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45D011-243B-4C14-86F7-E05AB49053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782"/>
          <a:stretch/>
        </p:blipFill>
        <p:spPr>
          <a:xfrm>
            <a:off x="7329602" y="1019156"/>
            <a:ext cx="4194388" cy="5326056"/>
          </a:xfrm>
          <a:prstGeom prst="rect">
            <a:avLst/>
          </a:prstGeom>
        </p:spPr>
      </p:pic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45050FB-8630-4F80-8AA4-303494032ED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 bwMode="auto">
          <a:xfrm>
            <a:off x="8156515" y="2223009"/>
            <a:ext cx="2616343" cy="4122204"/>
          </a:xfrm>
          <a:custGeom>
            <a:avLst/>
            <a:gdLst>
              <a:gd name="connsiteX0" fmla="*/ 0 w 1962257"/>
              <a:gd name="connsiteY0" fmla="*/ 0 h 3476245"/>
              <a:gd name="connsiteX1" fmla="*/ 1962257 w 1962257"/>
              <a:gd name="connsiteY1" fmla="*/ 0 h 3476245"/>
              <a:gd name="connsiteX2" fmla="*/ 1962257 w 1962257"/>
              <a:gd name="connsiteY2" fmla="*/ 3476245 h 3476245"/>
              <a:gd name="connsiteX3" fmla="*/ 0 w 1962257"/>
              <a:gd name="connsiteY3" fmla="*/ 3476245 h 3476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257" h="3476245">
                <a:moveTo>
                  <a:pt x="0" y="0"/>
                </a:moveTo>
                <a:lnTo>
                  <a:pt x="1962257" y="0"/>
                </a:lnTo>
                <a:lnTo>
                  <a:pt x="1962257" y="3476245"/>
                </a:lnTo>
                <a:lnTo>
                  <a:pt x="0" y="3476245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ru-RU" sz="4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  <p:sp>
        <p:nvSpPr>
          <p:cNvPr id="8" name="Title 15">
            <a:extLst>
              <a:ext uri="{FF2B5EF4-FFF2-40B4-BE49-F238E27FC236}">
                <a16:creationId xmlns:a16="http://schemas.microsoft.com/office/drawing/2014/main" id="{CE6255C7-E9EC-44AC-BC26-9A576592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842512"/>
            <a:ext cx="11148227" cy="418117"/>
          </a:xfrm>
        </p:spPr>
        <p:txBody>
          <a:bodyPr>
            <a:normAutofit/>
          </a:bodyPr>
          <a:lstStyle>
            <a:lvl1pPr>
              <a:defRPr sz="2667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59EA31AE-E9BA-4879-BBF5-F713447346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117" y="343269"/>
            <a:ext cx="11148227" cy="403239"/>
          </a:xfrm>
        </p:spPr>
        <p:txBody>
          <a:bodyPr anchor="b"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fi-FI" sz="2133" b="0" kern="1200" cap="all" baseline="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INSERT TOPIC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C177A7-06A8-4A9F-B71D-39FB013502F0}"/>
              </a:ext>
            </a:extLst>
          </p:cNvPr>
          <p:cNvGrpSpPr/>
          <p:nvPr userDrawn="1"/>
        </p:nvGrpSpPr>
        <p:grpSpPr>
          <a:xfrm>
            <a:off x="2822359" y="1489289"/>
            <a:ext cx="768000" cy="770344"/>
            <a:chOff x="2116769" y="1116967"/>
            <a:chExt cx="576000" cy="5777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742116-E77F-4E29-B71A-00334F4844CD}"/>
                </a:ext>
              </a:extLst>
            </p:cNvPr>
            <p:cNvSpPr/>
            <p:nvPr/>
          </p:nvSpPr>
          <p:spPr>
            <a:xfrm>
              <a:off x="2116769" y="1116967"/>
              <a:ext cx="576000" cy="57703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GB" sz="2133" b="1" err="1"/>
            </a:p>
          </p:txBody>
        </p:sp>
        <p:grpSp>
          <p:nvGrpSpPr>
            <p:cNvPr id="14" name="Graphic 28">
              <a:extLst>
                <a:ext uri="{FF2B5EF4-FFF2-40B4-BE49-F238E27FC236}">
                  <a16:creationId xmlns:a16="http://schemas.microsoft.com/office/drawing/2014/main" id="{9F07E91F-9F61-4230-803E-28C35407BDA8}"/>
                </a:ext>
              </a:extLst>
            </p:cNvPr>
            <p:cNvGrpSpPr/>
            <p:nvPr/>
          </p:nvGrpSpPr>
          <p:grpSpPr>
            <a:xfrm>
              <a:off x="2206331" y="1207047"/>
              <a:ext cx="396876" cy="396874"/>
              <a:chOff x="5057775" y="-781050"/>
              <a:chExt cx="495300" cy="495300"/>
            </a:xfr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0" scaled="1"/>
            </a:gradFill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E0862E6-F29F-4533-8916-8B32BFF91EA5}"/>
                  </a:ext>
                </a:extLst>
              </p:cNvPr>
              <p:cNvSpPr/>
              <p:nvPr/>
            </p:nvSpPr>
            <p:spPr>
              <a:xfrm>
                <a:off x="5057775" y="-781050"/>
                <a:ext cx="495300" cy="495300"/>
              </a:xfrm>
              <a:custGeom>
                <a:avLst/>
                <a:gdLst>
                  <a:gd name="connsiteX0" fmla="*/ 247650 w 495300"/>
                  <a:gd name="connsiteY0" fmla="*/ 0 h 495300"/>
                  <a:gd name="connsiteX1" fmla="*/ 0 w 495300"/>
                  <a:gd name="connsiteY1" fmla="*/ 247650 h 495300"/>
                  <a:gd name="connsiteX2" fmla="*/ 247650 w 495300"/>
                  <a:gd name="connsiteY2" fmla="*/ 495300 h 495300"/>
                  <a:gd name="connsiteX3" fmla="*/ 495300 w 495300"/>
                  <a:gd name="connsiteY3" fmla="*/ 247650 h 495300"/>
                  <a:gd name="connsiteX4" fmla="*/ 247650 w 495300"/>
                  <a:gd name="connsiteY4" fmla="*/ 0 h 495300"/>
                  <a:gd name="connsiteX5" fmla="*/ 247650 w 495300"/>
                  <a:gd name="connsiteY5" fmla="*/ 479323 h 495300"/>
                  <a:gd name="connsiteX6" fmla="*/ 15977 w 495300"/>
                  <a:gd name="connsiteY6" fmla="*/ 247650 h 495300"/>
                  <a:gd name="connsiteX7" fmla="*/ 247650 w 495300"/>
                  <a:gd name="connsiteY7" fmla="*/ 15977 h 495300"/>
                  <a:gd name="connsiteX8" fmla="*/ 479323 w 495300"/>
                  <a:gd name="connsiteY8" fmla="*/ 247650 h 495300"/>
                  <a:gd name="connsiteX9" fmla="*/ 247650 w 495300"/>
                  <a:gd name="connsiteY9" fmla="*/ 47932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876" y="0"/>
                      <a:pt x="0" y="110876"/>
                      <a:pt x="0" y="247650"/>
                    </a:cubicBezTo>
                    <a:cubicBezTo>
                      <a:pt x="154" y="384360"/>
                      <a:pt x="110940" y="495146"/>
                      <a:pt x="247650" y="495300"/>
                    </a:cubicBezTo>
                    <a:cubicBezTo>
                      <a:pt x="384424" y="495300"/>
                      <a:pt x="495300" y="384424"/>
                      <a:pt x="495300" y="247650"/>
                    </a:cubicBezTo>
                    <a:cubicBezTo>
                      <a:pt x="495300" y="110876"/>
                      <a:pt x="384424" y="0"/>
                      <a:pt x="247650" y="0"/>
                    </a:cubicBezTo>
                    <a:close/>
                    <a:moveTo>
                      <a:pt x="247650" y="479323"/>
                    </a:moveTo>
                    <a:cubicBezTo>
                      <a:pt x="119701" y="479323"/>
                      <a:pt x="15977" y="375599"/>
                      <a:pt x="15977" y="247650"/>
                    </a:cubicBezTo>
                    <a:cubicBezTo>
                      <a:pt x="16123" y="119761"/>
                      <a:pt x="119761" y="16123"/>
                      <a:pt x="247650" y="15977"/>
                    </a:cubicBezTo>
                    <a:cubicBezTo>
                      <a:pt x="375599" y="15977"/>
                      <a:pt x="479323" y="119701"/>
                      <a:pt x="479323" y="247650"/>
                    </a:cubicBezTo>
                    <a:cubicBezTo>
                      <a:pt x="479323" y="375599"/>
                      <a:pt x="375599" y="479323"/>
                      <a:pt x="247650" y="479323"/>
                    </a:cubicBezTo>
                    <a:close/>
                  </a:path>
                </a:pathLst>
              </a:custGeom>
              <a:grpFill/>
              <a:ln w="9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7B0DDEE-F362-4A49-959A-4454C6240B32}"/>
                  </a:ext>
                </a:extLst>
              </p:cNvPr>
              <p:cNvSpPr/>
              <p:nvPr/>
            </p:nvSpPr>
            <p:spPr>
              <a:xfrm>
                <a:off x="5145650" y="-693174"/>
                <a:ext cx="319548" cy="319548"/>
              </a:xfrm>
              <a:custGeom>
                <a:avLst/>
                <a:gdLst>
                  <a:gd name="connsiteX0" fmla="*/ 311560 w 319548"/>
                  <a:gd name="connsiteY0" fmla="*/ 151785 h 319548"/>
                  <a:gd name="connsiteX1" fmla="*/ 167763 w 319548"/>
                  <a:gd name="connsiteY1" fmla="*/ 151785 h 319548"/>
                  <a:gd name="connsiteX2" fmla="*/ 167763 w 319548"/>
                  <a:gd name="connsiteY2" fmla="*/ 7989 h 319548"/>
                  <a:gd name="connsiteX3" fmla="*/ 159774 w 319548"/>
                  <a:gd name="connsiteY3" fmla="*/ 0 h 319548"/>
                  <a:gd name="connsiteX4" fmla="*/ 151785 w 319548"/>
                  <a:gd name="connsiteY4" fmla="*/ 7989 h 319548"/>
                  <a:gd name="connsiteX5" fmla="*/ 151785 w 319548"/>
                  <a:gd name="connsiteY5" fmla="*/ 151785 h 319548"/>
                  <a:gd name="connsiteX6" fmla="*/ 7989 w 319548"/>
                  <a:gd name="connsiteY6" fmla="*/ 151785 h 319548"/>
                  <a:gd name="connsiteX7" fmla="*/ 0 w 319548"/>
                  <a:gd name="connsiteY7" fmla="*/ 159774 h 319548"/>
                  <a:gd name="connsiteX8" fmla="*/ 7989 w 319548"/>
                  <a:gd name="connsiteY8" fmla="*/ 167763 h 319548"/>
                  <a:gd name="connsiteX9" fmla="*/ 151785 w 319548"/>
                  <a:gd name="connsiteY9" fmla="*/ 167763 h 319548"/>
                  <a:gd name="connsiteX10" fmla="*/ 151785 w 319548"/>
                  <a:gd name="connsiteY10" fmla="*/ 311560 h 319548"/>
                  <a:gd name="connsiteX11" fmla="*/ 159774 w 319548"/>
                  <a:gd name="connsiteY11" fmla="*/ 319548 h 319548"/>
                  <a:gd name="connsiteX12" fmla="*/ 167763 w 319548"/>
                  <a:gd name="connsiteY12" fmla="*/ 311560 h 319548"/>
                  <a:gd name="connsiteX13" fmla="*/ 167763 w 319548"/>
                  <a:gd name="connsiteY13" fmla="*/ 167763 h 319548"/>
                  <a:gd name="connsiteX14" fmla="*/ 311560 w 319548"/>
                  <a:gd name="connsiteY14" fmla="*/ 167763 h 319548"/>
                  <a:gd name="connsiteX15" fmla="*/ 319548 w 319548"/>
                  <a:gd name="connsiteY15" fmla="*/ 159774 h 319548"/>
                  <a:gd name="connsiteX16" fmla="*/ 311560 w 319548"/>
                  <a:gd name="connsiteY16" fmla="*/ 151785 h 31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19548" h="319548">
                    <a:moveTo>
                      <a:pt x="311560" y="151785"/>
                    </a:moveTo>
                    <a:lnTo>
                      <a:pt x="167763" y="151785"/>
                    </a:lnTo>
                    <a:lnTo>
                      <a:pt x="167763" y="7989"/>
                    </a:lnTo>
                    <a:cubicBezTo>
                      <a:pt x="167763" y="3577"/>
                      <a:pt x="164186" y="0"/>
                      <a:pt x="159774" y="0"/>
                    </a:cubicBezTo>
                    <a:cubicBezTo>
                      <a:pt x="155362" y="0"/>
                      <a:pt x="151785" y="3577"/>
                      <a:pt x="151785" y="7989"/>
                    </a:cubicBezTo>
                    <a:lnTo>
                      <a:pt x="151785" y="151785"/>
                    </a:lnTo>
                    <a:lnTo>
                      <a:pt x="7989" y="151785"/>
                    </a:lnTo>
                    <a:cubicBezTo>
                      <a:pt x="3577" y="151785"/>
                      <a:pt x="0" y="155362"/>
                      <a:pt x="0" y="159774"/>
                    </a:cubicBezTo>
                    <a:cubicBezTo>
                      <a:pt x="0" y="164186"/>
                      <a:pt x="3577" y="167763"/>
                      <a:pt x="7989" y="167763"/>
                    </a:cubicBezTo>
                    <a:lnTo>
                      <a:pt x="151785" y="167763"/>
                    </a:lnTo>
                    <a:lnTo>
                      <a:pt x="151785" y="311560"/>
                    </a:lnTo>
                    <a:cubicBezTo>
                      <a:pt x="151785" y="315971"/>
                      <a:pt x="155362" y="319548"/>
                      <a:pt x="159774" y="319548"/>
                    </a:cubicBezTo>
                    <a:cubicBezTo>
                      <a:pt x="164186" y="319548"/>
                      <a:pt x="167763" y="315971"/>
                      <a:pt x="167763" y="311560"/>
                    </a:cubicBezTo>
                    <a:lnTo>
                      <a:pt x="167763" y="167763"/>
                    </a:lnTo>
                    <a:lnTo>
                      <a:pt x="311560" y="167763"/>
                    </a:lnTo>
                    <a:cubicBezTo>
                      <a:pt x="315971" y="167763"/>
                      <a:pt x="319548" y="164186"/>
                      <a:pt x="319548" y="159774"/>
                    </a:cubicBezTo>
                    <a:cubicBezTo>
                      <a:pt x="319548" y="155362"/>
                      <a:pt x="315971" y="151785"/>
                      <a:pt x="311560" y="151785"/>
                    </a:cubicBezTo>
                    <a:close/>
                  </a:path>
                </a:pathLst>
              </a:custGeom>
              <a:grpFill/>
              <a:ln w="9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3A4DCFA-4ADB-4EC1-8250-DAE8569E0CA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116769" y="1694725"/>
              <a:ext cx="576000" cy="0"/>
            </a:xfrm>
            <a:prstGeom prst="line">
              <a:avLst/>
            </a:prstGeom>
            <a:ln w="254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EF9140-F383-4E73-85B1-9FE81C6E169F}"/>
              </a:ext>
            </a:extLst>
          </p:cNvPr>
          <p:cNvGrpSpPr/>
          <p:nvPr userDrawn="1"/>
        </p:nvGrpSpPr>
        <p:grpSpPr>
          <a:xfrm>
            <a:off x="5134597" y="1489289"/>
            <a:ext cx="768000" cy="770344"/>
            <a:chOff x="3850948" y="1116967"/>
            <a:chExt cx="576000" cy="57775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43D731-3FBB-4371-9AF9-F1C0DD1132E7}"/>
                </a:ext>
              </a:extLst>
            </p:cNvPr>
            <p:cNvSpPr/>
            <p:nvPr/>
          </p:nvSpPr>
          <p:spPr>
            <a:xfrm>
              <a:off x="3850948" y="1116967"/>
              <a:ext cx="576000" cy="57703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GB" sz="2133" b="1" err="1"/>
            </a:p>
          </p:txBody>
        </p:sp>
        <p:sp>
          <p:nvSpPr>
            <p:cNvPr id="20" name="Content Placeholder 26">
              <a:extLst>
                <a:ext uri="{FF2B5EF4-FFF2-40B4-BE49-F238E27FC236}">
                  <a16:creationId xmlns:a16="http://schemas.microsoft.com/office/drawing/2014/main" id="{53155A3F-F29E-4179-9542-20E9427487F3}"/>
                </a:ext>
              </a:extLst>
            </p:cNvPr>
            <p:cNvSpPr/>
            <p:nvPr/>
          </p:nvSpPr>
          <p:spPr>
            <a:xfrm>
              <a:off x="3915391" y="1192467"/>
              <a:ext cx="447114" cy="426034"/>
            </a:xfrm>
            <a:custGeom>
              <a:avLst/>
              <a:gdLst>
                <a:gd name="connsiteX0" fmla="*/ 107505 w 532136"/>
                <a:gd name="connsiteY0" fmla="*/ 507025 h 507048"/>
                <a:gd name="connsiteX1" fmla="*/ 101904 w 532136"/>
                <a:gd name="connsiteY1" fmla="*/ 505206 h 507048"/>
                <a:gd name="connsiteX2" fmla="*/ 98123 w 532136"/>
                <a:gd name="connsiteY2" fmla="*/ 495891 h 507048"/>
                <a:gd name="connsiteX3" fmla="*/ 127565 w 532136"/>
                <a:gd name="connsiteY3" fmla="*/ 324269 h 507048"/>
                <a:gd name="connsiteX4" fmla="*/ 2873 w 532136"/>
                <a:gd name="connsiteY4" fmla="*/ 202740 h 507048"/>
                <a:gd name="connsiteX5" fmla="*/ 463 w 532136"/>
                <a:gd name="connsiteY5" fmla="*/ 192986 h 507048"/>
                <a:gd name="connsiteX6" fmla="*/ 8159 w 532136"/>
                <a:gd name="connsiteY6" fmla="*/ 186500 h 507048"/>
                <a:gd name="connsiteX7" fmla="*/ 180466 w 532136"/>
                <a:gd name="connsiteY7" fmla="*/ 161458 h 507048"/>
                <a:gd name="connsiteX8" fmla="*/ 257533 w 532136"/>
                <a:gd name="connsiteY8" fmla="*/ 5315 h 507048"/>
                <a:gd name="connsiteX9" fmla="*/ 266068 w 532136"/>
                <a:gd name="connsiteY9" fmla="*/ 0 h 507048"/>
                <a:gd name="connsiteX10" fmla="*/ 266068 w 532136"/>
                <a:gd name="connsiteY10" fmla="*/ 0 h 507048"/>
                <a:gd name="connsiteX11" fmla="*/ 274602 w 532136"/>
                <a:gd name="connsiteY11" fmla="*/ 5315 h 507048"/>
                <a:gd name="connsiteX12" fmla="*/ 351659 w 532136"/>
                <a:gd name="connsiteY12" fmla="*/ 161458 h 507048"/>
                <a:gd name="connsiteX13" fmla="*/ 523976 w 532136"/>
                <a:gd name="connsiteY13" fmla="*/ 186500 h 507048"/>
                <a:gd name="connsiteX14" fmla="*/ 531672 w 532136"/>
                <a:gd name="connsiteY14" fmla="*/ 192986 h 507048"/>
                <a:gd name="connsiteX15" fmla="*/ 529263 w 532136"/>
                <a:gd name="connsiteY15" fmla="*/ 202740 h 507048"/>
                <a:gd name="connsiteX16" fmla="*/ 404571 w 532136"/>
                <a:gd name="connsiteY16" fmla="*/ 324288 h 507048"/>
                <a:gd name="connsiteX17" fmla="*/ 434003 w 532136"/>
                <a:gd name="connsiteY17" fmla="*/ 495900 h 507048"/>
                <a:gd name="connsiteX18" fmla="*/ 430222 w 532136"/>
                <a:gd name="connsiteY18" fmla="*/ 505216 h 507048"/>
                <a:gd name="connsiteX19" fmla="*/ 420182 w 532136"/>
                <a:gd name="connsiteY19" fmla="*/ 505939 h 507048"/>
                <a:gd name="connsiteX20" fmla="*/ 266068 w 532136"/>
                <a:gd name="connsiteY20" fmla="*/ 424920 h 507048"/>
                <a:gd name="connsiteX21" fmla="*/ 111934 w 532136"/>
                <a:gd name="connsiteY21" fmla="*/ 505939 h 507048"/>
                <a:gd name="connsiteX22" fmla="*/ 107505 w 532136"/>
                <a:gd name="connsiteY22" fmla="*/ 507025 h 507048"/>
                <a:gd name="connsiteX23" fmla="*/ 29991 w 532136"/>
                <a:gd name="connsiteY23" fmla="*/ 202568 h 507048"/>
                <a:gd name="connsiteX24" fmla="*/ 144443 w 532136"/>
                <a:gd name="connsiteY24" fmla="*/ 314135 h 507048"/>
                <a:gd name="connsiteX25" fmla="*/ 147177 w 532136"/>
                <a:gd name="connsiteY25" fmla="*/ 322564 h 507048"/>
                <a:gd name="connsiteX26" fmla="*/ 120154 w 532136"/>
                <a:gd name="connsiteY26" fmla="*/ 480089 h 507048"/>
                <a:gd name="connsiteX27" fmla="*/ 261639 w 532136"/>
                <a:gd name="connsiteY27" fmla="*/ 405717 h 507048"/>
                <a:gd name="connsiteX28" fmla="*/ 270506 w 532136"/>
                <a:gd name="connsiteY28" fmla="*/ 405717 h 507048"/>
                <a:gd name="connsiteX29" fmla="*/ 411972 w 532136"/>
                <a:gd name="connsiteY29" fmla="*/ 480089 h 507048"/>
                <a:gd name="connsiteX30" fmla="*/ 384959 w 532136"/>
                <a:gd name="connsiteY30" fmla="*/ 322564 h 507048"/>
                <a:gd name="connsiteX31" fmla="*/ 387692 w 532136"/>
                <a:gd name="connsiteY31" fmla="*/ 314135 h 507048"/>
                <a:gd name="connsiteX32" fmla="*/ 502145 w 532136"/>
                <a:gd name="connsiteY32" fmla="*/ 202568 h 507048"/>
                <a:gd name="connsiteX33" fmla="*/ 343982 w 532136"/>
                <a:gd name="connsiteY33" fmla="*/ 179584 h 507048"/>
                <a:gd name="connsiteX34" fmla="*/ 336810 w 532136"/>
                <a:gd name="connsiteY34" fmla="*/ 174374 h 507048"/>
                <a:gd name="connsiteX35" fmla="*/ 266068 w 532136"/>
                <a:gd name="connsiteY35" fmla="*/ 31061 h 507048"/>
                <a:gd name="connsiteX36" fmla="*/ 195325 w 532136"/>
                <a:gd name="connsiteY36" fmla="*/ 174384 h 507048"/>
                <a:gd name="connsiteX37" fmla="*/ 188153 w 532136"/>
                <a:gd name="connsiteY37" fmla="*/ 179594 h 507048"/>
                <a:gd name="connsiteX38" fmla="*/ 29991 w 532136"/>
                <a:gd name="connsiteY38" fmla="*/ 202568 h 50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32136" h="507048">
                  <a:moveTo>
                    <a:pt x="107505" y="507025"/>
                  </a:moveTo>
                  <a:cubicBezTo>
                    <a:pt x="105533" y="507025"/>
                    <a:pt x="103562" y="506416"/>
                    <a:pt x="101904" y="505206"/>
                  </a:cubicBezTo>
                  <a:cubicBezTo>
                    <a:pt x="98971" y="503072"/>
                    <a:pt x="97504" y="499462"/>
                    <a:pt x="98123" y="495891"/>
                  </a:cubicBezTo>
                  <a:lnTo>
                    <a:pt x="127565" y="324269"/>
                  </a:lnTo>
                  <a:lnTo>
                    <a:pt x="2873" y="202740"/>
                  </a:lnTo>
                  <a:cubicBezTo>
                    <a:pt x="282" y="200206"/>
                    <a:pt x="-651" y="196425"/>
                    <a:pt x="463" y="192986"/>
                  </a:cubicBezTo>
                  <a:cubicBezTo>
                    <a:pt x="1587" y="189538"/>
                    <a:pt x="4568" y="187023"/>
                    <a:pt x="8159" y="186500"/>
                  </a:cubicBezTo>
                  <a:lnTo>
                    <a:pt x="180466" y="161458"/>
                  </a:lnTo>
                  <a:lnTo>
                    <a:pt x="257533" y="5315"/>
                  </a:lnTo>
                  <a:cubicBezTo>
                    <a:pt x="259133" y="2057"/>
                    <a:pt x="262448" y="0"/>
                    <a:pt x="266068" y="0"/>
                  </a:cubicBezTo>
                  <a:lnTo>
                    <a:pt x="266068" y="0"/>
                  </a:lnTo>
                  <a:cubicBezTo>
                    <a:pt x="269697" y="0"/>
                    <a:pt x="273011" y="2057"/>
                    <a:pt x="274602" y="5315"/>
                  </a:cubicBezTo>
                  <a:lnTo>
                    <a:pt x="351659" y="161458"/>
                  </a:lnTo>
                  <a:lnTo>
                    <a:pt x="523976" y="186500"/>
                  </a:lnTo>
                  <a:cubicBezTo>
                    <a:pt x="527567" y="187023"/>
                    <a:pt x="530539" y="189528"/>
                    <a:pt x="531672" y="192986"/>
                  </a:cubicBezTo>
                  <a:cubicBezTo>
                    <a:pt x="532787" y="196425"/>
                    <a:pt x="531863" y="200216"/>
                    <a:pt x="529263" y="202740"/>
                  </a:cubicBezTo>
                  <a:lnTo>
                    <a:pt x="404571" y="324288"/>
                  </a:lnTo>
                  <a:lnTo>
                    <a:pt x="434003" y="495900"/>
                  </a:lnTo>
                  <a:cubicBezTo>
                    <a:pt x="434613" y="499472"/>
                    <a:pt x="433146" y="503082"/>
                    <a:pt x="430222" y="505216"/>
                  </a:cubicBezTo>
                  <a:cubicBezTo>
                    <a:pt x="427288" y="507368"/>
                    <a:pt x="423392" y="507644"/>
                    <a:pt x="420182" y="505939"/>
                  </a:cubicBezTo>
                  <a:lnTo>
                    <a:pt x="266068" y="424920"/>
                  </a:lnTo>
                  <a:lnTo>
                    <a:pt x="111934" y="505939"/>
                  </a:lnTo>
                  <a:cubicBezTo>
                    <a:pt x="110543" y="506663"/>
                    <a:pt x="109019" y="507025"/>
                    <a:pt x="107505" y="507025"/>
                  </a:cubicBezTo>
                  <a:close/>
                  <a:moveTo>
                    <a:pt x="29991" y="202568"/>
                  </a:moveTo>
                  <a:lnTo>
                    <a:pt x="144443" y="314135"/>
                  </a:lnTo>
                  <a:cubicBezTo>
                    <a:pt x="146681" y="316316"/>
                    <a:pt x="147710" y="319478"/>
                    <a:pt x="147177" y="322564"/>
                  </a:cubicBezTo>
                  <a:lnTo>
                    <a:pt x="120154" y="480089"/>
                  </a:lnTo>
                  <a:lnTo>
                    <a:pt x="261639" y="405717"/>
                  </a:lnTo>
                  <a:cubicBezTo>
                    <a:pt x="264410" y="404251"/>
                    <a:pt x="267715" y="404251"/>
                    <a:pt x="270506" y="405717"/>
                  </a:cubicBezTo>
                  <a:lnTo>
                    <a:pt x="411972" y="480089"/>
                  </a:lnTo>
                  <a:lnTo>
                    <a:pt x="384959" y="322564"/>
                  </a:lnTo>
                  <a:cubicBezTo>
                    <a:pt x="384425" y="319478"/>
                    <a:pt x="385454" y="316325"/>
                    <a:pt x="387692" y="314135"/>
                  </a:cubicBezTo>
                  <a:lnTo>
                    <a:pt x="502145" y="202568"/>
                  </a:lnTo>
                  <a:lnTo>
                    <a:pt x="343982" y="179584"/>
                  </a:lnTo>
                  <a:cubicBezTo>
                    <a:pt x="340877" y="179137"/>
                    <a:pt x="338200" y="177184"/>
                    <a:pt x="336810" y="174374"/>
                  </a:cubicBezTo>
                  <a:lnTo>
                    <a:pt x="266068" y="31061"/>
                  </a:lnTo>
                  <a:lnTo>
                    <a:pt x="195325" y="174384"/>
                  </a:lnTo>
                  <a:cubicBezTo>
                    <a:pt x="193935" y="177194"/>
                    <a:pt x="191258" y="179146"/>
                    <a:pt x="188153" y="179594"/>
                  </a:cubicBezTo>
                  <a:lnTo>
                    <a:pt x="29991" y="202568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AA2E61D-D45B-4B08-954C-4751733C084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50948" y="1694725"/>
              <a:ext cx="576000" cy="0"/>
            </a:xfrm>
            <a:prstGeom prst="line">
              <a:avLst/>
            </a:prstGeom>
            <a:ln w="254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2B29780-D505-4178-906F-3DF612A98D10}"/>
              </a:ext>
            </a:extLst>
          </p:cNvPr>
          <p:cNvGrpSpPr/>
          <p:nvPr userDrawn="1"/>
        </p:nvGrpSpPr>
        <p:grpSpPr>
          <a:xfrm>
            <a:off x="510118" y="1489289"/>
            <a:ext cx="768001" cy="770344"/>
            <a:chOff x="382588" y="1116967"/>
            <a:chExt cx="576001" cy="57775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61327E1-C7D9-483E-8DB4-95E95A7D079D}"/>
                </a:ext>
              </a:extLst>
            </p:cNvPr>
            <p:cNvSpPr/>
            <p:nvPr userDrawn="1"/>
          </p:nvSpPr>
          <p:spPr>
            <a:xfrm>
              <a:off x="382589" y="1116967"/>
              <a:ext cx="576000" cy="57703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GB" sz="2133" b="1" err="1">
                <a:solidFill>
                  <a:srgbClr val="012834"/>
                </a:solidFill>
              </a:endParaRPr>
            </a:p>
          </p:txBody>
        </p:sp>
        <p:grpSp>
          <p:nvGrpSpPr>
            <p:cNvPr id="24" name="Graphic 30">
              <a:extLst>
                <a:ext uri="{FF2B5EF4-FFF2-40B4-BE49-F238E27FC236}">
                  <a16:creationId xmlns:a16="http://schemas.microsoft.com/office/drawing/2014/main" id="{922F5F2B-04D9-427F-A36A-8A4FC7B4871D}"/>
                </a:ext>
              </a:extLst>
            </p:cNvPr>
            <p:cNvGrpSpPr/>
            <p:nvPr userDrawn="1"/>
          </p:nvGrpSpPr>
          <p:grpSpPr>
            <a:xfrm>
              <a:off x="479850" y="1214745"/>
              <a:ext cx="381478" cy="381478"/>
              <a:chOff x="495760" y="1199240"/>
              <a:chExt cx="381478" cy="381478"/>
            </a:xfr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0" scaled="1"/>
            </a:gra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EA2350B-5A2D-48D9-A162-9C03871EEFCE}"/>
                  </a:ext>
                </a:extLst>
              </p:cNvPr>
              <p:cNvSpPr/>
              <p:nvPr/>
            </p:nvSpPr>
            <p:spPr>
              <a:xfrm>
                <a:off x="495760" y="1199240"/>
                <a:ext cx="381478" cy="381478"/>
              </a:xfrm>
              <a:custGeom>
                <a:avLst/>
                <a:gdLst>
                  <a:gd name="connsiteX0" fmla="*/ 349688 w 381478"/>
                  <a:gd name="connsiteY0" fmla="*/ 0 h 381478"/>
                  <a:gd name="connsiteX1" fmla="*/ 31790 w 381478"/>
                  <a:gd name="connsiteY1" fmla="*/ 0 h 381478"/>
                  <a:gd name="connsiteX2" fmla="*/ 0 w 381478"/>
                  <a:gd name="connsiteY2" fmla="*/ 31790 h 381478"/>
                  <a:gd name="connsiteX3" fmla="*/ 0 w 381478"/>
                  <a:gd name="connsiteY3" fmla="*/ 349688 h 381478"/>
                  <a:gd name="connsiteX4" fmla="*/ 31790 w 381478"/>
                  <a:gd name="connsiteY4" fmla="*/ 381478 h 381478"/>
                  <a:gd name="connsiteX5" fmla="*/ 349688 w 381478"/>
                  <a:gd name="connsiteY5" fmla="*/ 381478 h 381478"/>
                  <a:gd name="connsiteX6" fmla="*/ 381478 w 381478"/>
                  <a:gd name="connsiteY6" fmla="*/ 349688 h 381478"/>
                  <a:gd name="connsiteX7" fmla="*/ 381478 w 381478"/>
                  <a:gd name="connsiteY7" fmla="*/ 31790 h 381478"/>
                  <a:gd name="connsiteX8" fmla="*/ 349688 w 381478"/>
                  <a:gd name="connsiteY8" fmla="*/ 0 h 381478"/>
                  <a:gd name="connsiteX9" fmla="*/ 228887 w 381478"/>
                  <a:gd name="connsiteY9" fmla="*/ 368762 h 381478"/>
                  <a:gd name="connsiteX10" fmla="*/ 31790 w 381478"/>
                  <a:gd name="connsiteY10" fmla="*/ 368762 h 381478"/>
                  <a:gd name="connsiteX11" fmla="*/ 12716 w 381478"/>
                  <a:gd name="connsiteY11" fmla="*/ 349688 h 381478"/>
                  <a:gd name="connsiteX12" fmla="*/ 12716 w 381478"/>
                  <a:gd name="connsiteY12" fmla="*/ 260677 h 381478"/>
                  <a:gd name="connsiteX13" fmla="*/ 228887 w 381478"/>
                  <a:gd name="connsiteY13" fmla="*/ 260677 h 381478"/>
                  <a:gd name="connsiteX14" fmla="*/ 228887 w 381478"/>
                  <a:gd name="connsiteY14" fmla="*/ 368762 h 381478"/>
                  <a:gd name="connsiteX15" fmla="*/ 228887 w 381478"/>
                  <a:gd name="connsiteY15" fmla="*/ 247961 h 381478"/>
                  <a:gd name="connsiteX16" fmla="*/ 12716 w 381478"/>
                  <a:gd name="connsiteY16" fmla="*/ 247961 h 381478"/>
                  <a:gd name="connsiteX17" fmla="*/ 12716 w 381478"/>
                  <a:gd name="connsiteY17" fmla="*/ 133517 h 381478"/>
                  <a:gd name="connsiteX18" fmla="*/ 228887 w 381478"/>
                  <a:gd name="connsiteY18" fmla="*/ 133517 h 381478"/>
                  <a:gd name="connsiteX19" fmla="*/ 228887 w 381478"/>
                  <a:gd name="connsiteY19" fmla="*/ 247961 h 381478"/>
                  <a:gd name="connsiteX20" fmla="*/ 228887 w 381478"/>
                  <a:gd name="connsiteY20" fmla="*/ 120801 h 381478"/>
                  <a:gd name="connsiteX21" fmla="*/ 12716 w 381478"/>
                  <a:gd name="connsiteY21" fmla="*/ 120801 h 381478"/>
                  <a:gd name="connsiteX22" fmla="*/ 12716 w 381478"/>
                  <a:gd name="connsiteY22" fmla="*/ 31790 h 381478"/>
                  <a:gd name="connsiteX23" fmla="*/ 31790 w 381478"/>
                  <a:gd name="connsiteY23" fmla="*/ 12716 h 381478"/>
                  <a:gd name="connsiteX24" fmla="*/ 228887 w 381478"/>
                  <a:gd name="connsiteY24" fmla="*/ 12716 h 381478"/>
                  <a:gd name="connsiteX25" fmla="*/ 228887 w 381478"/>
                  <a:gd name="connsiteY25" fmla="*/ 120801 h 381478"/>
                  <a:gd name="connsiteX26" fmla="*/ 368762 w 381478"/>
                  <a:gd name="connsiteY26" fmla="*/ 349688 h 381478"/>
                  <a:gd name="connsiteX27" fmla="*/ 349688 w 381478"/>
                  <a:gd name="connsiteY27" fmla="*/ 368762 h 381478"/>
                  <a:gd name="connsiteX28" fmla="*/ 241603 w 381478"/>
                  <a:gd name="connsiteY28" fmla="*/ 368762 h 381478"/>
                  <a:gd name="connsiteX29" fmla="*/ 241603 w 381478"/>
                  <a:gd name="connsiteY29" fmla="*/ 12716 h 381478"/>
                  <a:gd name="connsiteX30" fmla="*/ 349688 w 381478"/>
                  <a:gd name="connsiteY30" fmla="*/ 12716 h 381478"/>
                  <a:gd name="connsiteX31" fmla="*/ 368762 w 381478"/>
                  <a:gd name="connsiteY31" fmla="*/ 31790 h 381478"/>
                  <a:gd name="connsiteX32" fmla="*/ 368762 w 381478"/>
                  <a:gd name="connsiteY32" fmla="*/ 349688 h 38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81478" h="381478">
                    <a:moveTo>
                      <a:pt x="349688" y="0"/>
                    </a:moveTo>
                    <a:lnTo>
                      <a:pt x="31790" y="0"/>
                    </a:lnTo>
                    <a:cubicBezTo>
                      <a:pt x="14261" y="0"/>
                      <a:pt x="0" y="14261"/>
                      <a:pt x="0" y="31790"/>
                    </a:cubicBezTo>
                    <a:lnTo>
                      <a:pt x="0" y="349688"/>
                    </a:lnTo>
                    <a:cubicBezTo>
                      <a:pt x="0" y="367217"/>
                      <a:pt x="14261" y="381478"/>
                      <a:pt x="31790" y="381478"/>
                    </a:cubicBezTo>
                    <a:lnTo>
                      <a:pt x="349688" y="381478"/>
                    </a:lnTo>
                    <a:cubicBezTo>
                      <a:pt x="367217" y="381478"/>
                      <a:pt x="381478" y="367217"/>
                      <a:pt x="381478" y="349688"/>
                    </a:cubicBezTo>
                    <a:lnTo>
                      <a:pt x="381478" y="31790"/>
                    </a:lnTo>
                    <a:cubicBezTo>
                      <a:pt x="381478" y="14261"/>
                      <a:pt x="367217" y="0"/>
                      <a:pt x="349688" y="0"/>
                    </a:cubicBezTo>
                    <a:close/>
                    <a:moveTo>
                      <a:pt x="228887" y="368762"/>
                    </a:moveTo>
                    <a:lnTo>
                      <a:pt x="31790" y="368762"/>
                    </a:lnTo>
                    <a:cubicBezTo>
                      <a:pt x="21274" y="368762"/>
                      <a:pt x="12716" y="360204"/>
                      <a:pt x="12716" y="349688"/>
                    </a:cubicBezTo>
                    <a:lnTo>
                      <a:pt x="12716" y="260677"/>
                    </a:lnTo>
                    <a:lnTo>
                      <a:pt x="228887" y="260677"/>
                    </a:lnTo>
                    <a:lnTo>
                      <a:pt x="228887" y="368762"/>
                    </a:lnTo>
                    <a:close/>
                    <a:moveTo>
                      <a:pt x="228887" y="247961"/>
                    </a:moveTo>
                    <a:lnTo>
                      <a:pt x="12716" y="247961"/>
                    </a:lnTo>
                    <a:lnTo>
                      <a:pt x="12716" y="133517"/>
                    </a:lnTo>
                    <a:lnTo>
                      <a:pt x="228887" y="133517"/>
                    </a:lnTo>
                    <a:lnTo>
                      <a:pt x="228887" y="247961"/>
                    </a:lnTo>
                    <a:close/>
                    <a:moveTo>
                      <a:pt x="228887" y="120801"/>
                    </a:moveTo>
                    <a:lnTo>
                      <a:pt x="12716" y="120801"/>
                    </a:lnTo>
                    <a:lnTo>
                      <a:pt x="12716" y="31790"/>
                    </a:lnTo>
                    <a:cubicBezTo>
                      <a:pt x="12716" y="21274"/>
                      <a:pt x="21274" y="12716"/>
                      <a:pt x="31790" y="12716"/>
                    </a:cubicBezTo>
                    <a:lnTo>
                      <a:pt x="228887" y="12716"/>
                    </a:lnTo>
                    <a:lnTo>
                      <a:pt x="228887" y="120801"/>
                    </a:lnTo>
                    <a:close/>
                    <a:moveTo>
                      <a:pt x="368762" y="349688"/>
                    </a:moveTo>
                    <a:cubicBezTo>
                      <a:pt x="368762" y="360204"/>
                      <a:pt x="360204" y="368762"/>
                      <a:pt x="349688" y="368762"/>
                    </a:cubicBezTo>
                    <a:lnTo>
                      <a:pt x="241603" y="368762"/>
                    </a:lnTo>
                    <a:lnTo>
                      <a:pt x="241603" y="12716"/>
                    </a:lnTo>
                    <a:lnTo>
                      <a:pt x="349688" y="12716"/>
                    </a:lnTo>
                    <a:cubicBezTo>
                      <a:pt x="360204" y="12716"/>
                      <a:pt x="368762" y="21274"/>
                      <a:pt x="368762" y="31790"/>
                    </a:cubicBezTo>
                    <a:lnTo>
                      <a:pt x="368762" y="349688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7FB95B51-431E-4F2E-8165-6E92F8462AFA}"/>
                  </a:ext>
                </a:extLst>
              </p:cNvPr>
              <p:cNvSpPr/>
              <p:nvPr/>
            </p:nvSpPr>
            <p:spPr>
              <a:xfrm>
                <a:off x="750078" y="1231029"/>
                <a:ext cx="82653" cy="82653"/>
              </a:xfrm>
              <a:custGeom>
                <a:avLst/>
                <a:gdLst>
                  <a:gd name="connsiteX0" fmla="*/ 69938 w 82653"/>
                  <a:gd name="connsiteY0" fmla="*/ 50864 h 82653"/>
                  <a:gd name="connsiteX1" fmla="*/ 69938 w 82653"/>
                  <a:gd name="connsiteY1" fmla="*/ 69938 h 82653"/>
                  <a:gd name="connsiteX2" fmla="*/ 12716 w 82653"/>
                  <a:gd name="connsiteY2" fmla="*/ 69938 h 82653"/>
                  <a:gd name="connsiteX3" fmla="*/ 12716 w 82653"/>
                  <a:gd name="connsiteY3" fmla="*/ 12716 h 82653"/>
                  <a:gd name="connsiteX4" fmla="*/ 31790 w 82653"/>
                  <a:gd name="connsiteY4" fmla="*/ 12716 h 82653"/>
                  <a:gd name="connsiteX5" fmla="*/ 31790 w 82653"/>
                  <a:gd name="connsiteY5" fmla="*/ 0 h 82653"/>
                  <a:gd name="connsiteX6" fmla="*/ 6358 w 82653"/>
                  <a:gd name="connsiteY6" fmla="*/ 0 h 82653"/>
                  <a:gd name="connsiteX7" fmla="*/ 0 w 82653"/>
                  <a:gd name="connsiteY7" fmla="*/ 6358 h 82653"/>
                  <a:gd name="connsiteX8" fmla="*/ 0 w 82653"/>
                  <a:gd name="connsiteY8" fmla="*/ 76296 h 82653"/>
                  <a:gd name="connsiteX9" fmla="*/ 6358 w 82653"/>
                  <a:gd name="connsiteY9" fmla="*/ 82654 h 82653"/>
                  <a:gd name="connsiteX10" fmla="*/ 76296 w 82653"/>
                  <a:gd name="connsiteY10" fmla="*/ 82654 h 82653"/>
                  <a:gd name="connsiteX11" fmla="*/ 82654 w 82653"/>
                  <a:gd name="connsiteY11" fmla="*/ 76296 h 82653"/>
                  <a:gd name="connsiteX12" fmla="*/ 82654 w 82653"/>
                  <a:gd name="connsiteY12" fmla="*/ 50864 h 82653"/>
                  <a:gd name="connsiteX13" fmla="*/ 69938 w 82653"/>
                  <a:gd name="connsiteY13" fmla="*/ 50864 h 8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653" h="82653">
                    <a:moveTo>
                      <a:pt x="69938" y="50864"/>
                    </a:moveTo>
                    <a:lnTo>
                      <a:pt x="69938" y="69938"/>
                    </a:lnTo>
                    <a:lnTo>
                      <a:pt x="12716" y="69938"/>
                    </a:lnTo>
                    <a:lnTo>
                      <a:pt x="12716" y="12716"/>
                    </a:lnTo>
                    <a:lnTo>
                      <a:pt x="31790" y="12716"/>
                    </a:lnTo>
                    <a:lnTo>
                      <a:pt x="31790" y="0"/>
                    </a:lnTo>
                    <a:lnTo>
                      <a:pt x="6358" y="0"/>
                    </a:lnTo>
                    <a:cubicBezTo>
                      <a:pt x="2842" y="0"/>
                      <a:pt x="0" y="2842"/>
                      <a:pt x="0" y="6358"/>
                    </a:cubicBezTo>
                    <a:lnTo>
                      <a:pt x="0" y="76296"/>
                    </a:lnTo>
                    <a:cubicBezTo>
                      <a:pt x="0" y="79812"/>
                      <a:pt x="2842" y="82654"/>
                      <a:pt x="6358" y="82654"/>
                    </a:cubicBezTo>
                    <a:lnTo>
                      <a:pt x="76296" y="82654"/>
                    </a:lnTo>
                    <a:cubicBezTo>
                      <a:pt x="79812" y="82654"/>
                      <a:pt x="82654" y="79812"/>
                      <a:pt x="82654" y="76296"/>
                    </a:cubicBezTo>
                    <a:lnTo>
                      <a:pt x="82654" y="50864"/>
                    </a:lnTo>
                    <a:lnTo>
                      <a:pt x="69938" y="50864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9736AB4-7B82-4DE9-85F6-D86B61B672A6}"/>
                  </a:ext>
                </a:extLst>
              </p:cNvPr>
              <p:cNvSpPr/>
              <p:nvPr/>
            </p:nvSpPr>
            <p:spPr>
              <a:xfrm>
                <a:off x="771015" y="1232892"/>
                <a:ext cx="72569" cy="55358"/>
              </a:xfrm>
              <a:custGeom>
                <a:avLst/>
                <a:gdLst>
                  <a:gd name="connsiteX0" fmla="*/ 63580 w 72569"/>
                  <a:gd name="connsiteY0" fmla="*/ 0 h 55358"/>
                  <a:gd name="connsiteX1" fmla="*/ 23569 w 72569"/>
                  <a:gd name="connsiteY1" fmla="*/ 40011 h 55358"/>
                  <a:gd name="connsiteX2" fmla="*/ 8990 w 72569"/>
                  <a:gd name="connsiteY2" fmla="*/ 25432 h 55358"/>
                  <a:gd name="connsiteX3" fmla="*/ 0 w 72569"/>
                  <a:gd name="connsiteY3" fmla="*/ 34422 h 55358"/>
                  <a:gd name="connsiteX4" fmla="*/ 19074 w 72569"/>
                  <a:gd name="connsiteY4" fmla="*/ 53496 h 55358"/>
                  <a:gd name="connsiteX5" fmla="*/ 23569 w 72569"/>
                  <a:gd name="connsiteY5" fmla="*/ 55359 h 55358"/>
                  <a:gd name="connsiteX6" fmla="*/ 28064 w 72569"/>
                  <a:gd name="connsiteY6" fmla="*/ 53496 h 55358"/>
                  <a:gd name="connsiteX7" fmla="*/ 72570 w 72569"/>
                  <a:gd name="connsiteY7" fmla="*/ 8990 h 55358"/>
                  <a:gd name="connsiteX8" fmla="*/ 63580 w 72569"/>
                  <a:gd name="connsiteY8" fmla="*/ 0 h 55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569" h="55358">
                    <a:moveTo>
                      <a:pt x="63580" y="0"/>
                    </a:moveTo>
                    <a:lnTo>
                      <a:pt x="23569" y="40011"/>
                    </a:lnTo>
                    <a:lnTo>
                      <a:pt x="8990" y="25432"/>
                    </a:lnTo>
                    <a:lnTo>
                      <a:pt x="0" y="34422"/>
                    </a:lnTo>
                    <a:lnTo>
                      <a:pt x="19074" y="53496"/>
                    </a:lnTo>
                    <a:cubicBezTo>
                      <a:pt x="20314" y="54736"/>
                      <a:pt x="21941" y="55359"/>
                      <a:pt x="23569" y="55359"/>
                    </a:cubicBezTo>
                    <a:cubicBezTo>
                      <a:pt x="25197" y="55359"/>
                      <a:pt x="26824" y="54736"/>
                      <a:pt x="28064" y="53496"/>
                    </a:cubicBezTo>
                    <a:lnTo>
                      <a:pt x="72570" y="8990"/>
                    </a:lnTo>
                    <a:lnTo>
                      <a:pt x="63580" y="0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9DC02E79-FA3D-4F99-84B4-77A36F0598B1}"/>
                  </a:ext>
                </a:extLst>
              </p:cNvPr>
              <p:cNvSpPr/>
              <p:nvPr/>
            </p:nvSpPr>
            <p:spPr>
              <a:xfrm>
                <a:off x="750078" y="1345473"/>
                <a:ext cx="82653" cy="82653"/>
              </a:xfrm>
              <a:custGeom>
                <a:avLst/>
                <a:gdLst>
                  <a:gd name="connsiteX0" fmla="*/ 69938 w 82653"/>
                  <a:gd name="connsiteY0" fmla="*/ 50864 h 82653"/>
                  <a:gd name="connsiteX1" fmla="*/ 69938 w 82653"/>
                  <a:gd name="connsiteY1" fmla="*/ 69938 h 82653"/>
                  <a:gd name="connsiteX2" fmla="*/ 12716 w 82653"/>
                  <a:gd name="connsiteY2" fmla="*/ 69938 h 82653"/>
                  <a:gd name="connsiteX3" fmla="*/ 12716 w 82653"/>
                  <a:gd name="connsiteY3" fmla="*/ 12716 h 82653"/>
                  <a:gd name="connsiteX4" fmla="*/ 31790 w 82653"/>
                  <a:gd name="connsiteY4" fmla="*/ 12716 h 82653"/>
                  <a:gd name="connsiteX5" fmla="*/ 31790 w 82653"/>
                  <a:gd name="connsiteY5" fmla="*/ 0 h 82653"/>
                  <a:gd name="connsiteX6" fmla="*/ 6358 w 82653"/>
                  <a:gd name="connsiteY6" fmla="*/ 0 h 82653"/>
                  <a:gd name="connsiteX7" fmla="*/ 0 w 82653"/>
                  <a:gd name="connsiteY7" fmla="*/ 6358 h 82653"/>
                  <a:gd name="connsiteX8" fmla="*/ 0 w 82653"/>
                  <a:gd name="connsiteY8" fmla="*/ 76296 h 82653"/>
                  <a:gd name="connsiteX9" fmla="*/ 6358 w 82653"/>
                  <a:gd name="connsiteY9" fmla="*/ 82654 h 82653"/>
                  <a:gd name="connsiteX10" fmla="*/ 76296 w 82653"/>
                  <a:gd name="connsiteY10" fmla="*/ 82654 h 82653"/>
                  <a:gd name="connsiteX11" fmla="*/ 82654 w 82653"/>
                  <a:gd name="connsiteY11" fmla="*/ 76296 h 82653"/>
                  <a:gd name="connsiteX12" fmla="*/ 82654 w 82653"/>
                  <a:gd name="connsiteY12" fmla="*/ 50864 h 82653"/>
                  <a:gd name="connsiteX13" fmla="*/ 69938 w 82653"/>
                  <a:gd name="connsiteY13" fmla="*/ 50864 h 8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653" h="82653">
                    <a:moveTo>
                      <a:pt x="69938" y="50864"/>
                    </a:moveTo>
                    <a:lnTo>
                      <a:pt x="69938" y="69938"/>
                    </a:lnTo>
                    <a:lnTo>
                      <a:pt x="12716" y="69938"/>
                    </a:lnTo>
                    <a:lnTo>
                      <a:pt x="12716" y="12716"/>
                    </a:lnTo>
                    <a:lnTo>
                      <a:pt x="31790" y="12716"/>
                    </a:lnTo>
                    <a:lnTo>
                      <a:pt x="31790" y="0"/>
                    </a:lnTo>
                    <a:lnTo>
                      <a:pt x="6358" y="0"/>
                    </a:lnTo>
                    <a:cubicBezTo>
                      <a:pt x="2842" y="0"/>
                      <a:pt x="0" y="2842"/>
                      <a:pt x="0" y="6358"/>
                    </a:cubicBezTo>
                    <a:lnTo>
                      <a:pt x="0" y="76296"/>
                    </a:lnTo>
                    <a:cubicBezTo>
                      <a:pt x="0" y="79812"/>
                      <a:pt x="2842" y="82654"/>
                      <a:pt x="6358" y="82654"/>
                    </a:cubicBezTo>
                    <a:lnTo>
                      <a:pt x="76296" y="82654"/>
                    </a:lnTo>
                    <a:cubicBezTo>
                      <a:pt x="79812" y="82654"/>
                      <a:pt x="82654" y="79812"/>
                      <a:pt x="82654" y="76296"/>
                    </a:cubicBezTo>
                    <a:lnTo>
                      <a:pt x="82654" y="50864"/>
                    </a:lnTo>
                    <a:lnTo>
                      <a:pt x="69938" y="50864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06EDA1A2-F98D-4F65-9233-B9E4AF38B253}"/>
                  </a:ext>
                </a:extLst>
              </p:cNvPr>
              <p:cNvSpPr/>
              <p:nvPr/>
            </p:nvSpPr>
            <p:spPr>
              <a:xfrm>
                <a:off x="771015" y="1347336"/>
                <a:ext cx="72569" cy="55358"/>
              </a:xfrm>
              <a:custGeom>
                <a:avLst/>
                <a:gdLst>
                  <a:gd name="connsiteX0" fmla="*/ 63580 w 72569"/>
                  <a:gd name="connsiteY0" fmla="*/ 0 h 55358"/>
                  <a:gd name="connsiteX1" fmla="*/ 23569 w 72569"/>
                  <a:gd name="connsiteY1" fmla="*/ 40011 h 55358"/>
                  <a:gd name="connsiteX2" fmla="*/ 8990 w 72569"/>
                  <a:gd name="connsiteY2" fmla="*/ 25432 h 55358"/>
                  <a:gd name="connsiteX3" fmla="*/ 0 w 72569"/>
                  <a:gd name="connsiteY3" fmla="*/ 34422 h 55358"/>
                  <a:gd name="connsiteX4" fmla="*/ 19074 w 72569"/>
                  <a:gd name="connsiteY4" fmla="*/ 53496 h 55358"/>
                  <a:gd name="connsiteX5" fmla="*/ 23569 w 72569"/>
                  <a:gd name="connsiteY5" fmla="*/ 55359 h 55358"/>
                  <a:gd name="connsiteX6" fmla="*/ 28064 w 72569"/>
                  <a:gd name="connsiteY6" fmla="*/ 53496 h 55358"/>
                  <a:gd name="connsiteX7" fmla="*/ 72570 w 72569"/>
                  <a:gd name="connsiteY7" fmla="*/ 8990 h 55358"/>
                  <a:gd name="connsiteX8" fmla="*/ 63580 w 72569"/>
                  <a:gd name="connsiteY8" fmla="*/ 0 h 55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569" h="55358">
                    <a:moveTo>
                      <a:pt x="63580" y="0"/>
                    </a:moveTo>
                    <a:lnTo>
                      <a:pt x="23569" y="40011"/>
                    </a:lnTo>
                    <a:lnTo>
                      <a:pt x="8990" y="25432"/>
                    </a:lnTo>
                    <a:lnTo>
                      <a:pt x="0" y="34422"/>
                    </a:lnTo>
                    <a:lnTo>
                      <a:pt x="19074" y="53496"/>
                    </a:lnTo>
                    <a:cubicBezTo>
                      <a:pt x="20314" y="54736"/>
                      <a:pt x="21941" y="55359"/>
                      <a:pt x="23569" y="55359"/>
                    </a:cubicBezTo>
                    <a:cubicBezTo>
                      <a:pt x="25197" y="55359"/>
                      <a:pt x="26824" y="54736"/>
                      <a:pt x="28064" y="53496"/>
                    </a:cubicBezTo>
                    <a:lnTo>
                      <a:pt x="72570" y="8990"/>
                    </a:lnTo>
                    <a:lnTo>
                      <a:pt x="63580" y="0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951385F-BFF4-4374-9629-CD5B5D25EA96}"/>
                  </a:ext>
                </a:extLst>
              </p:cNvPr>
              <p:cNvSpPr/>
              <p:nvPr/>
            </p:nvSpPr>
            <p:spPr>
              <a:xfrm>
                <a:off x="750078" y="1466274"/>
                <a:ext cx="82653" cy="82653"/>
              </a:xfrm>
              <a:custGeom>
                <a:avLst/>
                <a:gdLst>
                  <a:gd name="connsiteX0" fmla="*/ 76296 w 82653"/>
                  <a:gd name="connsiteY0" fmla="*/ 0 h 82653"/>
                  <a:gd name="connsiteX1" fmla="*/ 6358 w 82653"/>
                  <a:gd name="connsiteY1" fmla="*/ 0 h 82653"/>
                  <a:gd name="connsiteX2" fmla="*/ 0 w 82653"/>
                  <a:gd name="connsiteY2" fmla="*/ 6358 h 82653"/>
                  <a:gd name="connsiteX3" fmla="*/ 0 w 82653"/>
                  <a:gd name="connsiteY3" fmla="*/ 76296 h 82653"/>
                  <a:gd name="connsiteX4" fmla="*/ 6358 w 82653"/>
                  <a:gd name="connsiteY4" fmla="*/ 82654 h 82653"/>
                  <a:gd name="connsiteX5" fmla="*/ 76296 w 82653"/>
                  <a:gd name="connsiteY5" fmla="*/ 82654 h 82653"/>
                  <a:gd name="connsiteX6" fmla="*/ 82654 w 82653"/>
                  <a:gd name="connsiteY6" fmla="*/ 76296 h 82653"/>
                  <a:gd name="connsiteX7" fmla="*/ 82654 w 82653"/>
                  <a:gd name="connsiteY7" fmla="*/ 6358 h 82653"/>
                  <a:gd name="connsiteX8" fmla="*/ 76296 w 82653"/>
                  <a:gd name="connsiteY8" fmla="*/ 0 h 82653"/>
                  <a:gd name="connsiteX9" fmla="*/ 69938 w 82653"/>
                  <a:gd name="connsiteY9" fmla="*/ 69938 h 82653"/>
                  <a:gd name="connsiteX10" fmla="*/ 12716 w 82653"/>
                  <a:gd name="connsiteY10" fmla="*/ 69938 h 82653"/>
                  <a:gd name="connsiteX11" fmla="*/ 12716 w 82653"/>
                  <a:gd name="connsiteY11" fmla="*/ 12716 h 82653"/>
                  <a:gd name="connsiteX12" fmla="*/ 69938 w 82653"/>
                  <a:gd name="connsiteY12" fmla="*/ 12716 h 82653"/>
                  <a:gd name="connsiteX13" fmla="*/ 69938 w 82653"/>
                  <a:gd name="connsiteY13" fmla="*/ 69938 h 8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653" h="82653">
                    <a:moveTo>
                      <a:pt x="76296" y="0"/>
                    </a:moveTo>
                    <a:lnTo>
                      <a:pt x="6358" y="0"/>
                    </a:lnTo>
                    <a:cubicBezTo>
                      <a:pt x="2842" y="0"/>
                      <a:pt x="0" y="2842"/>
                      <a:pt x="0" y="6358"/>
                    </a:cubicBezTo>
                    <a:lnTo>
                      <a:pt x="0" y="76296"/>
                    </a:lnTo>
                    <a:cubicBezTo>
                      <a:pt x="0" y="79812"/>
                      <a:pt x="2842" y="82654"/>
                      <a:pt x="6358" y="82654"/>
                    </a:cubicBezTo>
                    <a:lnTo>
                      <a:pt x="76296" y="82654"/>
                    </a:lnTo>
                    <a:cubicBezTo>
                      <a:pt x="79812" y="82654"/>
                      <a:pt x="82654" y="79812"/>
                      <a:pt x="82654" y="76296"/>
                    </a:cubicBezTo>
                    <a:lnTo>
                      <a:pt x="82654" y="6358"/>
                    </a:lnTo>
                    <a:cubicBezTo>
                      <a:pt x="82654" y="2842"/>
                      <a:pt x="79812" y="0"/>
                      <a:pt x="76296" y="0"/>
                    </a:cubicBezTo>
                    <a:close/>
                    <a:moveTo>
                      <a:pt x="69938" y="69938"/>
                    </a:moveTo>
                    <a:lnTo>
                      <a:pt x="12716" y="69938"/>
                    </a:lnTo>
                    <a:lnTo>
                      <a:pt x="12716" y="12716"/>
                    </a:lnTo>
                    <a:lnTo>
                      <a:pt x="69938" y="12716"/>
                    </a:lnTo>
                    <a:lnTo>
                      <a:pt x="69938" y="69938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CF0B42D-ED86-4488-ABE7-E1BD6848F542}"/>
                  </a:ext>
                </a:extLst>
              </p:cNvPr>
              <p:cNvSpPr/>
              <p:nvPr/>
            </p:nvSpPr>
            <p:spPr>
              <a:xfrm>
                <a:off x="521191" y="1256461"/>
                <a:ext cx="82653" cy="12715"/>
              </a:xfrm>
              <a:custGeom>
                <a:avLst/>
                <a:gdLst>
                  <a:gd name="connsiteX0" fmla="*/ 0 w 82653"/>
                  <a:gd name="connsiteY0" fmla="*/ 0 h 12715"/>
                  <a:gd name="connsiteX1" fmla="*/ 82654 w 82653"/>
                  <a:gd name="connsiteY1" fmla="*/ 0 h 12715"/>
                  <a:gd name="connsiteX2" fmla="*/ 82654 w 82653"/>
                  <a:gd name="connsiteY2" fmla="*/ 12716 h 12715"/>
                  <a:gd name="connsiteX3" fmla="*/ 0 w 82653"/>
                  <a:gd name="connsiteY3" fmla="*/ 12716 h 1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53" h="12715">
                    <a:moveTo>
                      <a:pt x="0" y="0"/>
                    </a:moveTo>
                    <a:lnTo>
                      <a:pt x="82654" y="0"/>
                    </a:lnTo>
                    <a:lnTo>
                      <a:pt x="82654" y="12716"/>
                    </a:lnTo>
                    <a:lnTo>
                      <a:pt x="0" y="12716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0A21450F-F680-47C8-8240-4EA35571E9CB}"/>
                  </a:ext>
                </a:extLst>
              </p:cNvPr>
              <p:cNvSpPr/>
              <p:nvPr/>
            </p:nvSpPr>
            <p:spPr>
              <a:xfrm>
                <a:off x="565697" y="1383621"/>
                <a:ext cx="82653" cy="12715"/>
              </a:xfrm>
              <a:custGeom>
                <a:avLst/>
                <a:gdLst>
                  <a:gd name="connsiteX0" fmla="*/ 0 w 82653"/>
                  <a:gd name="connsiteY0" fmla="*/ 0 h 12715"/>
                  <a:gd name="connsiteX1" fmla="*/ 82654 w 82653"/>
                  <a:gd name="connsiteY1" fmla="*/ 0 h 12715"/>
                  <a:gd name="connsiteX2" fmla="*/ 82654 w 82653"/>
                  <a:gd name="connsiteY2" fmla="*/ 12716 h 12715"/>
                  <a:gd name="connsiteX3" fmla="*/ 0 w 82653"/>
                  <a:gd name="connsiteY3" fmla="*/ 12716 h 1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53" h="12715">
                    <a:moveTo>
                      <a:pt x="0" y="0"/>
                    </a:moveTo>
                    <a:lnTo>
                      <a:pt x="82654" y="0"/>
                    </a:lnTo>
                    <a:lnTo>
                      <a:pt x="82654" y="12716"/>
                    </a:lnTo>
                    <a:lnTo>
                      <a:pt x="0" y="12716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11DCBAF-C251-469D-AF93-A9727E61377D}"/>
                  </a:ext>
                </a:extLst>
              </p:cNvPr>
              <p:cNvSpPr/>
              <p:nvPr/>
            </p:nvSpPr>
            <p:spPr>
              <a:xfrm>
                <a:off x="629277" y="1504422"/>
                <a:ext cx="82653" cy="12715"/>
              </a:xfrm>
              <a:custGeom>
                <a:avLst/>
                <a:gdLst>
                  <a:gd name="connsiteX0" fmla="*/ 0 w 82653"/>
                  <a:gd name="connsiteY0" fmla="*/ 0 h 12715"/>
                  <a:gd name="connsiteX1" fmla="*/ 82654 w 82653"/>
                  <a:gd name="connsiteY1" fmla="*/ 0 h 12715"/>
                  <a:gd name="connsiteX2" fmla="*/ 82654 w 82653"/>
                  <a:gd name="connsiteY2" fmla="*/ 12716 h 12715"/>
                  <a:gd name="connsiteX3" fmla="*/ 0 w 82653"/>
                  <a:gd name="connsiteY3" fmla="*/ 12716 h 1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53" h="12715">
                    <a:moveTo>
                      <a:pt x="0" y="0"/>
                    </a:moveTo>
                    <a:lnTo>
                      <a:pt x="82654" y="0"/>
                    </a:lnTo>
                    <a:lnTo>
                      <a:pt x="82654" y="12716"/>
                    </a:lnTo>
                    <a:lnTo>
                      <a:pt x="0" y="12716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786E159-55C8-439F-BA62-39E537B1C3A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2588" y="1694725"/>
              <a:ext cx="576000" cy="0"/>
            </a:xfrm>
            <a:prstGeom prst="line">
              <a:avLst/>
            </a:prstGeom>
            <a:ln w="254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3E3F50BE-5B78-4425-99D0-95A4349AAB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10119" y="2527625"/>
            <a:ext cx="2102453" cy="30888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0040C384-A737-4D39-A702-319B4BEBC7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120" y="2992745"/>
            <a:ext cx="2102453" cy="32008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400"/>
              </a:spcAft>
              <a:buFontTx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CF9481F6-F8A8-446B-BAE2-6F681E922E4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15771" y="2524202"/>
            <a:ext cx="2102453" cy="30888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38" name="Text Placeholder 23">
            <a:extLst>
              <a:ext uri="{FF2B5EF4-FFF2-40B4-BE49-F238E27FC236}">
                <a16:creationId xmlns:a16="http://schemas.microsoft.com/office/drawing/2014/main" id="{278EEFAD-1E5D-4B0E-B2FD-F94C0CAB1E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815772" y="2989322"/>
            <a:ext cx="2102453" cy="32008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400"/>
              </a:spcAft>
              <a:buFontTx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9">
            <a:extLst>
              <a:ext uri="{FF2B5EF4-FFF2-40B4-BE49-F238E27FC236}">
                <a16:creationId xmlns:a16="http://schemas.microsoft.com/office/drawing/2014/main" id="{1E352D02-1C92-4DFC-9C74-9B9776B9532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34598" y="2523812"/>
            <a:ext cx="2102453" cy="30888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04894D4E-E147-4EF9-AABD-948B2275848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134599" y="2988931"/>
            <a:ext cx="2102453" cy="32008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400"/>
              </a:spcAft>
              <a:buFontTx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8110274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Features - Purple Gea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computer&#10;&#10;Description automatically generated">
            <a:extLst>
              <a:ext uri="{FF2B5EF4-FFF2-40B4-BE49-F238E27FC236}">
                <a16:creationId xmlns:a16="http://schemas.microsoft.com/office/drawing/2014/main" id="{3C8EA573-7DEE-2C04-EF02-83E60B6EA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314" b="34096"/>
          <a:stretch/>
        </p:blipFill>
        <p:spPr>
          <a:xfrm flipH="1">
            <a:off x="-11770" y="1"/>
            <a:ext cx="12191999" cy="2222043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D3B6A87-7AEF-4523-823A-2B4D9565CE06}"/>
              </a:ext>
            </a:extLst>
          </p:cNvPr>
          <p:cNvSpPr/>
          <p:nvPr userDrawn="1"/>
        </p:nvSpPr>
        <p:spPr>
          <a:xfrm>
            <a:off x="0" y="2223008"/>
            <a:ext cx="12192000" cy="4085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ADDEEE9-57DF-56FE-256B-A2871ED648AF}"/>
              </a:ext>
            </a:extLst>
          </p:cNvPr>
          <p:cNvGrpSpPr/>
          <p:nvPr userDrawn="1"/>
        </p:nvGrpSpPr>
        <p:grpSpPr>
          <a:xfrm>
            <a:off x="6758400" y="2318050"/>
            <a:ext cx="7430400" cy="3697439"/>
            <a:chOff x="1927166" y="1664130"/>
            <a:chExt cx="8208623" cy="4317570"/>
          </a:xfrm>
        </p:grpSpPr>
        <p:grpSp>
          <p:nvGrpSpPr>
            <p:cNvPr id="42" name="Группа 84">
              <a:extLst>
                <a:ext uri="{FF2B5EF4-FFF2-40B4-BE49-F238E27FC236}">
                  <a16:creationId xmlns:a16="http://schemas.microsoft.com/office/drawing/2014/main" id="{CB829F20-9152-6C0A-4A20-A9FAB8B57C79}"/>
                </a:ext>
              </a:extLst>
            </p:cNvPr>
            <p:cNvGrpSpPr/>
            <p:nvPr/>
          </p:nvGrpSpPr>
          <p:grpSpPr>
            <a:xfrm>
              <a:off x="1927166" y="1664130"/>
              <a:ext cx="8208623" cy="4317570"/>
              <a:chOff x="7068965" y="3978474"/>
              <a:chExt cx="13623925" cy="740251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50800" stA="50000" endPos="35000" dir="5400000" sy="-100000" algn="bl" rotWithShape="0"/>
            </a:effectLst>
          </p:grpSpPr>
          <p:sp>
            <p:nvSpPr>
              <p:cNvPr id="44" name="Freeform 60">
                <a:extLst>
                  <a:ext uri="{FF2B5EF4-FFF2-40B4-BE49-F238E27FC236}">
                    <a16:creationId xmlns:a16="http://schemas.microsoft.com/office/drawing/2014/main" id="{E330EE52-BA28-B9D0-7274-1C3A62C12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4402" y="3978474"/>
                <a:ext cx="10433050" cy="7237413"/>
              </a:xfrm>
              <a:custGeom>
                <a:avLst/>
                <a:gdLst>
                  <a:gd name="T0" fmla="*/ 2075 w 2145"/>
                  <a:gd name="T1" fmla="*/ 1488 h 1488"/>
                  <a:gd name="T2" fmla="*/ 70 w 2145"/>
                  <a:gd name="T3" fmla="*/ 1488 h 1488"/>
                  <a:gd name="T4" fmla="*/ 0 w 2145"/>
                  <a:gd name="T5" fmla="*/ 1418 h 1488"/>
                  <a:gd name="T6" fmla="*/ 0 w 2145"/>
                  <a:gd name="T7" fmla="*/ 71 h 1488"/>
                  <a:gd name="T8" fmla="*/ 70 w 2145"/>
                  <a:gd name="T9" fmla="*/ 0 h 1488"/>
                  <a:gd name="T10" fmla="*/ 2075 w 2145"/>
                  <a:gd name="T11" fmla="*/ 0 h 1488"/>
                  <a:gd name="T12" fmla="*/ 2145 w 2145"/>
                  <a:gd name="T13" fmla="*/ 71 h 1488"/>
                  <a:gd name="T14" fmla="*/ 2145 w 2145"/>
                  <a:gd name="T15" fmla="*/ 1418 h 1488"/>
                  <a:gd name="T16" fmla="*/ 2075 w 2145"/>
                  <a:gd name="T17" fmla="*/ 1488 h 1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5" h="1488">
                    <a:moveTo>
                      <a:pt x="2075" y="1488"/>
                    </a:moveTo>
                    <a:cubicBezTo>
                      <a:pt x="70" y="1488"/>
                      <a:pt x="70" y="1488"/>
                      <a:pt x="70" y="1488"/>
                    </a:cubicBezTo>
                    <a:cubicBezTo>
                      <a:pt x="32" y="1488"/>
                      <a:pt x="0" y="1457"/>
                      <a:pt x="0" y="141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32"/>
                      <a:pt x="32" y="0"/>
                      <a:pt x="70" y="0"/>
                    </a:cubicBezTo>
                    <a:cubicBezTo>
                      <a:pt x="2075" y="0"/>
                      <a:pt x="2075" y="0"/>
                      <a:pt x="2075" y="0"/>
                    </a:cubicBezTo>
                    <a:cubicBezTo>
                      <a:pt x="2113" y="0"/>
                      <a:pt x="2145" y="32"/>
                      <a:pt x="2145" y="71"/>
                    </a:cubicBezTo>
                    <a:cubicBezTo>
                      <a:pt x="2145" y="1418"/>
                      <a:pt x="2145" y="1418"/>
                      <a:pt x="2145" y="1418"/>
                    </a:cubicBezTo>
                    <a:cubicBezTo>
                      <a:pt x="2145" y="1457"/>
                      <a:pt x="2113" y="1488"/>
                      <a:pt x="2075" y="1488"/>
                    </a:cubicBez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5" name="Freeform 61">
                <a:extLst>
                  <a:ext uri="{FF2B5EF4-FFF2-40B4-BE49-F238E27FC236}">
                    <a16:creationId xmlns:a16="http://schemas.microsoft.com/office/drawing/2014/main" id="{A6D79520-47F5-5E65-414E-7E9C9C532A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99327" y="4011811"/>
                <a:ext cx="10364788" cy="7173913"/>
              </a:xfrm>
              <a:custGeom>
                <a:avLst/>
                <a:gdLst>
                  <a:gd name="T0" fmla="*/ 2068 w 2131"/>
                  <a:gd name="T1" fmla="*/ 1475 h 1475"/>
                  <a:gd name="T2" fmla="*/ 63 w 2131"/>
                  <a:gd name="T3" fmla="*/ 1475 h 1475"/>
                  <a:gd name="T4" fmla="*/ 0 w 2131"/>
                  <a:gd name="T5" fmla="*/ 1411 h 1475"/>
                  <a:gd name="T6" fmla="*/ 0 w 2131"/>
                  <a:gd name="T7" fmla="*/ 64 h 1475"/>
                  <a:gd name="T8" fmla="*/ 63 w 2131"/>
                  <a:gd name="T9" fmla="*/ 0 h 1475"/>
                  <a:gd name="T10" fmla="*/ 2068 w 2131"/>
                  <a:gd name="T11" fmla="*/ 0 h 1475"/>
                  <a:gd name="T12" fmla="*/ 2131 w 2131"/>
                  <a:gd name="T13" fmla="*/ 64 h 1475"/>
                  <a:gd name="T14" fmla="*/ 2131 w 2131"/>
                  <a:gd name="T15" fmla="*/ 1411 h 1475"/>
                  <a:gd name="T16" fmla="*/ 2068 w 2131"/>
                  <a:gd name="T17" fmla="*/ 1475 h 1475"/>
                  <a:gd name="T18" fmla="*/ 63 w 2131"/>
                  <a:gd name="T19" fmla="*/ 3 h 1475"/>
                  <a:gd name="T20" fmla="*/ 3 w 2131"/>
                  <a:gd name="T21" fmla="*/ 64 h 1475"/>
                  <a:gd name="T22" fmla="*/ 3 w 2131"/>
                  <a:gd name="T23" fmla="*/ 1411 h 1475"/>
                  <a:gd name="T24" fmla="*/ 63 w 2131"/>
                  <a:gd name="T25" fmla="*/ 1472 h 1475"/>
                  <a:gd name="T26" fmla="*/ 2068 w 2131"/>
                  <a:gd name="T27" fmla="*/ 1472 h 1475"/>
                  <a:gd name="T28" fmla="*/ 2128 w 2131"/>
                  <a:gd name="T29" fmla="*/ 1411 h 1475"/>
                  <a:gd name="T30" fmla="*/ 2128 w 2131"/>
                  <a:gd name="T31" fmla="*/ 64 h 1475"/>
                  <a:gd name="T32" fmla="*/ 2068 w 2131"/>
                  <a:gd name="T33" fmla="*/ 3 h 1475"/>
                  <a:gd name="T34" fmla="*/ 63 w 2131"/>
                  <a:gd name="T35" fmla="*/ 3 h 1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1" h="1475">
                    <a:moveTo>
                      <a:pt x="2068" y="1475"/>
                    </a:moveTo>
                    <a:cubicBezTo>
                      <a:pt x="63" y="1475"/>
                      <a:pt x="63" y="1475"/>
                      <a:pt x="63" y="1475"/>
                    </a:cubicBezTo>
                    <a:cubicBezTo>
                      <a:pt x="28" y="1475"/>
                      <a:pt x="0" y="1446"/>
                      <a:pt x="0" y="1411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29"/>
                      <a:pt x="28" y="0"/>
                      <a:pt x="63" y="0"/>
                    </a:cubicBezTo>
                    <a:cubicBezTo>
                      <a:pt x="2068" y="0"/>
                      <a:pt x="2068" y="0"/>
                      <a:pt x="2068" y="0"/>
                    </a:cubicBezTo>
                    <a:cubicBezTo>
                      <a:pt x="2103" y="0"/>
                      <a:pt x="2131" y="29"/>
                      <a:pt x="2131" y="64"/>
                    </a:cubicBezTo>
                    <a:cubicBezTo>
                      <a:pt x="2131" y="1411"/>
                      <a:pt x="2131" y="1411"/>
                      <a:pt x="2131" y="1411"/>
                    </a:cubicBezTo>
                    <a:cubicBezTo>
                      <a:pt x="2131" y="1446"/>
                      <a:pt x="2103" y="1475"/>
                      <a:pt x="2068" y="1475"/>
                    </a:cubicBezTo>
                    <a:close/>
                    <a:moveTo>
                      <a:pt x="63" y="3"/>
                    </a:moveTo>
                    <a:cubicBezTo>
                      <a:pt x="30" y="3"/>
                      <a:pt x="3" y="30"/>
                      <a:pt x="3" y="64"/>
                    </a:cubicBezTo>
                    <a:cubicBezTo>
                      <a:pt x="3" y="1411"/>
                      <a:pt x="3" y="1411"/>
                      <a:pt x="3" y="1411"/>
                    </a:cubicBezTo>
                    <a:cubicBezTo>
                      <a:pt x="3" y="1444"/>
                      <a:pt x="30" y="1472"/>
                      <a:pt x="63" y="1472"/>
                    </a:cubicBezTo>
                    <a:cubicBezTo>
                      <a:pt x="2068" y="1472"/>
                      <a:pt x="2068" y="1472"/>
                      <a:pt x="2068" y="1472"/>
                    </a:cubicBezTo>
                    <a:cubicBezTo>
                      <a:pt x="2101" y="1472"/>
                      <a:pt x="2128" y="1444"/>
                      <a:pt x="2128" y="1411"/>
                    </a:cubicBezTo>
                    <a:cubicBezTo>
                      <a:pt x="2128" y="64"/>
                      <a:pt x="2128" y="64"/>
                      <a:pt x="2128" y="64"/>
                    </a:cubicBezTo>
                    <a:cubicBezTo>
                      <a:pt x="2128" y="30"/>
                      <a:pt x="2101" y="3"/>
                      <a:pt x="2068" y="3"/>
                    </a:cubicBezTo>
                    <a:lnTo>
                      <a:pt x="63" y="3"/>
                    </a:lnTo>
                    <a:close/>
                  </a:path>
                </a:pathLst>
              </a:custGeom>
              <a:solidFill>
                <a:srgbClr val="A8A8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6" name="Freeform 63">
                <a:extLst>
                  <a:ext uri="{FF2B5EF4-FFF2-40B4-BE49-F238E27FC236}">
                    <a16:creationId xmlns:a16="http://schemas.microsoft.com/office/drawing/2014/main" id="{35A246B8-F0DA-2BDC-651E-8FF08014E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8965" y="11088886"/>
                <a:ext cx="13623925" cy="292100"/>
              </a:xfrm>
              <a:custGeom>
                <a:avLst/>
                <a:gdLst>
                  <a:gd name="T0" fmla="*/ 2795 w 2801"/>
                  <a:gd name="T1" fmla="*/ 0 h 60"/>
                  <a:gd name="T2" fmla="*/ 2278 w 2801"/>
                  <a:gd name="T3" fmla="*/ 0 h 60"/>
                  <a:gd name="T4" fmla="*/ 1986 w 2801"/>
                  <a:gd name="T5" fmla="*/ 0 h 60"/>
                  <a:gd name="T6" fmla="*/ 815 w 2801"/>
                  <a:gd name="T7" fmla="*/ 0 h 60"/>
                  <a:gd name="T8" fmla="*/ 523 w 2801"/>
                  <a:gd name="T9" fmla="*/ 0 h 60"/>
                  <a:gd name="T10" fmla="*/ 6 w 2801"/>
                  <a:gd name="T11" fmla="*/ 0 h 60"/>
                  <a:gd name="T12" fmla="*/ 126 w 2801"/>
                  <a:gd name="T13" fmla="*/ 38 h 60"/>
                  <a:gd name="T14" fmla="*/ 484 w 2801"/>
                  <a:gd name="T15" fmla="*/ 60 h 60"/>
                  <a:gd name="T16" fmla="*/ 815 w 2801"/>
                  <a:gd name="T17" fmla="*/ 60 h 60"/>
                  <a:gd name="T18" fmla="*/ 1986 w 2801"/>
                  <a:gd name="T19" fmla="*/ 60 h 60"/>
                  <a:gd name="T20" fmla="*/ 2317 w 2801"/>
                  <a:gd name="T21" fmla="*/ 60 h 60"/>
                  <a:gd name="T22" fmla="*/ 2675 w 2801"/>
                  <a:gd name="T23" fmla="*/ 38 h 60"/>
                  <a:gd name="T24" fmla="*/ 2795 w 2801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01" h="60">
                    <a:moveTo>
                      <a:pt x="2795" y="0"/>
                    </a:moveTo>
                    <a:cubicBezTo>
                      <a:pt x="2278" y="0"/>
                      <a:pt x="2278" y="0"/>
                      <a:pt x="2278" y="0"/>
                    </a:cubicBezTo>
                    <a:cubicBezTo>
                      <a:pt x="1986" y="0"/>
                      <a:pt x="1986" y="0"/>
                      <a:pt x="1986" y="0"/>
                    </a:cubicBezTo>
                    <a:cubicBezTo>
                      <a:pt x="815" y="0"/>
                      <a:pt x="815" y="0"/>
                      <a:pt x="815" y="0"/>
                    </a:cubicBezTo>
                    <a:cubicBezTo>
                      <a:pt x="523" y="0"/>
                      <a:pt x="523" y="0"/>
                      <a:pt x="52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1"/>
                      <a:pt x="126" y="38"/>
                    </a:cubicBezTo>
                    <a:cubicBezTo>
                      <a:pt x="252" y="55"/>
                      <a:pt x="393" y="60"/>
                      <a:pt x="484" y="60"/>
                    </a:cubicBezTo>
                    <a:cubicBezTo>
                      <a:pt x="544" y="60"/>
                      <a:pt x="708" y="60"/>
                      <a:pt x="815" y="60"/>
                    </a:cubicBezTo>
                    <a:cubicBezTo>
                      <a:pt x="872" y="60"/>
                      <a:pt x="1986" y="60"/>
                      <a:pt x="1986" y="60"/>
                    </a:cubicBezTo>
                    <a:cubicBezTo>
                      <a:pt x="2093" y="60"/>
                      <a:pt x="2257" y="60"/>
                      <a:pt x="2317" y="60"/>
                    </a:cubicBezTo>
                    <a:cubicBezTo>
                      <a:pt x="2408" y="60"/>
                      <a:pt x="2549" y="55"/>
                      <a:pt x="2675" y="38"/>
                    </a:cubicBezTo>
                    <a:cubicBezTo>
                      <a:pt x="2801" y="21"/>
                      <a:pt x="2795" y="0"/>
                      <a:pt x="2795" y="0"/>
                    </a:cubicBezTo>
                    <a:close/>
                  </a:path>
                </a:pathLst>
              </a:custGeom>
              <a:solidFill>
                <a:srgbClr val="CECED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7" name="Freeform 64">
                <a:extLst>
                  <a:ext uri="{FF2B5EF4-FFF2-40B4-BE49-F238E27FC236}">
                    <a16:creationId xmlns:a16="http://schemas.microsoft.com/office/drawing/2014/main" id="{EC442348-6606-A7CD-E1E9-EDA1F97451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0165" y="11288911"/>
                <a:ext cx="12203113" cy="92075"/>
              </a:xfrm>
              <a:custGeom>
                <a:avLst/>
                <a:gdLst>
                  <a:gd name="T0" fmla="*/ 2198 w 2509"/>
                  <a:gd name="T1" fmla="*/ 11 h 19"/>
                  <a:gd name="T2" fmla="*/ 1857 w 2509"/>
                  <a:gd name="T3" fmla="*/ 11 h 19"/>
                  <a:gd name="T4" fmla="*/ 652 w 2509"/>
                  <a:gd name="T5" fmla="*/ 11 h 19"/>
                  <a:gd name="T6" fmla="*/ 311 w 2509"/>
                  <a:gd name="T7" fmla="*/ 11 h 19"/>
                  <a:gd name="T8" fmla="*/ 0 w 2509"/>
                  <a:gd name="T9" fmla="*/ 0 h 19"/>
                  <a:gd name="T10" fmla="*/ 338 w 2509"/>
                  <a:gd name="T11" fmla="*/ 19 h 19"/>
                  <a:gd name="T12" fmla="*/ 669 w 2509"/>
                  <a:gd name="T13" fmla="*/ 19 h 19"/>
                  <a:gd name="T14" fmla="*/ 1840 w 2509"/>
                  <a:gd name="T15" fmla="*/ 19 h 19"/>
                  <a:gd name="T16" fmla="*/ 2171 w 2509"/>
                  <a:gd name="T17" fmla="*/ 19 h 19"/>
                  <a:gd name="T18" fmla="*/ 2509 w 2509"/>
                  <a:gd name="T19" fmla="*/ 0 h 19"/>
                  <a:gd name="T20" fmla="*/ 2198 w 2509"/>
                  <a:gd name="T21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9" h="19">
                    <a:moveTo>
                      <a:pt x="2198" y="11"/>
                    </a:moveTo>
                    <a:cubicBezTo>
                      <a:pt x="2136" y="11"/>
                      <a:pt x="1967" y="11"/>
                      <a:pt x="1857" y="11"/>
                    </a:cubicBezTo>
                    <a:cubicBezTo>
                      <a:pt x="1857" y="11"/>
                      <a:pt x="710" y="11"/>
                      <a:pt x="652" y="11"/>
                    </a:cubicBezTo>
                    <a:cubicBezTo>
                      <a:pt x="542" y="11"/>
                      <a:pt x="373" y="11"/>
                      <a:pt x="311" y="11"/>
                    </a:cubicBezTo>
                    <a:cubicBezTo>
                      <a:pt x="230" y="11"/>
                      <a:pt x="113" y="8"/>
                      <a:pt x="0" y="0"/>
                    </a:cubicBezTo>
                    <a:cubicBezTo>
                      <a:pt x="120" y="14"/>
                      <a:pt x="251" y="19"/>
                      <a:pt x="338" y="19"/>
                    </a:cubicBezTo>
                    <a:cubicBezTo>
                      <a:pt x="398" y="19"/>
                      <a:pt x="562" y="19"/>
                      <a:pt x="669" y="19"/>
                    </a:cubicBezTo>
                    <a:cubicBezTo>
                      <a:pt x="726" y="19"/>
                      <a:pt x="1840" y="19"/>
                      <a:pt x="1840" y="19"/>
                    </a:cubicBezTo>
                    <a:cubicBezTo>
                      <a:pt x="1947" y="19"/>
                      <a:pt x="2111" y="19"/>
                      <a:pt x="2171" y="19"/>
                    </a:cubicBezTo>
                    <a:cubicBezTo>
                      <a:pt x="2258" y="19"/>
                      <a:pt x="2389" y="14"/>
                      <a:pt x="2509" y="0"/>
                    </a:cubicBezTo>
                    <a:cubicBezTo>
                      <a:pt x="2396" y="8"/>
                      <a:pt x="2279" y="11"/>
                      <a:pt x="2198" y="11"/>
                    </a:cubicBezTo>
                    <a:close/>
                  </a:path>
                </a:pathLst>
              </a:custGeom>
              <a:solidFill>
                <a:srgbClr val="83839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8" name="Freeform 65">
                <a:extLst>
                  <a:ext uri="{FF2B5EF4-FFF2-40B4-BE49-F238E27FC236}">
                    <a16:creationId xmlns:a16="http://schemas.microsoft.com/office/drawing/2014/main" id="{B324F22C-3340-04B1-4C75-F52F9933B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7227" y="11138099"/>
                <a:ext cx="13487400" cy="68263"/>
              </a:xfrm>
              <a:custGeom>
                <a:avLst/>
                <a:gdLst>
                  <a:gd name="T0" fmla="*/ 2773 w 2773"/>
                  <a:gd name="T1" fmla="*/ 0 h 14"/>
                  <a:gd name="T2" fmla="*/ 1627 w 2773"/>
                  <a:gd name="T3" fmla="*/ 0 h 14"/>
                  <a:gd name="T4" fmla="*/ 1618 w 2773"/>
                  <a:gd name="T5" fmla="*/ 3 h 14"/>
                  <a:gd name="T6" fmla="*/ 1565 w 2773"/>
                  <a:gd name="T7" fmla="*/ 13 h 14"/>
                  <a:gd name="T8" fmla="*/ 1208 w 2773"/>
                  <a:gd name="T9" fmla="*/ 13 h 14"/>
                  <a:gd name="T10" fmla="*/ 1155 w 2773"/>
                  <a:gd name="T11" fmla="*/ 3 h 14"/>
                  <a:gd name="T12" fmla="*/ 1146 w 2773"/>
                  <a:gd name="T13" fmla="*/ 0 h 14"/>
                  <a:gd name="T14" fmla="*/ 0 w 2773"/>
                  <a:gd name="T15" fmla="*/ 0 h 14"/>
                  <a:gd name="T16" fmla="*/ 2 w 2773"/>
                  <a:gd name="T17" fmla="*/ 1 h 14"/>
                  <a:gd name="T18" fmla="*/ 1146 w 2773"/>
                  <a:gd name="T19" fmla="*/ 1 h 14"/>
                  <a:gd name="T20" fmla="*/ 1154 w 2773"/>
                  <a:gd name="T21" fmla="*/ 4 h 14"/>
                  <a:gd name="T22" fmla="*/ 1208 w 2773"/>
                  <a:gd name="T23" fmla="*/ 14 h 14"/>
                  <a:gd name="T24" fmla="*/ 1565 w 2773"/>
                  <a:gd name="T25" fmla="*/ 14 h 14"/>
                  <a:gd name="T26" fmla="*/ 1619 w 2773"/>
                  <a:gd name="T27" fmla="*/ 4 h 14"/>
                  <a:gd name="T28" fmla="*/ 1627 w 2773"/>
                  <a:gd name="T29" fmla="*/ 1 h 14"/>
                  <a:gd name="T30" fmla="*/ 2771 w 2773"/>
                  <a:gd name="T31" fmla="*/ 1 h 14"/>
                  <a:gd name="T32" fmla="*/ 2773 w 2773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73" h="14">
                    <a:moveTo>
                      <a:pt x="2773" y="0"/>
                    </a:moveTo>
                    <a:cubicBezTo>
                      <a:pt x="1627" y="0"/>
                      <a:pt x="1627" y="0"/>
                      <a:pt x="1627" y="0"/>
                    </a:cubicBezTo>
                    <a:cubicBezTo>
                      <a:pt x="1624" y="0"/>
                      <a:pt x="1621" y="1"/>
                      <a:pt x="1618" y="3"/>
                    </a:cubicBezTo>
                    <a:cubicBezTo>
                      <a:pt x="1613" y="7"/>
                      <a:pt x="1600" y="13"/>
                      <a:pt x="1565" y="13"/>
                    </a:cubicBezTo>
                    <a:cubicBezTo>
                      <a:pt x="1208" y="13"/>
                      <a:pt x="1208" y="13"/>
                      <a:pt x="1208" y="13"/>
                    </a:cubicBezTo>
                    <a:cubicBezTo>
                      <a:pt x="1173" y="13"/>
                      <a:pt x="1160" y="7"/>
                      <a:pt x="1155" y="3"/>
                    </a:cubicBezTo>
                    <a:cubicBezTo>
                      <a:pt x="1152" y="1"/>
                      <a:pt x="1149" y="0"/>
                      <a:pt x="114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1146" y="1"/>
                      <a:pt x="1146" y="1"/>
                      <a:pt x="1146" y="1"/>
                    </a:cubicBezTo>
                    <a:cubicBezTo>
                      <a:pt x="1149" y="1"/>
                      <a:pt x="1152" y="2"/>
                      <a:pt x="1154" y="4"/>
                    </a:cubicBezTo>
                    <a:cubicBezTo>
                      <a:pt x="1159" y="8"/>
                      <a:pt x="1173" y="14"/>
                      <a:pt x="1208" y="14"/>
                    </a:cubicBezTo>
                    <a:cubicBezTo>
                      <a:pt x="1565" y="14"/>
                      <a:pt x="1565" y="14"/>
                      <a:pt x="1565" y="14"/>
                    </a:cubicBezTo>
                    <a:cubicBezTo>
                      <a:pt x="1600" y="14"/>
                      <a:pt x="1614" y="8"/>
                      <a:pt x="1619" y="4"/>
                    </a:cubicBezTo>
                    <a:cubicBezTo>
                      <a:pt x="1621" y="2"/>
                      <a:pt x="1624" y="1"/>
                      <a:pt x="1627" y="1"/>
                    </a:cubicBezTo>
                    <a:cubicBezTo>
                      <a:pt x="2771" y="1"/>
                      <a:pt x="2771" y="1"/>
                      <a:pt x="2771" y="1"/>
                    </a:cubicBezTo>
                    <a:cubicBezTo>
                      <a:pt x="2772" y="1"/>
                      <a:pt x="2773" y="1"/>
                      <a:pt x="2773" y="0"/>
                    </a:cubicBezTo>
                    <a:close/>
                  </a:path>
                </a:pathLst>
              </a:custGeom>
              <a:solidFill>
                <a:srgbClr val="E4E4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9" name="Freeform 66">
                <a:extLst>
                  <a:ext uri="{FF2B5EF4-FFF2-40B4-BE49-F238E27FC236}">
                    <a16:creationId xmlns:a16="http://schemas.microsoft.com/office/drawing/2014/main" id="{410E683F-8A07-7022-B41A-27390FA2EC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4365" y="11088886"/>
                <a:ext cx="13574713" cy="19050"/>
              </a:xfrm>
              <a:custGeom>
                <a:avLst/>
                <a:gdLst>
                  <a:gd name="T0" fmla="*/ 2273 w 2791"/>
                  <a:gd name="T1" fmla="*/ 0 h 4"/>
                  <a:gd name="T2" fmla="*/ 1981 w 2791"/>
                  <a:gd name="T3" fmla="*/ 0 h 4"/>
                  <a:gd name="T4" fmla="*/ 810 w 2791"/>
                  <a:gd name="T5" fmla="*/ 0 h 4"/>
                  <a:gd name="T6" fmla="*/ 518 w 2791"/>
                  <a:gd name="T7" fmla="*/ 0 h 4"/>
                  <a:gd name="T8" fmla="*/ 1 w 2791"/>
                  <a:gd name="T9" fmla="*/ 0 h 4"/>
                  <a:gd name="T10" fmla="*/ 2 w 2791"/>
                  <a:gd name="T11" fmla="*/ 4 h 4"/>
                  <a:gd name="T12" fmla="*/ 2789 w 2791"/>
                  <a:gd name="T13" fmla="*/ 4 h 4"/>
                  <a:gd name="T14" fmla="*/ 2790 w 2791"/>
                  <a:gd name="T15" fmla="*/ 0 h 4"/>
                  <a:gd name="T16" fmla="*/ 2273 w 2791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91" h="4">
                    <a:moveTo>
                      <a:pt x="2273" y="0"/>
                    </a:moveTo>
                    <a:cubicBezTo>
                      <a:pt x="1981" y="0"/>
                      <a:pt x="1981" y="0"/>
                      <a:pt x="1981" y="0"/>
                    </a:cubicBezTo>
                    <a:cubicBezTo>
                      <a:pt x="810" y="0"/>
                      <a:pt x="810" y="0"/>
                      <a:pt x="810" y="0"/>
                    </a:cubicBezTo>
                    <a:cubicBezTo>
                      <a:pt x="518" y="0"/>
                      <a:pt x="518" y="0"/>
                      <a:pt x="518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2" y="4"/>
                    </a:cubicBezTo>
                    <a:cubicBezTo>
                      <a:pt x="2789" y="4"/>
                      <a:pt x="2789" y="4"/>
                      <a:pt x="2789" y="4"/>
                    </a:cubicBezTo>
                    <a:cubicBezTo>
                      <a:pt x="2791" y="2"/>
                      <a:pt x="2790" y="0"/>
                      <a:pt x="2790" y="0"/>
                    </a:cubicBez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0" name="Freeform 67">
                <a:extLst>
                  <a:ext uri="{FF2B5EF4-FFF2-40B4-BE49-F238E27FC236}">
                    <a16:creationId xmlns:a16="http://schemas.microsoft.com/office/drawing/2014/main" id="{6188A97F-513C-0D63-6D29-B5A611687D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0 w 465"/>
                  <a:gd name="T1" fmla="*/ 0 h 17"/>
                  <a:gd name="T2" fmla="*/ 0 w 465"/>
                  <a:gd name="T3" fmla="*/ 6 h 17"/>
                  <a:gd name="T4" fmla="*/ 48 w 465"/>
                  <a:gd name="T5" fmla="*/ 17 h 17"/>
                  <a:gd name="T6" fmla="*/ 201 w 465"/>
                  <a:gd name="T7" fmla="*/ 17 h 17"/>
                  <a:gd name="T8" fmla="*/ 264 w 465"/>
                  <a:gd name="T9" fmla="*/ 17 h 17"/>
                  <a:gd name="T10" fmla="*/ 417 w 465"/>
                  <a:gd name="T11" fmla="*/ 17 h 17"/>
                  <a:gd name="T12" fmla="*/ 465 w 465"/>
                  <a:gd name="T13" fmla="*/ 6 h 17"/>
                  <a:gd name="T14" fmla="*/ 465 w 465"/>
                  <a:gd name="T15" fmla="*/ 0 h 17"/>
                  <a:gd name="T16" fmla="*/ 0 w 465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5" h="1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3F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1" name="Freeform 68">
                <a:extLst>
                  <a:ext uri="{FF2B5EF4-FFF2-40B4-BE49-F238E27FC236}">
                    <a16:creationId xmlns:a16="http://schemas.microsoft.com/office/drawing/2014/main" id="{1F5F99C8-F0F1-B61D-E733-1617D03EBB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0 w 465"/>
                  <a:gd name="T1" fmla="*/ 0 h 17"/>
                  <a:gd name="T2" fmla="*/ 0 w 465"/>
                  <a:gd name="T3" fmla="*/ 6 h 17"/>
                  <a:gd name="T4" fmla="*/ 48 w 465"/>
                  <a:gd name="T5" fmla="*/ 17 h 17"/>
                  <a:gd name="T6" fmla="*/ 201 w 465"/>
                  <a:gd name="T7" fmla="*/ 17 h 17"/>
                  <a:gd name="T8" fmla="*/ 264 w 465"/>
                  <a:gd name="T9" fmla="*/ 17 h 17"/>
                  <a:gd name="T10" fmla="*/ 417 w 465"/>
                  <a:gd name="T11" fmla="*/ 17 h 17"/>
                  <a:gd name="T12" fmla="*/ 465 w 465"/>
                  <a:gd name="T13" fmla="*/ 6 h 17"/>
                  <a:gd name="T14" fmla="*/ 465 w 465"/>
                  <a:gd name="T15" fmla="*/ 0 h 17"/>
                  <a:gd name="T16" fmla="*/ 0 w 465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5" h="1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8E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2" name="Freeform 69">
                <a:extLst>
                  <a:ext uri="{FF2B5EF4-FFF2-40B4-BE49-F238E27FC236}">
                    <a16:creationId xmlns:a16="http://schemas.microsoft.com/office/drawing/2014/main" id="{0BBE534D-CD39-AB83-A6B0-6A6CB4265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417 w 465"/>
                  <a:gd name="T1" fmla="*/ 14 h 17"/>
                  <a:gd name="T2" fmla="*/ 264 w 465"/>
                  <a:gd name="T3" fmla="*/ 14 h 17"/>
                  <a:gd name="T4" fmla="*/ 201 w 465"/>
                  <a:gd name="T5" fmla="*/ 14 h 17"/>
                  <a:gd name="T6" fmla="*/ 48 w 465"/>
                  <a:gd name="T7" fmla="*/ 14 h 17"/>
                  <a:gd name="T8" fmla="*/ 0 w 465"/>
                  <a:gd name="T9" fmla="*/ 0 h 17"/>
                  <a:gd name="T10" fmla="*/ 0 w 465"/>
                  <a:gd name="T11" fmla="*/ 0 h 17"/>
                  <a:gd name="T12" fmla="*/ 0 w 465"/>
                  <a:gd name="T13" fmla="*/ 6 h 17"/>
                  <a:gd name="T14" fmla="*/ 48 w 465"/>
                  <a:gd name="T15" fmla="*/ 17 h 17"/>
                  <a:gd name="T16" fmla="*/ 201 w 465"/>
                  <a:gd name="T17" fmla="*/ 17 h 17"/>
                  <a:gd name="T18" fmla="*/ 264 w 465"/>
                  <a:gd name="T19" fmla="*/ 17 h 17"/>
                  <a:gd name="T20" fmla="*/ 417 w 465"/>
                  <a:gd name="T21" fmla="*/ 17 h 17"/>
                  <a:gd name="T22" fmla="*/ 465 w 465"/>
                  <a:gd name="T23" fmla="*/ 6 h 17"/>
                  <a:gd name="T24" fmla="*/ 465 w 465"/>
                  <a:gd name="T25" fmla="*/ 0 h 17"/>
                  <a:gd name="T26" fmla="*/ 465 w 465"/>
                  <a:gd name="T27" fmla="*/ 0 h 17"/>
                  <a:gd name="T28" fmla="*/ 417 w 465"/>
                  <a:gd name="T29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5" h="17">
                    <a:moveTo>
                      <a:pt x="417" y="14"/>
                    </a:moveTo>
                    <a:cubicBezTo>
                      <a:pt x="393" y="14"/>
                      <a:pt x="319" y="14"/>
                      <a:pt x="264" y="14"/>
                    </a:cubicBezTo>
                    <a:cubicBezTo>
                      <a:pt x="264" y="14"/>
                      <a:pt x="237" y="14"/>
                      <a:pt x="201" y="14"/>
                    </a:cubicBezTo>
                    <a:cubicBezTo>
                      <a:pt x="146" y="14"/>
                      <a:pt x="72" y="14"/>
                      <a:pt x="48" y="14"/>
                    </a:cubicBezTo>
                    <a:cubicBezTo>
                      <a:pt x="22" y="14"/>
                      <a:pt x="6" y="6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59" y="6"/>
                      <a:pt x="443" y="14"/>
                      <a:pt x="417" y="14"/>
                    </a:cubicBezTo>
                    <a:close/>
                  </a:path>
                </a:pathLst>
              </a:custGeom>
              <a:solidFill>
                <a:srgbClr val="C1C1C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3" name="Oval 70">
                <a:extLst>
                  <a:ext uri="{FF2B5EF4-FFF2-40B4-BE49-F238E27FC236}">
                    <a16:creationId xmlns:a16="http://schemas.microsoft.com/office/drawing/2014/main" id="{6E5D3C9A-CD5D-225F-B253-70749AE464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0315" y="11196836"/>
                <a:ext cx="150813" cy="38100"/>
              </a:xfrm>
              <a:prstGeom prst="ellipse">
                <a:avLst/>
              </a:prstGeom>
              <a:solidFill>
                <a:srgbClr val="83839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4" name="Oval 71">
                <a:extLst>
                  <a:ext uri="{FF2B5EF4-FFF2-40B4-BE49-F238E27FC236}">
                    <a16:creationId xmlns:a16="http://schemas.microsoft.com/office/drawing/2014/main" id="{D459B237-123D-EE3F-DC05-78FE1D150B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28815" y="11196836"/>
                <a:ext cx="150813" cy="38100"/>
              </a:xfrm>
              <a:prstGeom prst="ellipse">
                <a:avLst/>
              </a:prstGeom>
              <a:solidFill>
                <a:srgbClr val="83839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</p:grp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489F5907-7BAA-136C-F72C-0BE353A0AABC}"/>
                </a:ext>
              </a:extLst>
            </p:cNvPr>
            <p:cNvSpPr/>
            <p:nvPr/>
          </p:nvSpPr>
          <p:spPr>
            <a:xfrm>
              <a:off x="3028973" y="1777915"/>
              <a:ext cx="6019776" cy="3960267"/>
            </a:xfrm>
            <a:prstGeom prst="roundRect">
              <a:avLst>
                <a:gd name="adj" fmla="val 4470"/>
              </a:avLst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US" sz="2133" b="1" err="1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2871A13D-5F40-E0AD-72A7-BA6628965BB4}"/>
              </a:ext>
            </a:extLst>
          </p:cNvPr>
          <p:cNvSpPr/>
          <p:nvPr userDrawn="1"/>
        </p:nvSpPr>
        <p:spPr>
          <a:xfrm>
            <a:off x="11772" y="1"/>
            <a:ext cx="12192000" cy="2222044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5C65FC5E-4FD4-E30D-A0EE-B78B2D1906A9}"/>
              </a:ext>
            </a:extLst>
          </p:cNvPr>
          <p:cNvSpPr/>
          <p:nvPr userDrawn="1"/>
        </p:nvSpPr>
        <p:spPr>
          <a:xfrm>
            <a:off x="418810" y="1489290"/>
            <a:ext cx="5677191" cy="9256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37" name="Title 15">
            <a:extLst>
              <a:ext uri="{FF2B5EF4-FFF2-40B4-BE49-F238E27FC236}">
                <a16:creationId xmlns:a16="http://schemas.microsoft.com/office/drawing/2014/main" id="{594C52DF-BBC1-4395-8E0D-9B0873398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842512"/>
            <a:ext cx="11148227" cy="418117"/>
          </a:xfrm>
        </p:spPr>
        <p:txBody>
          <a:bodyPr>
            <a:normAutofit/>
          </a:bodyPr>
          <a:lstStyle>
            <a:lvl1pPr>
              <a:defRPr sz="2667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8" name="Text Placeholder 19">
            <a:extLst>
              <a:ext uri="{FF2B5EF4-FFF2-40B4-BE49-F238E27FC236}">
                <a16:creationId xmlns:a16="http://schemas.microsoft.com/office/drawing/2014/main" id="{C7229A39-1A54-4AA1-B932-184A4140BC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117" y="343269"/>
            <a:ext cx="11148227" cy="403239"/>
          </a:xfrm>
        </p:spPr>
        <p:txBody>
          <a:bodyPr anchor="b"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fi-FI" sz="2133" b="0" kern="1200" cap="all" baseline="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INSERT TOPIC</a:t>
            </a:r>
          </a:p>
        </p:txBody>
      </p:sp>
      <p:sp>
        <p:nvSpPr>
          <p:cNvPr id="62" name="Picture Placeholder 40">
            <a:extLst>
              <a:ext uri="{FF2B5EF4-FFF2-40B4-BE49-F238E27FC236}">
                <a16:creationId xmlns:a16="http://schemas.microsoft.com/office/drawing/2014/main" id="{C397F2FD-75F0-47EF-A273-0667ADEBAA5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 bwMode="auto">
          <a:xfrm>
            <a:off x="7724265" y="2416998"/>
            <a:ext cx="5480553" cy="3417949"/>
          </a:xfrm>
          <a:prstGeom prst="roundRect">
            <a:avLst>
              <a:gd name="adj" fmla="val 4871"/>
            </a:avLst>
          </a:pr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ru-RU" sz="4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  <p:sp>
        <p:nvSpPr>
          <p:cNvPr id="63" name="Text Placeholder 19">
            <a:extLst>
              <a:ext uri="{FF2B5EF4-FFF2-40B4-BE49-F238E27FC236}">
                <a16:creationId xmlns:a16="http://schemas.microsoft.com/office/drawing/2014/main" id="{2A5BCC92-FA33-427B-855D-ADFAC30472E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10119" y="2527625"/>
            <a:ext cx="2102453" cy="30888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64" name="Text Placeholder 23">
            <a:extLst>
              <a:ext uri="{FF2B5EF4-FFF2-40B4-BE49-F238E27FC236}">
                <a16:creationId xmlns:a16="http://schemas.microsoft.com/office/drawing/2014/main" id="{42B4B97E-4FBF-415F-92E1-6863B1809C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120" y="2992745"/>
            <a:ext cx="2102453" cy="32008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400"/>
              </a:spcAft>
              <a:buFontTx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Text Placeholder 19">
            <a:extLst>
              <a:ext uri="{FF2B5EF4-FFF2-40B4-BE49-F238E27FC236}">
                <a16:creationId xmlns:a16="http://schemas.microsoft.com/office/drawing/2014/main" id="{A80ADF95-FC69-4E5C-BA66-9D6A4606F97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15771" y="2524202"/>
            <a:ext cx="2102453" cy="30888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66" name="Text Placeholder 23">
            <a:extLst>
              <a:ext uri="{FF2B5EF4-FFF2-40B4-BE49-F238E27FC236}">
                <a16:creationId xmlns:a16="http://schemas.microsoft.com/office/drawing/2014/main" id="{E010555A-F5A4-469B-B9FA-C81BFE16C9C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815772" y="2989322"/>
            <a:ext cx="2102453" cy="32008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400"/>
              </a:spcAft>
              <a:buFontTx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319988BC-960E-4D9F-9EC4-EE58B4560EF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34598" y="2523812"/>
            <a:ext cx="2102453" cy="30888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68" name="Text Placeholder 23">
            <a:extLst>
              <a:ext uri="{FF2B5EF4-FFF2-40B4-BE49-F238E27FC236}">
                <a16:creationId xmlns:a16="http://schemas.microsoft.com/office/drawing/2014/main" id="{4DE56A3C-8944-4A65-8586-D95330C3BDA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134599" y="2988931"/>
            <a:ext cx="2102453" cy="32008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400"/>
              </a:spcAft>
              <a:buFontTx/>
              <a:buNone/>
              <a:defRPr sz="1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62A141A-751B-1DE9-AC87-07F9B70EACE9}"/>
              </a:ext>
            </a:extLst>
          </p:cNvPr>
          <p:cNvGrpSpPr/>
          <p:nvPr userDrawn="1"/>
        </p:nvGrpSpPr>
        <p:grpSpPr>
          <a:xfrm>
            <a:off x="2822359" y="1489289"/>
            <a:ext cx="768000" cy="770344"/>
            <a:chOff x="2116769" y="1116967"/>
            <a:chExt cx="576000" cy="577758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A2DEA31-EDF2-FD63-C2D2-EF3FEA115AD5}"/>
                </a:ext>
              </a:extLst>
            </p:cNvPr>
            <p:cNvSpPr/>
            <p:nvPr/>
          </p:nvSpPr>
          <p:spPr>
            <a:xfrm>
              <a:off x="2116769" y="1116967"/>
              <a:ext cx="576000" cy="57703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GB" sz="2133" b="1" err="1"/>
            </a:p>
          </p:txBody>
        </p:sp>
        <p:grpSp>
          <p:nvGrpSpPr>
            <p:cNvPr id="70" name="Graphic 28">
              <a:extLst>
                <a:ext uri="{FF2B5EF4-FFF2-40B4-BE49-F238E27FC236}">
                  <a16:creationId xmlns:a16="http://schemas.microsoft.com/office/drawing/2014/main" id="{66439613-DDD7-5986-95C7-2FFB43CC3CE1}"/>
                </a:ext>
              </a:extLst>
            </p:cNvPr>
            <p:cNvGrpSpPr/>
            <p:nvPr/>
          </p:nvGrpSpPr>
          <p:grpSpPr>
            <a:xfrm>
              <a:off x="2206331" y="1207047"/>
              <a:ext cx="396876" cy="396874"/>
              <a:chOff x="5057775" y="-781050"/>
              <a:chExt cx="495300" cy="495300"/>
            </a:xfr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0" scaled="1"/>
            </a:gradFill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44A7A7BC-867F-1D0B-4291-C2FF6990489D}"/>
                  </a:ext>
                </a:extLst>
              </p:cNvPr>
              <p:cNvSpPr/>
              <p:nvPr/>
            </p:nvSpPr>
            <p:spPr>
              <a:xfrm>
                <a:off x="5057775" y="-781050"/>
                <a:ext cx="495300" cy="495300"/>
              </a:xfrm>
              <a:custGeom>
                <a:avLst/>
                <a:gdLst>
                  <a:gd name="connsiteX0" fmla="*/ 247650 w 495300"/>
                  <a:gd name="connsiteY0" fmla="*/ 0 h 495300"/>
                  <a:gd name="connsiteX1" fmla="*/ 0 w 495300"/>
                  <a:gd name="connsiteY1" fmla="*/ 247650 h 495300"/>
                  <a:gd name="connsiteX2" fmla="*/ 247650 w 495300"/>
                  <a:gd name="connsiteY2" fmla="*/ 495300 h 495300"/>
                  <a:gd name="connsiteX3" fmla="*/ 495300 w 495300"/>
                  <a:gd name="connsiteY3" fmla="*/ 247650 h 495300"/>
                  <a:gd name="connsiteX4" fmla="*/ 247650 w 495300"/>
                  <a:gd name="connsiteY4" fmla="*/ 0 h 495300"/>
                  <a:gd name="connsiteX5" fmla="*/ 247650 w 495300"/>
                  <a:gd name="connsiteY5" fmla="*/ 479323 h 495300"/>
                  <a:gd name="connsiteX6" fmla="*/ 15977 w 495300"/>
                  <a:gd name="connsiteY6" fmla="*/ 247650 h 495300"/>
                  <a:gd name="connsiteX7" fmla="*/ 247650 w 495300"/>
                  <a:gd name="connsiteY7" fmla="*/ 15977 h 495300"/>
                  <a:gd name="connsiteX8" fmla="*/ 479323 w 495300"/>
                  <a:gd name="connsiteY8" fmla="*/ 247650 h 495300"/>
                  <a:gd name="connsiteX9" fmla="*/ 247650 w 495300"/>
                  <a:gd name="connsiteY9" fmla="*/ 47932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876" y="0"/>
                      <a:pt x="0" y="110876"/>
                      <a:pt x="0" y="247650"/>
                    </a:cubicBezTo>
                    <a:cubicBezTo>
                      <a:pt x="154" y="384360"/>
                      <a:pt x="110940" y="495146"/>
                      <a:pt x="247650" y="495300"/>
                    </a:cubicBezTo>
                    <a:cubicBezTo>
                      <a:pt x="384424" y="495300"/>
                      <a:pt x="495300" y="384424"/>
                      <a:pt x="495300" y="247650"/>
                    </a:cubicBezTo>
                    <a:cubicBezTo>
                      <a:pt x="495300" y="110876"/>
                      <a:pt x="384424" y="0"/>
                      <a:pt x="247650" y="0"/>
                    </a:cubicBezTo>
                    <a:close/>
                    <a:moveTo>
                      <a:pt x="247650" y="479323"/>
                    </a:moveTo>
                    <a:cubicBezTo>
                      <a:pt x="119701" y="479323"/>
                      <a:pt x="15977" y="375599"/>
                      <a:pt x="15977" y="247650"/>
                    </a:cubicBezTo>
                    <a:cubicBezTo>
                      <a:pt x="16123" y="119761"/>
                      <a:pt x="119761" y="16123"/>
                      <a:pt x="247650" y="15977"/>
                    </a:cubicBezTo>
                    <a:cubicBezTo>
                      <a:pt x="375599" y="15977"/>
                      <a:pt x="479323" y="119701"/>
                      <a:pt x="479323" y="247650"/>
                    </a:cubicBezTo>
                    <a:cubicBezTo>
                      <a:pt x="479323" y="375599"/>
                      <a:pt x="375599" y="479323"/>
                      <a:pt x="247650" y="479323"/>
                    </a:cubicBezTo>
                    <a:close/>
                  </a:path>
                </a:pathLst>
              </a:custGeom>
              <a:grpFill/>
              <a:ln w="9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8F71490D-ED86-8155-E524-29DB4F2A6580}"/>
                  </a:ext>
                </a:extLst>
              </p:cNvPr>
              <p:cNvSpPr/>
              <p:nvPr/>
            </p:nvSpPr>
            <p:spPr>
              <a:xfrm>
                <a:off x="5145650" y="-693174"/>
                <a:ext cx="319548" cy="319548"/>
              </a:xfrm>
              <a:custGeom>
                <a:avLst/>
                <a:gdLst>
                  <a:gd name="connsiteX0" fmla="*/ 311560 w 319548"/>
                  <a:gd name="connsiteY0" fmla="*/ 151785 h 319548"/>
                  <a:gd name="connsiteX1" fmla="*/ 167763 w 319548"/>
                  <a:gd name="connsiteY1" fmla="*/ 151785 h 319548"/>
                  <a:gd name="connsiteX2" fmla="*/ 167763 w 319548"/>
                  <a:gd name="connsiteY2" fmla="*/ 7989 h 319548"/>
                  <a:gd name="connsiteX3" fmla="*/ 159774 w 319548"/>
                  <a:gd name="connsiteY3" fmla="*/ 0 h 319548"/>
                  <a:gd name="connsiteX4" fmla="*/ 151785 w 319548"/>
                  <a:gd name="connsiteY4" fmla="*/ 7989 h 319548"/>
                  <a:gd name="connsiteX5" fmla="*/ 151785 w 319548"/>
                  <a:gd name="connsiteY5" fmla="*/ 151785 h 319548"/>
                  <a:gd name="connsiteX6" fmla="*/ 7989 w 319548"/>
                  <a:gd name="connsiteY6" fmla="*/ 151785 h 319548"/>
                  <a:gd name="connsiteX7" fmla="*/ 0 w 319548"/>
                  <a:gd name="connsiteY7" fmla="*/ 159774 h 319548"/>
                  <a:gd name="connsiteX8" fmla="*/ 7989 w 319548"/>
                  <a:gd name="connsiteY8" fmla="*/ 167763 h 319548"/>
                  <a:gd name="connsiteX9" fmla="*/ 151785 w 319548"/>
                  <a:gd name="connsiteY9" fmla="*/ 167763 h 319548"/>
                  <a:gd name="connsiteX10" fmla="*/ 151785 w 319548"/>
                  <a:gd name="connsiteY10" fmla="*/ 311560 h 319548"/>
                  <a:gd name="connsiteX11" fmla="*/ 159774 w 319548"/>
                  <a:gd name="connsiteY11" fmla="*/ 319548 h 319548"/>
                  <a:gd name="connsiteX12" fmla="*/ 167763 w 319548"/>
                  <a:gd name="connsiteY12" fmla="*/ 311560 h 319548"/>
                  <a:gd name="connsiteX13" fmla="*/ 167763 w 319548"/>
                  <a:gd name="connsiteY13" fmla="*/ 167763 h 319548"/>
                  <a:gd name="connsiteX14" fmla="*/ 311560 w 319548"/>
                  <a:gd name="connsiteY14" fmla="*/ 167763 h 319548"/>
                  <a:gd name="connsiteX15" fmla="*/ 319548 w 319548"/>
                  <a:gd name="connsiteY15" fmla="*/ 159774 h 319548"/>
                  <a:gd name="connsiteX16" fmla="*/ 311560 w 319548"/>
                  <a:gd name="connsiteY16" fmla="*/ 151785 h 31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19548" h="319548">
                    <a:moveTo>
                      <a:pt x="311560" y="151785"/>
                    </a:moveTo>
                    <a:lnTo>
                      <a:pt x="167763" y="151785"/>
                    </a:lnTo>
                    <a:lnTo>
                      <a:pt x="167763" y="7989"/>
                    </a:lnTo>
                    <a:cubicBezTo>
                      <a:pt x="167763" y="3577"/>
                      <a:pt x="164186" y="0"/>
                      <a:pt x="159774" y="0"/>
                    </a:cubicBezTo>
                    <a:cubicBezTo>
                      <a:pt x="155362" y="0"/>
                      <a:pt x="151785" y="3577"/>
                      <a:pt x="151785" y="7989"/>
                    </a:cubicBezTo>
                    <a:lnTo>
                      <a:pt x="151785" y="151785"/>
                    </a:lnTo>
                    <a:lnTo>
                      <a:pt x="7989" y="151785"/>
                    </a:lnTo>
                    <a:cubicBezTo>
                      <a:pt x="3577" y="151785"/>
                      <a:pt x="0" y="155362"/>
                      <a:pt x="0" y="159774"/>
                    </a:cubicBezTo>
                    <a:cubicBezTo>
                      <a:pt x="0" y="164186"/>
                      <a:pt x="3577" y="167763"/>
                      <a:pt x="7989" y="167763"/>
                    </a:cubicBezTo>
                    <a:lnTo>
                      <a:pt x="151785" y="167763"/>
                    </a:lnTo>
                    <a:lnTo>
                      <a:pt x="151785" y="311560"/>
                    </a:lnTo>
                    <a:cubicBezTo>
                      <a:pt x="151785" y="315971"/>
                      <a:pt x="155362" y="319548"/>
                      <a:pt x="159774" y="319548"/>
                    </a:cubicBezTo>
                    <a:cubicBezTo>
                      <a:pt x="164186" y="319548"/>
                      <a:pt x="167763" y="315971"/>
                      <a:pt x="167763" y="311560"/>
                    </a:cubicBezTo>
                    <a:lnTo>
                      <a:pt x="167763" y="167763"/>
                    </a:lnTo>
                    <a:lnTo>
                      <a:pt x="311560" y="167763"/>
                    </a:lnTo>
                    <a:cubicBezTo>
                      <a:pt x="315971" y="167763"/>
                      <a:pt x="319548" y="164186"/>
                      <a:pt x="319548" y="159774"/>
                    </a:cubicBezTo>
                    <a:cubicBezTo>
                      <a:pt x="319548" y="155362"/>
                      <a:pt x="315971" y="151785"/>
                      <a:pt x="311560" y="151785"/>
                    </a:cubicBezTo>
                    <a:close/>
                  </a:path>
                </a:pathLst>
              </a:custGeom>
              <a:grpFill/>
              <a:ln w="9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</p:grp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25F2327-1C28-56BB-FC83-A22C0F46F8F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116769" y="1694725"/>
              <a:ext cx="576000" cy="0"/>
            </a:xfrm>
            <a:prstGeom prst="line">
              <a:avLst/>
            </a:prstGeom>
            <a:ln w="254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CAB76BD-FA0F-C78A-AF6A-07637F9BF2D9}"/>
              </a:ext>
            </a:extLst>
          </p:cNvPr>
          <p:cNvGrpSpPr/>
          <p:nvPr userDrawn="1"/>
        </p:nvGrpSpPr>
        <p:grpSpPr>
          <a:xfrm>
            <a:off x="5134597" y="1489289"/>
            <a:ext cx="768000" cy="770344"/>
            <a:chOff x="3850948" y="1116967"/>
            <a:chExt cx="576000" cy="577758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41C3E94-40F6-6CEB-F829-7DDE7C5492CE}"/>
                </a:ext>
              </a:extLst>
            </p:cNvPr>
            <p:cNvSpPr/>
            <p:nvPr/>
          </p:nvSpPr>
          <p:spPr>
            <a:xfrm>
              <a:off x="3850948" y="1116967"/>
              <a:ext cx="576000" cy="57703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GB" sz="2133" b="1" err="1"/>
            </a:p>
          </p:txBody>
        </p:sp>
        <p:sp>
          <p:nvSpPr>
            <p:cNvPr id="76" name="Content Placeholder 26">
              <a:extLst>
                <a:ext uri="{FF2B5EF4-FFF2-40B4-BE49-F238E27FC236}">
                  <a16:creationId xmlns:a16="http://schemas.microsoft.com/office/drawing/2014/main" id="{59725EA6-DACB-96BF-4181-208A1D7F8765}"/>
                </a:ext>
              </a:extLst>
            </p:cNvPr>
            <p:cNvSpPr/>
            <p:nvPr/>
          </p:nvSpPr>
          <p:spPr>
            <a:xfrm>
              <a:off x="3915391" y="1192467"/>
              <a:ext cx="447114" cy="426034"/>
            </a:xfrm>
            <a:custGeom>
              <a:avLst/>
              <a:gdLst>
                <a:gd name="connsiteX0" fmla="*/ 107505 w 532136"/>
                <a:gd name="connsiteY0" fmla="*/ 507025 h 507048"/>
                <a:gd name="connsiteX1" fmla="*/ 101904 w 532136"/>
                <a:gd name="connsiteY1" fmla="*/ 505206 h 507048"/>
                <a:gd name="connsiteX2" fmla="*/ 98123 w 532136"/>
                <a:gd name="connsiteY2" fmla="*/ 495891 h 507048"/>
                <a:gd name="connsiteX3" fmla="*/ 127565 w 532136"/>
                <a:gd name="connsiteY3" fmla="*/ 324269 h 507048"/>
                <a:gd name="connsiteX4" fmla="*/ 2873 w 532136"/>
                <a:gd name="connsiteY4" fmla="*/ 202740 h 507048"/>
                <a:gd name="connsiteX5" fmla="*/ 463 w 532136"/>
                <a:gd name="connsiteY5" fmla="*/ 192986 h 507048"/>
                <a:gd name="connsiteX6" fmla="*/ 8159 w 532136"/>
                <a:gd name="connsiteY6" fmla="*/ 186500 h 507048"/>
                <a:gd name="connsiteX7" fmla="*/ 180466 w 532136"/>
                <a:gd name="connsiteY7" fmla="*/ 161458 h 507048"/>
                <a:gd name="connsiteX8" fmla="*/ 257533 w 532136"/>
                <a:gd name="connsiteY8" fmla="*/ 5315 h 507048"/>
                <a:gd name="connsiteX9" fmla="*/ 266068 w 532136"/>
                <a:gd name="connsiteY9" fmla="*/ 0 h 507048"/>
                <a:gd name="connsiteX10" fmla="*/ 266068 w 532136"/>
                <a:gd name="connsiteY10" fmla="*/ 0 h 507048"/>
                <a:gd name="connsiteX11" fmla="*/ 274602 w 532136"/>
                <a:gd name="connsiteY11" fmla="*/ 5315 h 507048"/>
                <a:gd name="connsiteX12" fmla="*/ 351659 w 532136"/>
                <a:gd name="connsiteY12" fmla="*/ 161458 h 507048"/>
                <a:gd name="connsiteX13" fmla="*/ 523976 w 532136"/>
                <a:gd name="connsiteY13" fmla="*/ 186500 h 507048"/>
                <a:gd name="connsiteX14" fmla="*/ 531672 w 532136"/>
                <a:gd name="connsiteY14" fmla="*/ 192986 h 507048"/>
                <a:gd name="connsiteX15" fmla="*/ 529263 w 532136"/>
                <a:gd name="connsiteY15" fmla="*/ 202740 h 507048"/>
                <a:gd name="connsiteX16" fmla="*/ 404571 w 532136"/>
                <a:gd name="connsiteY16" fmla="*/ 324288 h 507048"/>
                <a:gd name="connsiteX17" fmla="*/ 434003 w 532136"/>
                <a:gd name="connsiteY17" fmla="*/ 495900 h 507048"/>
                <a:gd name="connsiteX18" fmla="*/ 430222 w 532136"/>
                <a:gd name="connsiteY18" fmla="*/ 505216 h 507048"/>
                <a:gd name="connsiteX19" fmla="*/ 420182 w 532136"/>
                <a:gd name="connsiteY19" fmla="*/ 505939 h 507048"/>
                <a:gd name="connsiteX20" fmla="*/ 266068 w 532136"/>
                <a:gd name="connsiteY20" fmla="*/ 424920 h 507048"/>
                <a:gd name="connsiteX21" fmla="*/ 111934 w 532136"/>
                <a:gd name="connsiteY21" fmla="*/ 505939 h 507048"/>
                <a:gd name="connsiteX22" fmla="*/ 107505 w 532136"/>
                <a:gd name="connsiteY22" fmla="*/ 507025 h 507048"/>
                <a:gd name="connsiteX23" fmla="*/ 29991 w 532136"/>
                <a:gd name="connsiteY23" fmla="*/ 202568 h 507048"/>
                <a:gd name="connsiteX24" fmla="*/ 144443 w 532136"/>
                <a:gd name="connsiteY24" fmla="*/ 314135 h 507048"/>
                <a:gd name="connsiteX25" fmla="*/ 147177 w 532136"/>
                <a:gd name="connsiteY25" fmla="*/ 322564 h 507048"/>
                <a:gd name="connsiteX26" fmla="*/ 120154 w 532136"/>
                <a:gd name="connsiteY26" fmla="*/ 480089 h 507048"/>
                <a:gd name="connsiteX27" fmla="*/ 261639 w 532136"/>
                <a:gd name="connsiteY27" fmla="*/ 405717 h 507048"/>
                <a:gd name="connsiteX28" fmla="*/ 270506 w 532136"/>
                <a:gd name="connsiteY28" fmla="*/ 405717 h 507048"/>
                <a:gd name="connsiteX29" fmla="*/ 411972 w 532136"/>
                <a:gd name="connsiteY29" fmla="*/ 480089 h 507048"/>
                <a:gd name="connsiteX30" fmla="*/ 384959 w 532136"/>
                <a:gd name="connsiteY30" fmla="*/ 322564 h 507048"/>
                <a:gd name="connsiteX31" fmla="*/ 387692 w 532136"/>
                <a:gd name="connsiteY31" fmla="*/ 314135 h 507048"/>
                <a:gd name="connsiteX32" fmla="*/ 502145 w 532136"/>
                <a:gd name="connsiteY32" fmla="*/ 202568 h 507048"/>
                <a:gd name="connsiteX33" fmla="*/ 343982 w 532136"/>
                <a:gd name="connsiteY33" fmla="*/ 179584 h 507048"/>
                <a:gd name="connsiteX34" fmla="*/ 336810 w 532136"/>
                <a:gd name="connsiteY34" fmla="*/ 174374 h 507048"/>
                <a:gd name="connsiteX35" fmla="*/ 266068 w 532136"/>
                <a:gd name="connsiteY35" fmla="*/ 31061 h 507048"/>
                <a:gd name="connsiteX36" fmla="*/ 195325 w 532136"/>
                <a:gd name="connsiteY36" fmla="*/ 174384 h 507048"/>
                <a:gd name="connsiteX37" fmla="*/ 188153 w 532136"/>
                <a:gd name="connsiteY37" fmla="*/ 179594 h 507048"/>
                <a:gd name="connsiteX38" fmla="*/ 29991 w 532136"/>
                <a:gd name="connsiteY38" fmla="*/ 202568 h 50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32136" h="507048">
                  <a:moveTo>
                    <a:pt x="107505" y="507025"/>
                  </a:moveTo>
                  <a:cubicBezTo>
                    <a:pt x="105533" y="507025"/>
                    <a:pt x="103562" y="506416"/>
                    <a:pt x="101904" y="505206"/>
                  </a:cubicBezTo>
                  <a:cubicBezTo>
                    <a:pt x="98971" y="503072"/>
                    <a:pt x="97504" y="499462"/>
                    <a:pt x="98123" y="495891"/>
                  </a:cubicBezTo>
                  <a:lnTo>
                    <a:pt x="127565" y="324269"/>
                  </a:lnTo>
                  <a:lnTo>
                    <a:pt x="2873" y="202740"/>
                  </a:lnTo>
                  <a:cubicBezTo>
                    <a:pt x="282" y="200206"/>
                    <a:pt x="-651" y="196425"/>
                    <a:pt x="463" y="192986"/>
                  </a:cubicBezTo>
                  <a:cubicBezTo>
                    <a:pt x="1587" y="189538"/>
                    <a:pt x="4568" y="187023"/>
                    <a:pt x="8159" y="186500"/>
                  </a:cubicBezTo>
                  <a:lnTo>
                    <a:pt x="180466" y="161458"/>
                  </a:lnTo>
                  <a:lnTo>
                    <a:pt x="257533" y="5315"/>
                  </a:lnTo>
                  <a:cubicBezTo>
                    <a:pt x="259133" y="2057"/>
                    <a:pt x="262448" y="0"/>
                    <a:pt x="266068" y="0"/>
                  </a:cubicBezTo>
                  <a:lnTo>
                    <a:pt x="266068" y="0"/>
                  </a:lnTo>
                  <a:cubicBezTo>
                    <a:pt x="269697" y="0"/>
                    <a:pt x="273011" y="2057"/>
                    <a:pt x="274602" y="5315"/>
                  </a:cubicBezTo>
                  <a:lnTo>
                    <a:pt x="351659" y="161458"/>
                  </a:lnTo>
                  <a:lnTo>
                    <a:pt x="523976" y="186500"/>
                  </a:lnTo>
                  <a:cubicBezTo>
                    <a:pt x="527567" y="187023"/>
                    <a:pt x="530539" y="189528"/>
                    <a:pt x="531672" y="192986"/>
                  </a:cubicBezTo>
                  <a:cubicBezTo>
                    <a:pt x="532787" y="196425"/>
                    <a:pt x="531863" y="200216"/>
                    <a:pt x="529263" y="202740"/>
                  </a:cubicBezTo>
                  <a:lnTo>
                    <a:pt x="404571" y="324288"/>
                  </a:lnTo>
                  <a:lnTo>
                    <a:pt x="434003" y="495900"/>
                  </a:lnTo>
                  <a:cubicBezTo>
                    <a:pt x="434613" y="499472"/>
                    <a:pt x="433146" y="503082"/>
                    <a:pt x="430222" y="505216"/>
                  </a:cubicBezTo>
                  <a:cubicBezTo>
                    <a:pt x="427288" y="507368"/>
                    <a:pt x="423392" y="507644"/>
                    <a:pt x="420182" y="505939"/>
                  </a:cubicBezTo>
                  <a:lnTo>
                    <a:pt x="266068" y="424920"/>
                  </a:lnTo>
                  <a:lnTo>
                    <a:pt x="111934" y="505939"/>
                  </a:lnTo>
                  <a:cubicBezTo>
                    <a:pt x="110543" y="506663"/>
                    <a:pt x="109019" y="507025"/>
                    <a:pt x="107505" y="507025"/>
                  </a:cubicBezTo>
                  <a:close/>
                  <a:moveTo>
                    <a:pt x="29991" y="202568"/>
                  </a:moveTo>
                  <a:lnTo>
                    <a:pt x="144443" y="314135"/>
                  </a:lnTo>
                  <a:cubicBezTo>
                    <a:pt x="146681" y="316316"/>
                    <a:pt x="147710" y="319478"/>
                    <a:pt x="147177" y="322564"/>
                  </a:cubicBezTo>
                  <a:lnTo>
                    <a:pt x="120154" y="480089"/>
                  </a:lnTo>
                  <a:lnTo>
                    <a:pt x="261639" y="405717"/>
                  </a:lnTo>
                  <a:cubicBezTo>
                    <a:pt x="264410" y="404251"/>
                    <a:pt x="267715" y="404251"/>
                    <a:pt x="270506" y="405717"/>
                  </a:cubicBezTo>
                  <a:lnTo>
                    <a:pt x="411972" y="480089"/>
                  </a:lnTo>
                  <a:lnTo>
                    <a:pt x="384959" y="322564"/>
                  </a:lnTo>
                  <a:cubicBezTo>
                    <a:pt x="384425" y="319478"/>
                    <a:pt x="385454" y="316325"/>
                    <a:pt x="387692" y="314135"/>
                  </a:cubicBezTo>
                  <a:lnTo>
                    <a:pt x="502145" y="202568"/>
                  </a:lnTo>
                  <a:lnTo>
                    <a:pt x="343982" y="179584"/>
                  </a:lnTo>
                  <a:cubicBezTo>
                    <a:pt x="340877" y="179137"/>
                    <a:pt x="338200" y="177184"/>
                    <a:pt x="336810" y="174374"/>
                  </a:cubicBezTo>
                  <a:lnTo>
                    <a:pt x="266068" y="31061"/>
                  </a:lnTo>
                  <a:lnTo>
                    <a:pt x="195325" y="174384"/>
                  </a:lnTo>
                  <a:cubicBezTo>
                    <a:pt x="193935" y="177194"/>
                    <a:pt x="191258" y="179146"/>
                    <a:pt x="188153" y="179594"/>
                  </a:cubicBezTo>
                  <a:lnTo>
                    <a:pt x="29991" y="202568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8F42954-E8F3-62A1-496E-46906160D1C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50948" y="1694725"/>
              <a:ext cx="576000" cy="0"/>
            </a:xfrm>
            <a:prstGeom prst="line">
              <a:avLst/>
            </a:prstGeom>
            <a:ln w="254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62773AE-AAA4-212F-4496-39F451EEA7EF}"/>
              </a:ext>
            </a:extLst>
          </p:cNvPr>
          <p:cNvGrpSpPr/>
          <p:nvPr userDrawn="1"/>
        </p:nvGrpSpPr>
        <p:grpSpPr>
          <a:xfrm>
            <a:off x="510118" y="1489289"/>
            <a:ext cx="768001" cy="770344"/>
            <a:chOff x="382588" y="1116967"/>
            <a:chExt cx="576001" cy="577758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76A57D8-D113-31D1-6350-BFE42E23869A}"/>
                </a:ext>
              </a:extLst>
            </p:cNvPr>
            <p:cNvSpPr/>
            <p:nvPr userDrawn="1"/>
          </p:nvSpPr>
          <p:spPr>
            <a:xfrm>
              <a:off x="382589" y="1116967"/>
              <a:ext cx="576000" cy="57703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GB" sz="2133" b="1" err="1">
                <a:solidFill>
                  <a:srgbClr val="012834"/>
                </a:solidFill>
              </a:endParaRPr>
            </a:p>
          </p:txBody>
        </p:sp>
        <p:grpSp>
          <p:nvGrpSpPr>
            <p:cNvPr id="80" name="Graphic 30">
              <a:extLst>
                <a:ext uri="{FF2B5EF4-FFF2-40B4-BE49-F238E27FC236}">
                  <a16:creationId xmlns:a16="http://schemas.microsoft.com/office/drawing/2014/main" id="{F7BAE5C5-B5E9-D826-BFE3-947BCFA84714}"/>
                </a:ext>
              </a:extLst>
            </p:cNvPr>
            <p:cNvGrpSpPr/>
            <p:nvPr userDrawn="1"/>
          </p:nvGrpSpPr>
          <p:grpSpPr>
            <a:xfrm>
              <a:off x="479850" y="1214745"/>
              <a:ext cx="381478" cy="381478"/>
              <a:chOff x="495760" y="1199240"/>
              <a:chExt cx="381478" cy="381478"/>
            </a:xfr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0" scaled="1"/>
            </a:gradFill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CA70001-7785-A854-BE1D-050943BFA592}"/>
                  </a:ext>
                </a:extLst>
              </p:cNvPr>
              <p:cNvSpPr/>
              <p:nvPr/>
            </p:nvSpPr>
            <p:spPr>
              <a:xfrm>
                <a:off x="495760" y="1199240"/>
                <a:ext cx="381478" cy="381478"/>
              </a:xfrm>
              <a:custGeom>
                <a:avLst/>
                <a:gdLst>
                  <a:gd name="connsiteX0" fmla="*/ 349688 w 381478"/>
                  <a:gd name="connsiteY0" fmla="*/ 0 h 381478"/>
                  <a:gd name="connsiteX1" fmla="*/ 31790 w 381478"/>
                  <a:gd name="connsiteY1" fmla="*/ 0 h 381478"/>
                  <a:gd name="connsiteX2" fmla="*/ 0 w 381478"/>
                  <a:gd name="connsiteY2" fmla="*/ 31790 h 381478"/>
                  <a:gd name="connsiteX3" fmla="*/ 0 w 381478"/>
                  <a:gd name="connsiteY3" fmla="*/ 349688 h 381478"/>
                  <a:gd name="connsiteX4" fmla="*/ 31790 w 381478"/>
                  <a:gd name="connsiteY4" fmla="*/ 381478 h 381478"/>
                  <a:gd name="connsiteX5" fmla="*/ 349688 w 381478"/>
                  <a:gd name="connsiteY5" fmla="*/ 381478 h 381478"/>
                  <a:gd name="connsiteX6" fmla="*/ 381478 w 381478"/>
                  <a:gd name="connsiteY6" fmla="*/ 349688 h 381478"/>
                  <a:gd name="connsiteX7" fmla="*/ 381478 w 381478"/>
                  <a:gd name="connsiteY7" fmla="*/ 31790 h 381478"/>
                  <a:gd name="connsiteX8" fmla="*/ 349688 w 381478"/>
                  <a:gd name="connsiteY8" fmla="*/ 0 h 381478"/>
                  <a:gd name="connsiteX9" fmla="*/ 228887 w 381478"/>
                  <a:gd name="connsiteY9" fmla="*/ 368762 h 381478"/>
                  <a:gd name="connsiteX10" fmla="*/ 31790 w 381478"/>
                  <a:gd name="connsiteY10" fmla="*/ 368762 h 381478"/>
                  <a:gd name="connsiteX11" fmla="*/ 12716 w 381478"/>
                  <a:gd name="connsiteY11" fmla="*/ 349688 h 381478"/>
                  <a:gd name="connsiteX12" fmla="*/ 12716 w 381478"/>
                  <a:gd name="connsiteY12" fmla="*/ 260677 h 381478"/>
                  <a:gd name="connsiteX13" fmla="*/ 228887 w 381478"/>
                  <a:gd name="connsiteY13" fmla="*/ 260677 h 381478"/>
                  <a:gd name="connsiteX14" fmla="*/ 228887 w 381478"/>
                  <a:gd name="connsiteY14" fmla="*/ 368762 h 381478"/>
                  <a:gd name="connsiteX15" fmla="*/ 228887 w 381478"/>
                  <a:gd name="connsiteY15" fmla="*/ 247961 h 381478"/>
                  <a:gd name="connsiteX16" fmla="*/ 12716 w 381478"/>
                  <a:gd name="connsiteY16" fmla="*/ 247961 h 381478"/>
                  <a:gd name="connsiteX17" fmla="*/ 12716 w 381478"/>
                  <a:gd name="connsiteY17" fmla="*/ 133517 h 381478"/>
                  <a:gd name="connsiteX18" fmla="*/ 228887 w 381478"/>
                  <a:gd name="connsiteY18" fmla="*/ 133517 h 381478"/>
                  <a:gd name="connsiteX19" fmla="*/ 228887 w 381478"/>
                  <a:gd name="connsiteY19" fmla="*/ 247961 h 381478"/>
                  <a:gd name="connsiteX20" fmla="*/ 228887 w 381478"/>
                  <a:gd name="connsiteY20" fmla="*/ 120801 h 381478"/>
                  <a:gd name="connsiteX21" fmla="*/ 12716 w 381478"/>
                  <a:gd name="connsiteY21" fmla="*/ 120801 h 381478"/>
                  <a:gd name="connsiteX22" fmla="*/ 12716 w 381478"/>
                  <a:gd name="connsiteY22" fmla="*/ 31790 h 381478"/>
                  <a:gd name="connsiteX23" fmla="*/ 31790 w 381478"/>
                  <a:gd name="connsiteY23" fmla="*/ 12716 h 381478"/>
                  <a:gd name="connsiteX24" fmla="*/ 228887 w 381478"/>
                  <a:gd name="connsiteY24" fmla="*/ 12716 h 381478"/>
                  <a:gd name="connsiteX25" fmla="*/ 228887 w 381478"/>
                  <a:gd name="connsiteY25" fmla="*/ 120801 h 381478"/>
                  <a:gd name="connsiteX26" fmla="*/ 368762 w 381478"/>
                  <a:gd name="connsiteY26" fmla="*/ 349688 h 381478"/>
                  <a:gd name="connsiteX27" fmla="*/ 349688 w 381478"/>
                  <a:gd name="connsiteY27" fmla="*/ 368762 h 381478"/>
                  <a:gd name="connsiteX28" fmla="*/ 241603 w 381478"/>
                  <a:gd name="connsiteY28" fmla="*/ 368762 h 381478"/>
                  <a:gd name="connsiteX29" fmla="*/ 241603 w 381478"/>
                  <a:gd name="connsiteY29" fmla="*/ 12716 h 381478"/>
                  <a:gd name="connsiteX30" fmla="*/ 349688 w 381478"/>
                  <a:gd name="connsiteY30" fmla="*/ 12716 h 381478"/>
                  <a:gd name="connsiteX31" fmla="*/ 368762 w 381478"/>
                  <a:gd name="connsiteY31" fmla="*/ 31790 h 381478"/>
                  <a:gd name="connsiteX32" fmla="*/ 368762 w 381478"/>
                  <a:gd name="connsiteY32" fmla="*/ 349688 h 38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81478" h="381478">
                    <a:moveTo>
                      <a:pt x="349688" y="0"/>
                    </a:moveTo>
                    <a:lnTo>
                      <a:pt x="31790" y="0"/>
                    </a:lnTo>
                    <a:cubicBezTo>
                      <a:pt x="14261" y="0"/>
                      <a:pt x="0" y="14261"/>
                      <a:pt x="0" y="31790"/>
                    </a:cubicBezTo>
                    <a:lnTo>
                      <a:pt x="0" y="349688"/>
                    </a:lnTo>
                    <a:cubicBezTo>
                      <a:pt x="0" y="367217"/>
                      <a:pt x="14261" y="381478"/>
                      <a:pt x="31790" y="381478"/>
                    </a:cubicBezTo>
                    <a:lnTo>
                      <a:pt x="349688" y="381478"/>
                    </a:lnTo>
                    <a:cubicBezTo>
                      <a:pt x="367217" y="381478"/>
                      <a:pt x="381478" y="367217"/>
                      <a:pt x="381478" y="349688"/>
                    </a:cubicBezTo>
                    <a:lnTo>
                      <a:pt x="381478" y="31790"/>
                    </a:lnTo>
                    <a:cubicBezTo>
                      <a:pt x="381478" y="14261"/>
                      <a:pt x="367217" y="0"/>
                      <a:pt x="349688" y="0"/>
                    </a:cubicBezTo>
                    <a:close/>
                    <a:moveTo>
                      <a:pt x="228887" y="368762"/>
                    </a:moveTo>
                    <a:lnTo>
                      <a:pt x="31790" y="368762"/>
                    </a:lnTo>
                    <a:cubicBezTo>
                      <a:pt x="21274" y="368762"/>
                      <a:pt x="12716" y="360204"/>
                      <a:pt x="12716" y="349688"/>
                    </a:cubicBezTo>
                    <a:lnTo>
                      <a:pt x="12716" y="260677"/>
                    </a:lnTo>
                    <a:lnTo>
                      <a:pt x="228887" y="260677"/>
                    </a:lnTo>
                    <a:lnTo>
                      <a:pt x="228887" y="368762"/>
                    </a:lnTo>
                    <a:close/>
                    <a:moveTo>
                      <a:pt x="228887" y="247961"/>
                    </a:moveTo>
                    <a:lnTo>
                      <a:pt x="12716" y="247961"/>
                    </a:lnTo>
                    <a:lnTo>
                      <a:pt x="12716" y="133517"/>
                    </a:lnTo>
                    <a:lnTo>
                      <a:pt x="228887" y="133517"/>
                    </a:lnTo>
                    <a:lnTo>
                      <a:pt x="228887" y="247961"/>
                    </a:lnTo>
                    <a:close/>
                    <a:moveTo>
                      <a:pt x="228887" y="120801"/>
                    </a:moveTo>
                    <a:lnTo>
                      <a:pt x="12716" y="120801"/>
                    </a:lnTo>
                    <a:lnTo>
                      <a:pt x="12716" y="31790"/>
                    </a:lnTo>
                    <a:cubicBezTo>
                      <a:pt x="12716" y="21274"/>
                      <a:pt x="21274" y="12716"/>
                      <a:pt x="31790" y="12716"/>
                    </a:cubicBezTo>
                    <a:lnTo>
                      <a:pt x="228887" y="12716"/>
                    </a:lnTo>
                    <a:lnTo>
                      <a:pt x="228887" y="120801"/>
                    </a:lnTo>
                    <a:close/>
                    <a:moveTo>
                      <a:pt x="368762" y="349688"/>
                    </a:moveTo>
                    <a:cubicBezTo>
                      <a:pt x="368762" y="360204"/>
                      <a:pt x="360204" y="368762"/>
                      <a:pt x="349688" y="368762"/>
                    </a:cubicBezTo>
                    <a:lnTo>
                      <a:pt x="241603" y="368762"/>
                    </a:lnTo>
                    <a:lnTo>
                      <a:pt x="241603" y="12716"/>
                    </a:lnTo>
                    <a:lnTo>
                      <a:pt x="349688" y="12716"/>
                    </a:lnTo>
                    <a:cubicBezTo>
                      <a:pt x="360204" y="12716"/>
                      <a:pt x="368762" y="21274"/>
                      <a:pt x="368762" y="31790"/>
                    </a:cubicBezTo>
                    <a:lnTo>
                      <a:pt x="368762" y="349688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A872DC2E-5CFA-FEE9-A030-94BBABE9CE4D}"/>
                  </a:ext>
                </a:extLst>
              </p:cNvPr>
              <p:cNvSpPr/>
              <p:nvPr/>
            </p:nvSpPr>
            <p:spPr>
              <a:xfrm>
                <a:off x="750078" y="1231029"/>
                <a:ext cx="82653" cy="82653"/>
              </a:xfrm>
              <a:custGeom>
                <a:avLst/>
                <a:gdLst>
                  <a:gd name="connsiteX0" fmla="*/ 69938 w 82653"/>
                  <a:gd name="connsiteY0" fmla="*/ 50864 h 82653"/>
                  <a:gd name="connsiteX1" fmla="*/ 69938 w 82653"/>
                  <a:gd name="connsiteY1" fmla="*/ 69938 h 82653"/>
                  <a:gd name="connsiteX2" fmla="*/ 12716 w 82653"/>
                  <a:gd name="connsiteY2" fmla="*/ 69938 h 82653"/>
                  <a:gd name="connsiteX3" fmla="*/ 12716 w 82653"/>
                  <a:gd name="connsiteY3" fmla="*/ 12716 h 82653"/>
                  <a:gd name="connsiteX4" fmla="*/ 31790 w 82653"/>
                  <a:gd name="connsiteY4" fmla="*/ 12716 h 82653"/>
                  <a:gd name="connsiteX5" fmla="*/ 31790 w 82653"/>
                  <a:gd name="connsiteY5" fmla="*/ 0 h 82653"/>
                  <a:gd name="connsiteX6" fmla="*/ 6358 w 82653"/>
                  <a:gd name="connsiteY6" fmla="*/ 0 h 82653"/>
                  <a:gd name="connsiteX7" fmla="*/ 0 w 82653"/>
                  <a:gd name="connsiteY7" fmla="*/ 6358 h 82653"/>
                  <a:gd name="connsiteX8" fmla="*/ 0 w 82653"/>
                  <a:gd name="connsiteY8" fmla="*/ 76296 h 82653"/>
                  <a:gd name="connsiteX9" fmla="*/ 6358 w 82653"/>
                  <a:gd name="connsiteY9" fmla="*/ 82654 h 82653"/>
                  <a:gd name="connsiteX10" fmla="*/ 76296 w 82653"/>
                  <a:gd name="connsiteY10" fmla="*/ 82654 h 82653"/>
                  <a:gd name="connsiteX11" fmla="*/ 82654 w 82653"/>
                  <a:gd name="connsiteY11" fmla="*/ 76296 h 82653"/>
                  <a:gd name="connsiteX12" fmla="*/ 82654 w 82653"/>
                  <a:gd name="connsiteY12" fmla="*/ 50864 h 82653"/>
                  <a:gd name="connsiteX13" fmla="*/ 69938 w 82653"/>
                  <a:gd name="connsiteY13" fmla="*/ 50864 h 8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653" h="82653">
                    <a:moveTo>
                      <a:pt x="69938" y="50864"/>
                    </a:moveTo>
                    <a:lnTo>
                      <a:pt x="69938" y="69938"/>
                    </a:lnTo>
                    <a:lnTo>
                      <a:pt x="12716" y="69938"/>
                    </a:lnTo>
                    <a:lnTo>
                      <a:pt x="12716" y="12716"/>
                    </a:lnTo>
                    <a:lnTo>
                      <a:pt x="31790" y="12716"/>
                    </a:lnTo>
                    <a:lnTo>
                      <a:pt x="31790" y="0"/>
                    </a:lnTo>
                    <a:lnTo>
                      <a:pt x="6358" y="0"/>
                    </a:lnTo>
                    <a:cubicBezTo>
                      <a:pt x="2842" y="0"/>
                      <a:pt x="0" y="2842"/>
                      <a:pt x="0" y="6358"/>
                    </a:cubicBezTo>
                    <a:lnTo>
                      <a:pt x="0" y="76296"/>
                    </a:lnTo>
                    <a:cubicBezTo>
                      <a:pt x="0" y="79812"/>
                      <a:pt x="2842" y="82654"/>
                      <a:pt x="6358" y="82654"/>
                    </a:cubicBezTo>
                    <a:lnTo>
                      <a:pt x="76296" y="82654"/>
                    </a:lnTo>
                    <a:cubicBezTo>
                      <a:pt x="79812" y="82654"/>
                      <a:pt x="82654" y="79812"/>
                      <a:pt x="82654" y="76296"/>
                    </a:cubicBezTo>
                    <a:lnTo>
                      <a:pt x="82654" y="50864"/>
                    </a:lnTo>
                    <a:lnTo>
                      <a:pt x="69938" y="50864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E83AC2DF-3B1C-9254-14C4-2EDB295E3EE4}"/>
                  </a:ext>
                </a:extLst>
              </p:cNvPr>
              <p:cNvSpPr/>
              <p:nvPr/>
            </p:nvSpPr>
            <p:spPr>
              <a:xfrm>
                <a:off x="771015" y="1232892"/>
                <a:ext cx="72569" cy="55358"/>
              </a:xfrm>
              <a:custGeom>
                <a:avLst/>
                <a:gdLst>
                  <a:gd name="connsiteX0" fmla="*/ 63580 w 72569"/>
                  <a:gd name="connsiteY0" fmla="*/ 0 h 55358"/>
                  <a:gd name="connsiteX1" fmla="*/ 23569 w 72569"/>
                  <a:gd name="connsiteY1" fmla="*/ 40011 h 55358"/>
                  <a:gd name="connsiteX2" fmla="*/ 8990 w 72569"/>
                  <a:gd name="connsiteY2" fmla="*/ 25432 h 55358"/>
                  <a:gd name="connsiteX3" fmla="*/ 0 w 72569"/>
                  <a:gd name="connsiteY3" fmla="*/ 34422 h 55358"/>
                  <a:gd name="connsiteX4" fmla="*/ 19074 w 72569"/>
                  <a:gd name="connsiteY4" fmla="*/ 53496 h 55358"/>
                  <a:gd name="connsiteX5" fmla="*/ 23569 w 72569"/>
                  <a:gd name="connsiteY5" fmla="*/ 55359 h 55358"/>
                  <a:gd name="connsiteX6" fmla="*/ 28064 w 72569"/>
                  <a:gd name="connsiteY6" fmla="*/ 53496 h 55358"/>
                  <a:gd name="connsiteX7" fmla="*/ 72570 w 72569"/>
                  <a:gd name="connsiteY7" fmla="*/ 8990 h 55358"/>
                  <a:gd name="connsiteX8" fmla="*/ 63580 w 72569"/>
                  <a:gd name="connsiteY8" fmla="*/ 0 h 55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569" h="55358">
                    <a:moveTo>
                      <a:pt x="63580" y="0"/>
                    </a:moveTo>
                    <a:lnTo>
                      <a:pt x="23569" y="40011"/>
                    </a:lnTo>
                    <a:lnTo>
                      <a:pt x="8990" y="25432"/>
                    </a:lnTo>
                    <a:lnTo>
                      <a:pt x="0" y="34422"/>
                    </a:lnTo>
                    <a:lnTo>
                      <a:pt x="19074" y="53496"/>
                    </a:lnTo>
                    <a:cubicBezTo>
                      <a:pt x="20314" y="54736"/>
                      <a:pt x="21941" y="55359"/>
                      <a:pt x="23569" y="55359"/>
                    </a:cubicBezTo>
                    <a:cubicBezTo>
                      <a:pt x="25197" y="55359"/>
                      <a:pt x="26824" y="54736"/>
                      <a:pt x="28064" y="53496"/>
                    </a:cubicBezTo>
                    <a:lnTo>
                      <a:pt x="72570" y="8990"/>
                    </a:lnTo>
                    <a:lnTo>
                      <a:pt x="63580" y="0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E22F4E4D-4FC7-ECCD-06E9-BD557BC5DE3A}"/>
                  </a:ext>
                </a:extLst>
              </p:cNvPr>
              <p:cNvSpPr/>
              <p:nvPr/>
            </p:nvSpPr>
            <p:spPr>
              <a:xfrm>
                <a:off x="750078" y="1345473"/>
                <a:ext cx="82653" cy="82653"/>
              </a:xfrm>
              <a:custGeom>
                <a:avLst/>
                <a:gdLst>
                  <a:gd name="connsiteX0" fmla="*/ 69938 w 82653"/>
                  <a:gd name="connsiteY0" fmla="*/ 50864 h 82653"/>
                  <a:gd name="connsiteX1" fmla="*/ 69938 w 82653"/>
                  <a:gd name="connsiteY1" fmla="*/ 69938 h 82653"/>
                  <a:gd name="connsiteX2" fmla="*/ 12716 w 82653"/>
                  <a:gd name="connsiteY2" fmla="*/ 69938 h 82653"/>
                  <a:gd name="connsiteX3" fmla="*/ 12716 w 82653"/>
                  <a:gd name="connsiteY3" fmla="*/ 12716 h 82653"/>
                  <a:gd name="connsiteX4" fmla="*/ 31790 w 82653"/>
                  <a:gd name="connsiteY4" fmla="*/ 12716 h 82653"/>
                  <a:gd name="connsiteX5" fmla="*/ 31790 w 82653"/>
                  <a:gd name="connsiteY5" fmla="*/ 0 h 82653"/>
                  <a:gd name="connsiteX6" fmla="*/ 6358 w 82653"/>
                  <a:gd name="connsiteY6" fmla="*/ 0 h 82653"/>
                  <a:gd name="connsiteX7" fmla="*/ 0 w 82653"/>
                  <a:gd name="connsiteY7" fmla="*/ 6358 h 82653"/>
                  <a:gd name="connsiteX8" fmla="*/ 0 w 82653"/>
                  <a:gd name="connsiteY8" fmla="*/ 76296 h 82653"/>
                  <a:gd name="connsiteX9" fmla="*/ 6358 w 82653"/>
                  <a:gd name="connsiteY9" fmla="*/ 82654 h 82653"/>
                  <a:gd name="connsiteX10" fmla="*/ 76296 w 82653"/>
                  <a:gd name="connsiteY10" fmla="*/ 82654 h 82653"/>
                  <a:gd name="connsiteX11" fmla="*/ 82654 w 82653"/>
                  <a:gd name="connsiteY11" fmla="*/ 76296 h 82653"/>
                  <a:gd name="connsiteX12" fmla="*/ 82654 w 82653"/>
                  <a:gd name="connsiteY12" fmla="*/ 50864 h 82653"/>
                  <a:gd name="connsiteX13" fmla="*/ 69938 w 82653"/>
                  <a:gd name="connsiteY13" fmla="*/ 50864 h 8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653" h="82653">
                    <a:moveTo>
                      <a:pt x="69938" y="50864"/>
                    </a:moveTo>
                    <a:lnTo>
                      <a:pt x="69938" y="69938"/>
                    </a:lnTo>
                    <a:lnTo>
                      <a:pt x="12716" y="69938"/>
                    </a:lnTo>
                    <a:lnTo>
                      <a:pt x="12716" y="12716"/>
                    </a:lnTo>
                    <a:lnTo>
                      <a:pt x="31790" y="12716"/>
                    </a:lnTo>
                    <a:lnTo>
                      <a:pt x="31790" y="0"/>
                    </a:lnTo>
                    <a:lnTo>
                      <a:pt x="6358" y="0"/>
                    </a:lnTo>
                    <a:cubicBezTo>
                      <a:pt x="2842" y="0"/>
                      <a:pt x="0" y="2842"/>
                      <a:pt x="0" y="6358"/>
                    </a:cubicBezTo>
                    <a:lnTo>
                      <a:pt x="0" y="76296"/>
                    </a:lnTo>
                    <a:cubicBezTo>
                      <a:pt x="0" y="79812"/>
                      <a:pt x="2842" y="82654"/>
                      <a:pt x="6358" y="82654"/>
                    </a:cubicBezTo>
                    <a:lnTo>
                      <a:pt x="76296" y="82654"/>
                    </a:lnTo>
                    <a:cubicBezTo>
                      <a:pt x="79812" y="82654"/>
                      <a:pt x="82654" y="79812"/>
                      <a:pt x="82654" y="76296"/>
                    </a:cubicBezTo>
                    <a:lnTo>
                      <a:pt x="82654" y="50864"/>
                    </a:lnTo>
                    <a:lnTo>
                      <a:pt x="69938" y="50864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EF73DBD-1B55-4607-0EEC-8BF66DD2EA7E}"/>
                  </a:ext>
                </a:extLst>
              </p:cNvPr>
              <p:cNvSpPr/>
              <p:nvPr/>
            </p:nvSpPr>
            <p:spPr>
              <a:xfrm>
                <a:off x="771015" y="1347336"/>
                <a:ext cx="72569" cy="55358"/>
              </a:xfrm>
              <a:custGeom>
                <a:avLst/>
                <a:gdLst>
                  <a:gd name="connsiteX0" fmla="*/ 63580 w 72569"/>
                  <a:gd name="connsiteY0" fmla="*/ 0 h 55358"/>
                  <a:gd name="connsiteX1" fmla="*/ 23569 w 72569"/>
                  <a:gd name="connsiteY1" fmla="*/ 40011 h 55358"/>
                  <a:gd name="connsiteX2" fmla="*/ 8990 w 72569"/>
                  <a:gd name="connsiteY2" fmla="*/ 25432 h 55358"/>
                  <a:gd name="connsiteX3" fmla="*/ 0 w 72569"/>
                  <a:gd name="connsiteY3" fmla="*/ 34422 h 55358"/>
                  <a:gd name="connsiteX4" fmla="*/ 19074 w 72569"/>
                  <a:gd name="connsiteY4" fmla="*/ 53496 h 55358"/>
                  <a:gd name="connsiteX5" fmla="*/ 23569 w 72569"/>
                  <a:gd name="connsiteY5" fmla="*/ 55359 h 55358"/>
                  <a:gd name="connsiteX6" fmla="*/ 28064 w 72569"/>
                  <a:gd name="connsiteY6" fmla="*/ 53496 h 55358"/>
                  <a:gd name="connsiteX7" fmla="*/ 72570 w 72569"/>
                  <a:gd name="connsiteY7" fmla="*/ 8990 h 55358"/>
                  <a:gd name="connsiteX8" fmla="*/ 63580 w 72569"/>
                  <a:gd name="connsiteY8" fmla="*/ 0 h 55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569" h="55358">
                    <a:moveTo>
                      <a:pt x="63580" y="0"/>
                    </a:moveTo>
                    <a:lnTo>
                      <a:pt x="23569" y="40011"/>
                    </a:lnTo>
                    <a:lnTo>
                      <a:pt x="8990" y="25432"/>
                    </a:lnTo>
                    <a:lnTo>
                      <a:pt x="0" y="34422"/>
                    </a:lnTo>
                    <a:lnTo>
                      <a:pt x="19074" y="53496"/>
                    </a:lnTo>
                    <a:cubicBezTo>
                      <a:pt x="20314" y="54736"/>
                      <a:pt x="21941" y="55359"/>
                      <a:pt x="23569" y="55359"/>
                    </a:cubicBezTo>
                    <a:cubicBezTo>
                      <a:pt x="25197" y="55359"/>
                      <a:pt x="26824" y="54736"/>
                      <a:pt x="28064" y="53496"/>
                    </a:cubicBezTo>
                    <a:lnTo>
                      <a:pt x="72570" y="8990"/>
                    </a:lnTo>
                    <a:lnTo>
                      <a:pt x="63580" y="0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F2640A6C-5846-22C5-E298-BD2FA8B39637}"/>
                  </a:ext>
                </a:extLst>
              </p:cNvPr>
              <p:cNvSpPr/>
              <p:nvPr/>
            </p:nvSpPr>
            <p:spPr>
              <a:xfrm>
                <a:off x="750078" y="1466274"/>
                <a:ext cx="82653" cy="82653"/>
              </a:xfrm>
              <a:custGeom>
                <a:avLst/>
                <a:gdLst>
                  <a:gd name="connsiteX0" fmla="*/ 76296 w 82653"/>
                  <a:gd name="connsiteY0" fmla="*/ 0 h 82653"/>
                  <a:gd name="connsiteX1" fmla="*/ 6358 w 82653"/>
                  <a:gd name="connsiteY1" fmla="*/ 0 h 82653"/>
                  <a:gd name="connsiteX2" fmla="*/ 0 w 82653"/>
                  <a:gd name="connsiteY2" fmla="*/ 6358 h 82653"/>
                  <a:gd name="connsiteX3" fmla="*/ 0 w 82653"/>
                  <a:gd name="connsiteY3" fmla="*/ 76296 h 82653"/>
                  <a:gd name="connsiteX4" fmla="*/ 6358 w 82653"/>
                  <a:gd name="connsiteY4" fmla="*/ 82654 h 82653"/>
                  <a:gd name="connsiteX5" fmla="*/ 76296 w 82653"/>
                  <a:gd name="connsiteY5" fmla="*/ 82654 h 82653"/>
                  <a:gd name="connsiteX6" fmla="*/ 82654 w 82653"/>
                  <a:gd name="connsiteY6" fmla="*/ 76296 h 82653"/>
                  <a:gd name="connsiteX7" fmla="*/ 82654 w 82653"/>
                  <a:gd name="connsiteY7" fmla="*/ 6358 h 82653"/>
                  <a:gd name="connsiteX8" fmla="*/ 76296 w 82653"/>
                  <a:gd name="connsiteY8" fmla="*/ 0 h 82653"/>
                  <a:gd name="connsiteX9" fmla="*/ 69938 w 82653"/>
                  <a:gd name="connsiteY9" fmla="*/ 69938 h 82653"/>
                  <a:gd name="connsiteX10" fmla="*/ 12716 w 82653"/>
                  <a:gd name="connsiteY10" fmla="*/ 69938 h 82653"/>
                  <a:gd name="connsiteX11" fmla="*/ 12716 w 82653"/>
                  <a:gd name="connsiteY11" fmla="*/ 12716 h 82653"/>
                  <a:gd name="connsiteX12" fmla="*/ 69938 w 82653"/>
                  <a:gd name="connsiteY12" fmla="*/ 12716 h 82653"/>
                  <a:gd name="connsiteX13" fmla="*/ 69938 w 82653"/>
                  <a:gd name="connsiteY13" fmla="*/ 69938 h 8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653" h="82653">
                    <a:moveTo>
                      <a:pt x="76296" y="0"/>
                    </a:moveTo>
                    <a:lnTo>
                      <a:pt x="6358" y="0"/>
                    </a:lnTo>
                    <a:cubicBezTo>
                      <a:pt x="2842" y="0"/>
                      <a:pt x="0" y="2842"/>
                      <a:pt x="0" y="6358"/>
                    </a:cubicBezTo>
                    <a:lnTo>
                      <a:pt x="0" y="76296"/>
                    </a:lnTo>
                    <a:cubicBezTo>
                      <a:pt x="0" y="79812"/>
                      <a:pt x="2842" y="82654"/>
                      <a:pt x="6358" y="82654"/>
                    </a:cubicBezTo>
                    <a:lnTo>
                      <a:pt x="76296" y="82654"/>
                    </a:lnTo>
                    <a:cubicBezTo>
                      <a:pt x="79812" y="82654"/>
                      <a:pt x="82654" y="79812"/>
                      <a:pt x="82654" y="76296"/>
                    </a:cubicBezTo>
                    <a:lnTo>
                      <a:pt x="82654" y="6358"/>
                    </a:lnTo>
                    <a:cubicBezTo>
                      <a:pt x="82654" y="2842"/>
                      <a:pt x="79812" y="0"/>
                      <a:pt x="76296" y="0"/>
                    </a:cubicBezTo>
                    <a:close/>
                    <a:moveTo>
                      <a:pt x="69938" y="69938"/>
                    </a:moveTo>
                    <a:lnTo>
                      <a:pt x="12716" y="69938"/>
                    </a:lnTo>
                    <a:lnTo>
                      <a:pt x="12716" y="12716"/>
                    </a:lnTo>
                    <a:lnTo>
                      <a:pt x="69938" y="12716"/>
                    </a:lnTo>
                    <a:lnTo>
                      <a:pt x="69938" y="69938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45B5E673-E31B-1356-069B-E6A5FFCC79D1}"/>
                  </a:ext>
                </a:extLst>
              </p:cNvPr>
              <p:cNvSpPr/>
              <p:nvPr/>
            </p:nvSpPr>
            <p:spPr>
              <a:xfrm>
                <a:off x="521191" y="1256461"/>
                <a:ext cx="82653" cy="12715"/>
              </a:xfrm>
              <a:custGeom>
                <a:avLst/>
                <a:gdLst>
                  <a:gd name="connsiteX0" fmla="*/ 0 w 82653"/>
                  <a:gd name="connsiteY0" fmla="*/ 0 h 12715"/>
                  <a:gd name="connsiteX1" fmla="*/ 82654 w 82653"/>
                  <a:gd name="connsiteY1" fmla="*/ 0 h 12715"/>
                  <a:gd name="connsiteX2" fmla="*/ 82654 w 82653"/>
                  <a:gd name="connsiteY2" fmla="*/ 12716 h 12715"/>
                  <a:gd name="connsiteX3" fmla="*/ 0 w 82653"/>
                  <a:gd name="connsiteY3" fmla="*/ 12716 h 1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53" h="12715">
                    <a:moveTo>
                      <a:pt x="0" y="0"/>
                    </a:moveTo>
                    <a:lnTo>
                      <a:pt x="82654" y="0"/>
                    </a:lnTo>
                    <a:lnTo>
                      <a:pt x="82654" y="12716"/>
                    </a:lnTo>
                    <a:lnTo>
                      <a:pt x="0" y="12716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3B4FEA2A-6A9A-1A98-CF1D-F62EC488128E}"/>
                  </a:ext>
                </a:extLst>
              </p:cNvPr>
              <p:cNvSpPr/>
              <p:nvPr/>
            </p:nvSpPr>
            <p:spPr>
              <a:xfrm>
                <a:off x="565697" y="1383621"/>
                <a:ext cx="82653" cy="12715"/>
              </a:xfrm>
              <a:custGeom>
                <a:avLst/>
                <a:gdLst>
                  <a:gd name="connsiteX0" fmla="*/ 0 w 82653"/>
                  <a:gd name="connsiteY0" fmla="*/ 0 h 12715"/>
                  <a:gd name="connsiteX1" fmla="*/ 82654 w 82653"/>
                  <a:gd name="connsiteY1" fmla="*/ 0 h 12715"/>
                  <a:gd name="connsiteX2" fmla="*/ 82654 w 82653"/>
                  <a:gd name="connsiteY2" fmla="*/ 12716 h 12715"/>
                  <a:gd name="connsiteX3" fmla="*/ 0 w 82653"/>
                  <a:gd name="connsiteY3" fmla="*/ 12716 h 1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53" h="12715">
                    <a:moveTo>
                      <a:pt x="0" y="0"/>
                    </a:moveTo>
                    <a:lnTo>
                      <a:pt x="82654" y="0"/>
                    </a:lnTo>
                    <a:lnTo>
                      <a:pt x="82654" y="12716"/>
                    </a:lnTo>
                    <a:lnTo>
                      <a:pt x="0" y="12716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3982D70B-2255-4CEC-8849-C97DC471EB69}"/>
                  </a:ext>
                </a:extLst>
              </p:cNvPr>
              <p:cNvSpPr/>
              <p:nvPr/>
            </p:nvSpPr>
            <p:spPr>
              <a:xfrm>
                <a:off x="629277" y="1504422"/>
                <a:ext cx="82653" cy="12715"/>
              </a:xfrm>
              <a:custGeom>
                <a:avLst/>
                <a:gdLst>
                  <a:gd name="connsiteX0" fmla="*/ 0 w 82653"/>
                  <a:gd name="connsiteY0" fmla="*/ 0 h 12715"/>
                  <a:gd name="connsiteX1" fmla="*/ 82654 w 82653"/>
                  <a:gd name="connsiteY1" fmla="*/ 0 h 12715"/>
                  <a:gd name="connsiteX2" fmla="*/ 82654 w 82653"/>
                  <a:gd name="connsiteY2" fmla="*/ 12716 h 12715"/>
                  <a:gd name="connsiteX3" fmla="*/ 0 w 82653"/>
                  <a:gd name="connsiteY3" fmla="*/ 12716 h 12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53" h="12715">
                    <a:moveTo>
                      <a:pt x="0" y="0"/>
                    </a:moveTo>
                    <a:lnTo>
                      <a:pt x="82654" y="0"/>
                    </a:lnTo>
                    <a:lnTo>
                      <a:pt x="82654" y="12716"/>
                    </a:lnTo>
                    <a:lnTo>
                      <a:pt x="0" y="12716"/>
                    </a:lnTo>
                    <a:close/>
                  </a:path>
                </a:pathLst>
              </a:custGeom>
              <a:grpFill/>
              <a:ln w="7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/>
              </a:p>
            </p:txBody>
          </p:sp>
        </p:grp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8A20F5D-DD7B-4994-B415-298E638F69C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2588" y="1694725"/>
              <a:ext cx="576000" cy="0"/>
            </a:xfrm>
            <a:prstGeom prst="line">
              <a:avLst/>
            </a:prstGeom>
            <a:ln w="2540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5306292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Divid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18E211-D3B4-41AC-820D-B39F56E3C27F}"/>
              </a:ext>
            </a:extLst>
          </p:cNvPr>
          <p:cNvCxnSpPr>
            <a:cxnSpLocks/>
          </p:cNvCxnSpPr>
          <p:nvPr/>
        </p:nvCxnSpPr>
        <p:spPr>
          <a:xfrm>
            <a:off x="510118" y="2387669"/>
            <a:ext cx="1018721" cy="0"/>
          </a:xfrm>
          <a:prstGeom prst="line">
            <a:avLst/>
          </a:prstGeom>
          <a:ln w="2540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0118" y="2736118"/>
            <a:ext cx="4034173" cy="2384521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0BB0C-1568-4800-B1EF-F0EC8B1101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118" y="1822638"/>
            <a:ext cx="6794500" cy="395389"/>
          </a:xfrm>
        </p:spPr>
        <p:txBody>
          <a:bodyPr>
            <a:normAutofit/>
          </a:bodyPr>
          <a:lstStyle>
            <a:lvl1pPr marL="0" indent="0">
              <a:buNone/>
              <a:defRPr sz="2133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</p:spTree>
    <p:extLst>
      <p:ext uri="{BB962C8B-B14F-4D97-AF65-F5344CB8AC3E}">
        <p14:creationId xmlns:p14="http://schemas.microsoft.com/office/powerpoint/2010/main" val="2298892756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Divider Slid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18E211-D3B4-41AC-820D-B39F56E3C27F}"/>
              </a:ext>
            </a:extLst>
          </p:cNvPr>
          <p:cNvCxnSpPr>
            <a:cxnSpLocks/>
          </p:cNvCxnSpPr>
          <p:nvPr/>
        </p:nvCxnSpPr>
        <p:spPr>
          <a:xfrm>
            <a:off x="510118" y="2387669"/>
            <a:ext cx="1018721" cy="0"/>
          </a:xfrm>
          <a:prstGeom prst="line">
            <a:avLst/>
          </a:prstGeom>
          <a:ln w="2540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0118" y="2736118"/>
            <a:ext cx="4034173" cy="2384521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1" i="0" kern="1200" cap="all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0BB0C-1568-4800-B1EF-F0EC8B1101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118" y="1822638"/>
            <a:ext cx="6794500" cy="395389"/>
          </a:xfrm>
        </p:spPr>
        <p:txBody>
          <a:bodyPr>
            <a:normAutofit/>
          </a:bodyPr>
          <a:lstStyle>
            <a:lvl1pPr marL="0" indent="0">
              <a:buNone/>
              <a:defRPr sz="2133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</p:spTree>
    <p:extLst>
      <p:ext uri="{BB962C8B-B14F-4D97-AF65-F5344CB8AC3E}">
        <p14:creationId xmlns:p14="http://schemas.microsoft.com/office/powerpoint/2010/main" val="240471247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Cakes">
    <p:bg>
      <p:bgPr>
        <a:blipFill dpi="0" rotWithShape="1">
          <a:blip r:embed="rId2" cstate="hqprint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9B0FA05-090A-2AC1-1642-3AFFA92A3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4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1DBED4A-B340-A153-C6CC-2DD4E6454D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7751" y="1828801"/>
            <a:ext cx="3094693" cy="43386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7BF20FD1-A121-60AB-FD6A-BAD9F3DAE45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55556" y="1828801"/>
            <a:ext cx="4584947" cy="43386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6FDDACA-799C-E660-14A2-EF3F43CDAD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9861" y="989013"/>
            <a:ext cx="11148483" cy="684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1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5938913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- Cakes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274A49-592A-4669-BDDE-D71F1D6379D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90000">
                <a:schemeClr val="bg1">
                  <a:alpha val="90000"/>
                </a:schemeClr>
              </a:gs>
              <a:gs pos="10000">
                <a:schemeClr val="bg1">
                  <a:alpha val="90000"/>
                </a:schemeClr>
              </a:gs>
              <a:gs pos="51000">
                <a:schemeClr val="bg1">
                  <a:alpha val="5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9B0FA05-090A-2AC1-1642-3AFFA92A3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4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1DBED4A-B340-A153-C6CC-2DD4E6454D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7751" y="1828801"/>
            <a:ext cx="3094693" cy="43386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7BF20FD1-A121-60AB-FD6A-BAD9F3DAE45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55556" y="1828801"/>
            <a:ext cx="4584947" cy="43386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6FDDACA-799C-E660-14A2-EF3F43CDAD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9861" y="989013"/>
            <a:ext cx="11148483" cy="684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1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B27ED8F-E6EA-6932-E4FE-109561BD9BCB}"/>
              </a:ext>
            </a:extLst>
          </p:cNvPr>
          <p:cNvCxnSpPr>
            <a:cxnSpLocks/>
          </p:cNvCxnSpPr>
          <p:nvPr userDrawn="1"/>
        </p:nvCxnSpPr>
        <p:spPr>
          <a:xfrm>
            <a:off x="509862" y="1452068"/>
            <a:ext cx="1018721" cy="0"/>
          </a:xfrm>
          <a:prstGeom prst="line">
            <a:avLst/>
          </a:prstGeom>
          <a:ln w="2540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BF8DF37-9AD3-D3A3-1584-A743132325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74" y="6409663"/>
            <a:ext cx="768627" cy="3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52988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Prices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EAB82F0-0D60-4E9C-9802-DD0A51EA9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9000">
                <a:schemeClr val="bg1">
                  <a:alpha val="70000"/>
                </a:schemeClr>
              </a:gs>
              <a:gs pos="32000">
                <a:schemeClr val="bg1">
                  <a:alpha val="70000"/>
                </a:schemeClr>
              </a:gs>
              <a:gs pos="100000">
                <a:schemeClr val="bg1"/>
              </a:gs>
              <a:gs pos="0">
                <a:schemeClr val="bg1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31C75-1A89-4F5E-917B-2F84BB34EE3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166826" y="356149"/>
            <a:ext cx="5522383" cy="5715000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681F1A-C95D-ECB2-22BE-57F1A53217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74" y="6409663"/>
            <a:ext cx="768627" cy="3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78263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rices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A53984-CAF5-4B4F-9DF6-052053105F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31C75-1A89-4F5E-917B-2F84BB34EE3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166826" y="356149"/>
            <a:ext cx="5522383" cy="5715000"/>
          </a:xfrm>
          <a:solidFill>
            <a:schemeClr val="bg1"/>
          </a:solidFill>
        </p:spPr>
        <p:txBody>
          <a:bodyPr anchor="b" anchorCtr="0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459451574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Chart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EAB82F0-0D60-4E9C-9802-DD0A51EA9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9000">
                <a:schemeClr val="bg1">
                  <a:alpha val="70000"/>
                </a:schemeClr>
              </a:gs>
              <a:gs pos="32000">
                <a:schemeClr val="bg1">
                  <a:alpha val="70000"/>
                </a:schemeClr>
              </a:gs>
              <a:gs pos="100000">
                <a:schemeClr val="bg1"/>
              </a:gs>
              <a:gs pos="0">
                <a:schemeClr val="bg1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31C75-1A89-4F5E-917B-2F84BB34EE3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58618" y="356149"/>
            <a:ext cx="5522383" cy="5715000"/>
          </a:xfrm>
        </p:spPr>
        <p:txBody>
          <a:bodyPr anchor="b" anchorCtr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973C43-B3E0-15B5-FDDF-E1B42BE805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74" y="6409663"/>
            <a:ext cx="768627" cy="3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258797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Chart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0473EF-4A64-92A4-9E2B-B4D6B105BB33}"/>
              </a:ext>
            </a:extLst>
          </p:cNvPr>
          <p:cNvSpPr/>
          <p:nvPr userDrawn="1"/>
        </p:nvSpPr>
        <p:spPr>
          <a:xfrm>
            <a:off x="0" y="0"/>
            <a:ext cx="12192000" cy="636016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31C75-1A89-4F5E-917B-2F84BB34EE3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96782" y="400084"/>
            <a:ext cx="5522383" cy="5715000"/>
          </a:xfrm>
          <a:solidFill>
            <a:schemeClr val="bg1"/>
          </a:solidFill>
        </p:spPr>
        <p:txBody>
          <a:bodyPr anchor="b" anchorCtr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973203148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Robo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outdoor, engine&#10;&#10;Description automatically generated">
            <a:extLst>
              <a:ext uri="{FF2B5EF4-FFF2-40B4-BE49-F238E27FC236}">
                <a16:creationId xmlns:a16="http://schemas.microsoft.com/office/drawing/2014/main" id="{DB502BE1-759B-4AA3-B7F5-7DD1A59158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53C1E72-31BB-4BA7-A602-383F7D416EDC}"/>
              </a:ext>
            </a:extLst>
          </p:cNvPr>
          <p:cNvSpPr/>
          <p:nvPr userDrawn="1"/>
        </p:nvSpPr>
        <p:spPr>
          <a:xfrm>
            <a:off x="1" y="2"/>
            <a:ext cx="12192000" cy="6857999"/>
          </a:xfrm>
          <a:prstGeom prst="rect">
            <a:avLst/>
          </a:prstGeom>
          <a:gradFill>
            <a:gsLst>
              <a:gs pos="72000">
                <a:schemeClr val="bg1">
                  <a:alpha val="70000"/>
                </a:schemeClr>
              </a:gs>
              <a:gs pos="28000">
                <a:schemeClr val="bg1">
                  <a:alpha val="70000"/>
                </a:schemeClr>
              </a:gs>
              <a:gs pos="93000">
                <a:schemeClr val="bg1"/>
              </a:gs>
              <a:gs pos="8000">
                <a:schemeClr val="bg1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D11D26-B28E-4640-8BED-D60BC203D706}"/>
              </a:ext>
            </a:extLst>
          </p:cNvPr>
          <p:cNvSpPr/>
          <p:nvPr userDrawn="1"/>
        </p:nvSpPr>
        <p:spPr>
          <a:xfrm rot="5400000">
            <a:off x="3289001" y="-2822522"/>
            <a:ext cx="5613992" cy="11259036"/>
          </a:xfrm>
          <a:prstGeom prst="rect">
            <a:avLst/>
          </a:prstGeom>
          <a:gradFill flip="none" rotWithShape="1">
            <a:gsLst>
              <a:gs pos="85000">
                <a:schemeClr val="bg1"/>
              </a:gs>
              <a:gs pos="7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>
              <a:solidFill>
                <a:schemeClr val="tx1"/>
              </a:solidFill>
            </a:endParaRP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EE93CFF-8DCF-4E63-88EE-08BC745CB0B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166826" y="356149"/>
            <a:ext cx="5522383" cy="5715000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2E37C7-3357-0DB3-C1A8-AC9745F92B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74" y="6352955"/>
            <a:ext cx="768627" cy="3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63597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Robots">
    <p:bg>
      <p:bgPr>
        <a:blipFill>
          <a:blip r:embed="rId2">
            <a:alphaModFix amt="7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outdoor, engine&#10;&#10;Description automatically generated">
            <a:extLst>
              <a:ext uri="{FF2B5EF4-FFF2-40B4-BE49-F238E27FC236}">
                <a16:creationId xmlns:a16="http://schemas.microsoft.com/office/drawing/2014/main" id="{DB502BE1-759B-4AA3-B7F5-7DD1A59158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EE93CFF-8DCF-4E63-88EE-08BC745CB0B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166826" y="356149"/>
            <a:ext cx="5522383" cy="5715000"/>
          </a:xfrm>
          <a:solidFill>
            <a:schemeClr val="bg1"/>
          </a:solidFill>
        </p:spPr>
        <p:txBody>
          <a:bodyPr anchor="b" anchorCtr="0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3FDA49-EF2B-4611-DB79-FE6EF6B93C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74" y="6352955"/>
            <a:ext cx="768627" cy="3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647121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Circui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FF1985B-674E-4D2E-8696-3505CBFD29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397417" y="-2936586"/>
            <a:ext cx="7397168" cy="121920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C95D54-28EF-46B5-9DEB-F9DAED0EC838}"/>
              </a:ext>
            </a:extLst>
          </p:cNvPr>
          <p:cNvSpPr/>
          <p:nvPr userDrawn="1"/>
        </p:nvSpPr>
        <p:spPr>
          <a:xfrm>
            <a:off x="1" y="-539169"/>
            <a:ext cx="12192000" cy="7397169"/>
          </a:xfrm>
          <a:prstGeom prst="rect">
            <a:avLst/>
          </a:prstGeom>
          <a:gradFill>
            <a:gsLst>
              <a:gs pos="72000">
                <a:schemeClr val="bg1">
                  <a:alpha val="85000"/>
                </a:schemeClr>
              </a:gs>
              <a:gs pos="28000">
                <a:schemeClr val="bg1">
                  <a:alpha val="80000"/>
                </a:schemeClr>
              </a:gs>
              <a:gs pos="93000">
                <a:schemeClr val="bg1">
                  <a:alpha val="90000"/>
                </a:schemeClr>
              </a:gs>
              <a:gs pos="7000">
                <a:schemeClr val="bg1">
                  <a:alpha val="80000"/>
                </a:schemeClr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30D2110-7AB9-413F-9ACD-25C5280727B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457197" y="385528"/>
            <a:ext cx="5522383" cy="5715000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811C84-475C-21C9-C67A-F0B1A1C7E5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74" y="6352955"/>
            <a:ext cx="768627" cy="3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36483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Circuit">
    <p:bg>
      <p:bgPr>
        <a:blipFill>
          <a:blip r:embed="rId2">
            <a:alphaModFix amt="7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FF1985B-674E-4D2E-8696-3505CBFD29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13003" y="-2921000"/>
            <a:ext cx="7365997" cy="12192003"/>
          </a:xfrm>
          <a:prstGeom prst="rect">
            <a:avLst/>
          </a:prstGeom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30D2110-7AB9-413F-9ACD-25C5280727B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457197" y="385528"/>
            <a:ext cx="5522383" cy="5715000"/>
          </a:xfrm>
          <a:solidFill>
            <a:schemeClr val="bg1"/>
          </a:solidFill>
        </p:spPr>
        <p:txBody>
          <a:bodyPr anchor="b" anchorCtr="0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406814-5808-654B-46D0-C25F32BF6E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74" y="6352955"/>
            <a:ext cx="768627" cy="3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13061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Ma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BC7AF90-2BB6-4116-985B-BFAF6AD74D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553"/>
          <a:stretch/>
        </p:blipFill>
        <p:spPr>
          <a:xfrm>
            <a:off x="1882067" y="170807"/>
            <a:ext cx="10309933" cy="616688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C89E3D-495F-42D5-A8A9-B05FA77A3AFE}"/>
              </a:ext>
            </a:extLst>
          </p:cNvPr>
          <p:cNvSpPr/>
          <p:nvPr userDrawn="1"/>
        </p:nvSpPr>
        <p:spPr>
          <a:xfrm>
            <a:off x="-152400" y="0"/>
            <a:ext cx="12344400" cy="6337693"/>
          </a:xfrm>
          <a:prstGeom prst="rect">
            <a:avLst/>
          </a:prstGeom>
          <a:gradFill>
            <a:gsLst>
              <a:gs pos="72000">
                <a:schemeClr val="bg1">
                  <a:alpha val="40000"/>
                </a:schemeClr>
              </a:gs>
              <a:gs pos="54000">
                <a:schemeClr val="bg1">
                  <a:alpha val="40000"/>
                </a:schemeClr>
              </a:gs>
              <a:gs pos="91000">
                <a:schemeClr val="bg1">
                  <a:alpha val="40000"/>
                </a:schemeClr>
              </a:gs>
              <a:gs pos="35000">
                <a:schemeClr val="bg1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834B2A-6E5C-44C9-931D-252AD3A43412}"/>
              </a:ext>
            </a:extLst>
          </p:cNvPr>
          <p:cNvSpPr/>
          <p:nvPr userDrawn="1"/>
        </p:nvSpPr>
        <p:spPr>
          <a:xfrm>
            <a:off x="0" y="-451531"/>
            <a:ext cx="12350181" cy="6789224"/>
          </a:xfrm>
          <a:prstGeom prst="rect">
            <a:avLst/>
          </a:prstGeom>
          <a:gradFill flip="none" rotWithShape="1">
            <a:gsLst>
              <a:gs pos="86000">
                <a:schemeClr val="bg1"/>
              </a:gs>
              <a:gs pos="7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584CD-99C5-4C68-B884-D55A196033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65597" y="318977"/>
            <a:ext cx="5522383" cy="5715000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205930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 Plan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C95D54-28EF-46B5-9DEB-F9DAED0EC838}"/>
              </a:ext>
            </a:extLst>
          </p:cNvPr>
          <p:cNvSpPr/>
          <p:nvPr userDrawn="1"/>
        </p:nvSpPr>
        <p:spPr>
          <a:xfrm>
            <a:off x="0" y="-16243"/>
            <a:ext cx="12192000" cy="6874243"/>
          </a:xfrm>
          <a:prstGeom prst="rect">
            <a:avLst/>
          </a:prstGeom>
          <a:gradFill>
            <a:gsLst>
              <a:gs pos="72000">
                <a:schemeClr val="bg1">
                  <a:alpha val="50000"/>
                </a:schemeClr>
              </a:gs>
              <a:gs pos="28000">
                <a:schemeClr val="bg1">
                  <a:alpha val="70000"/>
                </a:schemeClr>
              </a:gs>
              <a:gs pos="93000">
                <a:schemeClr val="bg1">
                  <a:alpha val="50000"/>
                </a:schemeClr>
              </a:gs>
              <a:gs pos="7000">
                <a:schemeClr val="bg1">
                  <a:alpha val="80000"/>
                </a:schemeClr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30D2110-7AB9-413F-9ACD-25C5280727B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4497" y="0"/>
            <a:ext cx="5522383" cy="5715000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EE901D-11DB-DE0B-0CAE-FD7739B527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74" y="6409663"/>
            <a:ext cx="768627" cy="3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981906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ema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DA978D-3673-4695-983B-B2182D78E9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301" y="1"/>
            <a:ext cx="10248900" cy="63529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8847C4-A5ED-4A7D-951C-A6B97F597104}"/>
              </a:ext>
            </a:extLst>
          </p:cNvPr>
          <p:cNvSpPr/>
          <p:nvPr userDrawn="1"/>
        </p:nvSpPr>
        <p:spPr>
          <a:xfrm>
            <a:off x="0" y="-1"/>
            <a:ext cx="12344400" cy="6857999"/>
          </a:xfrm>
          <a:prstGeom prst="rect">
            <a:avLst/>
          </a:prstGeom>
          <a:gradFill>
            <a:gsLst>
              <a:gs pos="72000">
                <a:schemeClr val="bg1">
                  <a:alpha val="60000"/>
                </a:schemeClr>
              </a:gs>
              <a:gs pos="50000">
                <a:schemeClr val="bg1">
                  <a:alpha val="60000"/>
                </a:schemeClr>
              </a:gs>
              <a:gs pos="91000">
                <a:schemeClr val="bg1">
                  <a:alpha val="60000"/>
                </a:schemeClr>
              </a:gs>
              <a:gs pos="27000">
                <a:schemeClr val="bg1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584CD-99C5-4C68-B884-D55A196033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65597" y="318977"/>
            <a:ext cx="5522383" cy="5715000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235DBF-F277-7419-1878-589B1F5F45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74" y="6409663"/>
            <a:ext cx="768627" cy="3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68950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hon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772EB57-E484-AC34-9BF5-0FEC290BBC20}"/>
              </a:ext>
            </a:extLst>
          </p:cNvPr>
          <p:cNvSpPr/>
          <p:nvPr userDrawn="1"/>
        </p:nvSpPr>
        <p:spPr>
          <a:xfrm>
            <a:off x="1" y="2"/>
            <a:ext cx="12191999" cy="6380479"/>
          </a:xfrm>
          <a:prstGeom prst="rect">
            <a:avLst/>
          </a:prstGeom>
          <a:gradFill flip="none" rotWithShape="1">
            <a:gsLst>
              <a:gs pos="16793">
                <a:srgbClr val="FFFFFF">
                  <a:alpha val="0"/>
                </a:srgbClr>
              </a:gs>
              <a:gs pos="1770">
                <a:schemeClr val="bg1"/>
              </a:gs>
              <a:gs pos="86000">
                <a:schemeClr val="bg1"/>
              </a:gs>
              <a:gs pos="7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99F826-3042-4164-874D-874D15D83770}"/>
              </a:ext>
            </a:extLst>
          </p:cNvPr>
          <p:cNvSpPr/>
          <p:nvPr/>
        </p:nvSpPr>
        <p:spPr>
          <a:xfrm>
            <a:off x="0" y="2"/>
            <a:ext cx="12192000" cy="6857997"/>
          </a:xfrm>
          <a:prstGeom prst="rect">
            <a:avLst/>
          </a:prstGeom>
          <a:gradFill>
            <a:gsLst>
              <a:gs pos="72000">
                <a:schemeClr val="bg1">
                  <a:alpha val="70000"/>
                </a:schemeClr>
              </a:gs>
              <a:gs pos="28000">
                <a:schemeClr val="bg1">
                  <a:alpha val="70000"/>
                </a:schemeClr>
              </a:gs>
              <a:gs pos="93000">
                <a:schemeClr val="bg1"/>
              </a:gs>
              <a:gs pos="8000">
                <a:schemeClr val="bg1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45B4FD-A532-4DD5-B61C-F038343FC23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92768" y="347088"/>
            <a:ext cx="10645699" cy="2510193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F1E618-1CD1-2299-5B8C-718D60C34E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74" y="6409663"/>
            <a:ext cx="768627" cy="3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654385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Male">
    <p:bg>
      <p:bgPr>
        <a:blipFill dpi="0" rotWithShape="1">
          <a:blip r:embed="rId2" cstate="hqprint">
            <a:alphaModFix amt="5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584CD-99C5-4C68-B884-D55A196033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690772" y="224173"/>
            <a:ext cx="5381813" cy="5974467"/>
          </a:xfrm>
          <a:solidFill>
            <a:schemeClr val="bg1"/>
          </a:solidFill>
        </p:spPr>
        <p:txBody>
          <a:bodyPr anchor="b" anchorCtr="0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611330269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lane">
    <p:bg>
      <p:bgPr>
        <a:blipFill dpi="0" rotWithShape="1">
          <a:blip r:embed="rId2" cstate="hqprint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30D2110-7AB9-413F-9ACD-25C5280727B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75207" y="476681"/>
            <a:ext cx="5522383" cy="5715000"/>
          </a:xfrm>
          <a:solidFill>
            <a:schemeClr val="bg1"/>
          </a:solidFill>
        </p:spPr>
        <p:txBody>
          <a:bodyPr anchor="b" anchorCtr="0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729245845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Cakes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7B2BAF-17E9-CF14-753A-B37927CE96D5}"/>
              </a:ext>
            </a:extLst>
          </p:cNvPr>
          <p:cNvSpPr/>
          <p:nvPr userDrawn="1"/>
        </p:nvSpPr>
        <p:spPr>
          <a:xfrm>
            <a:off x="0" y="0"/>
            <a:ext cx="12192000" cy="636016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45B4FD-A532-4DD5-B61C-F038343FC23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73151" y="2407790"/>
            <a:ext cx="10645699" cy="2510193"/>
          </a:xfrm>
          <a:solidFill>
            <a:schemeClr val="bg1"/>
          </a:solidFill>
        </p:spPr>
        <p:txBody>
          <a:bodyPr anchor="b" anchorCtr="0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374190618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Plane">
    <p:bg>
      <p:bgPr>
        <a:blipFill dpi="0" rotWithShape="1">
          <a:blip r:embed="rId2" cstate="hqprint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30D2110-7AB9-413F-9ACD-25C5280727B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75207" y="476681"/>
            <a:ext cx="5522383" cy="5715000"/>
          </a:xfrm>
          <a:solidFill>
            <a:schemeClr val="bg1"/>
          </a:solidFill>
        </p:spPr>
        <p:txBody>
          <a:bodyPr anchor="ctr" anchorCtr="0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000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XX</a:t>
            </a:r>
          </a:p>
          <a:p>
            <a:pPr lvl="0"/>
            <a:r>
              <a:rPr lang="en-US"/>
              <a:t>YY</a:t>
            </a:r>
          </a:p>
          <a:p>
            <a:pPr lvl="0"/>
            <a:r>
              <a:rPr lang="en-US"/>
              <a:t>ZZ</a:t>
            </a:r>
          </a:p>
        </p:txBody>
      </p:sp>
    </p:spTree>
    <p:extLst>
      <p:ext uri="{BB962C8B-B14F-4D97-AF65-F5344CB8AC3E}">
        <p14:creationId xmlns:p14="http://schemas.microsoft.com/office/powerpoint/2010/main" val="1284315680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Left Chart">
    <p:bg>
      <p:bgPr>
        <a:blipFill dpi="0" rotWithShape="1">
          <a:blip r:embed="rId2" cstate="hqprint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F1CC97-C5B3-D8C4-6155-40D9362126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DB62797-60F5-4B37-8037-41A34E2BDBEC}"/>
              </a:ext>
            </a:extLst>
          </p:cNvPr>
          <p:cNvGrpSpPr/>
          <p:nvPr userDrawn="1"/>
        </p:nvGrpSpPr>
        <p:grpSpPr>
          <a:xfrm>
            <a:off x="0" y="2214357"/>
            <a:ext cx="6680200" cy="3357724"/>
            <a:chOff x="1927166" y="1664130"/>
            <a:chExt cx="8208623" cy="4317570"/>
          </a:xfrm>
        </p:grpSpPr>
        <p:grpSp>
          <p:nvGrpSpPr>
            <p:cNvPr id="18" name="Группа 84">
              <a:extLst>
                <a:ext uri="{FF2B5EF4-FFF2-40B4-BE49-F238E27FC236}">
                  <a16:creationId xmlns:a16="http://schemas.microsoft.com/office/drawing/2014/main" id="{236B5952-E630-4356-B6A7-46020F342431}"/>
                </a:ext>
              </a:extLst>
            </p:cNvPr>
            <p:cNvGrpSpPr/>
            <p:nvPr/>
          </p:nvGrpSpPr>
          <p:grpSpPr>
            <a:xfrm>
              <a:off x="1927166" y="1664130"/>
              <a:ext cx="8208623" cy="4317570"/>
              <a:chOff x="7068965" y="3978474"/>
              <a:chExt cx="13623925" cy="740251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50800" stA="50000" endPos="35000" dir="5400000" sy="-100000" algn="bl" rotWithShape="0"/>
            </a:effectLst>
          </p:grpSpPr>
          <p:sp>
            <p:nvSpPr>
              <p:cNvPr id="20" name="Freeform 60">
                <a:extLst>
                  <a:ext uri="{FF2B5EF4-FFF2-40B4-BE49-F238E27FC236}">
                    <a16:creationId xmlns:a16="http://schemas.microsoft.com/office/drawing/2014/main" id="{FF9C05AA-5A49-40CE-8883-EFCCED6E2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4402" y="3978474"/>
                <a:ext cx="10433050" cy="7237413"/>
              </a:xfrm>
              <a:custGeom>
                <a:avLst/>
                <a:gdLst>
                  <a:gd name="T0" fmla="*/ 2075 w 2145"/>
                  <a:gd name="T1" fmla="*/ 1488 h 1488"/>
                  <a:gd name="T2" fmla="*/ 70 w 2145"/>
                  <a:gd name="T3" fmla="*/ 1488 h 1488"/>
                  <a:gd name="T4" fmla="*/ 0 w 2145"/>
                  <a:gd name="T5" fmla="*/ 1418 h 1488"/>
                  <a:gd name="T6" fmla="*/ 0 w 2145"/>
                  <a:gd name="T7" fmla="*/ 71 h 1488"/>
                  <a:gd name="T8" fmla="*/ 70 w 2145"/>
                  <a:gd name="T9" fmla="*/ 0 h 1488"/>
                  <a:gd name="T10" fmla="*/ 2075 w 2145"/>
                  <a:gd name="T11" fmla="*/ 0 h 1488"/>
                  <a:gd name="T12" fmla="*/ 2145 w 2145"/>
                  <a:gd name="T13" fmla="*/ 71 h 1488"/>
                  <a:gd name="T14" fmla="*/ 2145 w 2145"/>
                  <a:gd name="T15" fmla="*/ 1418 h 1488"/>
                  <a:gd name="T16" fmla="*/ 2075 w 2145"/>
                  <a:gd name="T17" fmla="*/ 1488 h 1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5" h="1488">
                    <a:moveTo>
                      <a:pt x="2075" y="1488"/>
                    </a:moveTo>
                    <a:cubicBezTo>
                      <a:pt x="70" y="1488"/>
                      <a:pt x="70" y="1488"/>
                      <a:pt x="70" y="1488"/>
                    </a:cubicBezTo>
                    <a:cubicBezTo>
                      <a:pt x="32" y="1488"/>
                      <a:pt x="0" y="1457"/>
                      <a:pt x="0" y="141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32"/>
                      <a:pt x="32" y="0"/>
                      <a:pt x="70" y="0"/>
                    </a:cubicBezTo>
                    <a:cubicBezTo>
                      <a:pt x="2075" y="0"/>
                      <a:pt x="2075" y="0"/>
                      <a:pt x="2075" y="0"/>
                    </a:cubicBezTo>
                    <a:cubicBezTo>
                      <a:pt x="2113" y="0"/>
                      <a:pt x="2145" y="32"/>
                      <a:pt x="2145" y="71"/>
                    </a:cubicBezTo>
                    <a:cubicBezTo>
                      <a:pt x="2145" y="1418"/>
                      <a:pt x="2145" y="1418"/>
                      <a:pt x="2145" y="1418"/>
                    </a:cubicBezTo>
                    <a:cubicBezTo>
                      <a:pt x="2145" y="1457"/>
                      <a:pt x="2113" y="1488"/>
                      <a:pt x="2075" y="1488"/>
                    </a:cubicBez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1" name="Freeform 61">
                <a:extLst>
                  <a:ext uri="{FF2B5EF4-FFF2-40B4-BE49-F238E27FC236}">
                    <a16:creationId xmlns:a16="http://schemas.microsoft.com/office/drawing/2014/main" id="{4DE998FD-FC36-4EB4-8760-AF39C3C8B4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99327" y="4011811"/>
                <a:ext cx="10364788" cy="7173913"/>
              </a:xfrm>
              <a:custGeom>
                <a:avLst/>
                <a:gdLst>
                  <a:gd name="T0" fmla="*/ 2068 w 2131"/>
                  <a:gd name="T1" fmla="*/ 1475 h 1475"/>
                  <a:gd name="T2" fmla="*/ 63 w 2131"/>
                  <a:gd name="T3" fmla="*/ 1475 h 1475"/>
                  <a:gd name="T4" fmla="*/ 0 w 2131"/>
                  <a:gd name="T5" fmla="*/ 1411 h 1475"/>
                  <a:gd name="T6" fmla="*/ 0 w 2131"/>
                  <a:gd name="T7" fmla="*/ 64 h 1475"/>
                  <a:gd name="T8" fmla="*/ 63 w 2131"/>
                  <a:gd name="T9" fmla="*/ 0 h 1475"/>
                  <a:gd name="T10" fmla="*/ 2068 w 2131"/>
                  <a:gd name="T11" fmla="*/ 0 h 1475"/>
                  <a:gd name="T12" fmla="*/ 2131 w 2131"/>
                  <a:gd name="T13" fmla="*/ 64 h 1475"/>
                  <a:gd name="T14" fmla="*/ 2131 w 2131"/>
                  <a:gd name="T15" fmla="*/ 1411 h 1475"/>
                  <a:gd name="T16" fmla="*/ 2068 w 2131"/>
                  <a:gd name="T17" fmla="*/ 1475 h 1475"/>
                  <a:gd name="T18" fmla="*/ 63 w 2131"/>
                  <a:gd name="T19" fmla="*/ 3 h 1475"/>
                  <a:gd name="T20" fmla="*/ 3 w 2131"/>
                  <a:gd name="T21" fmla="*/ 64 h 1475"/>
                  <a:gd name="T22" fmla="*/ 3 w 2131"/>
                  <a:gd name="T23" fmla="*/ 1411 h 1475"/>
                  <a:gd name="T24" fmla="*/ 63 w 2131"/>
                  <a:gd name="T25" fmla="*/ 1472 h 1475"/>
                  <a:gd name="T26" fmla="*/ 2068 w 2131"/>
                  <a:gd name="T27" fmla="*/ 1472 h 1475"/>
                  <a:gd name="T28" fmla="*/ 2128 w 2131"/>
                  <a:gd name="T29" fmla="*/ 1411 h 1475"/>
                  <a:gd name="T30" fmla="*/ 2128 w 2131"/>
                  <a:gd name="T31" fmla="*/ 64 h 1475"/>
                  <a:gd name="T32" fmla="*/ 2068 w 2131"/>
                  <a:gd name="T33" fmla="*/ 3 h 1475"/>
                  <a:gd name="T34" fmla="*/ 63 w 2131"/>
                  <a:gd name="T35" fmla="*/ 3 h 1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1" h="1475">
                    <a:moveTo>
                      <a:pt x="2068" y="1475"/>
                    </a:moveTo>
                    <a:cubicBezTo>
                      <a:pt x="63" y="1475"/>
                      <a:pt x="63" y="1475"/>
                      <a:pt x="63" y="1475"/>
                    </a:cubicBezTo>
                    <a:cubicBezTo>
                      <a:pt x="28" y="1475"/>
                      <a:pt x="0" y="1446"/>
                      <a:pt x="0" y="1411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29"/>
                      <a:pt x="28" y="0"/>
                      <a:pt x="63" y="0"/>
                    </a:cubicBezTo>
                    <a:cubicBezTo>
                      <a:pt x="2068" y="0"/>
                      <a:pt x="2068" y="0"/>
                      <a:pt x="2068" y="0"/>
                    </a:cubicBezTo>
                    <a:cubicBezTo>
                      <a:pt x="2103" y="0"/>
                      <a:pt x="2131" y="29"/>
                      <a:pt x="2131" y="64"/>
                    </a:cubicBezTo>
                    <a:cubicBezTo>
                      <a:pt x="2131" y="1411"/>
                      <a:pt x="2131" y="1411"/>
                      <a:pt x="2131" y="1411"/>
                    </a:cubicBezTo>
                    <a:cubicBezTo>
                      <a:pt x="2131" y="1446"/>
                      <a:pt x="2103" y="1475"/>
                      <a:pt x="2068" y="1475"/>
                    </a:cubicBezTo>
                    <a:close/>
                    <a:moveTo>
                      <a:pt x="63" y="3"/>
                    </a:moveTo>
                    <a:cubicBezTo>
                      <a:pt x="30" y="3"/>
                      <a:pt x="3" y="30"/>
                      <a:pt x="3" y="64"/>
                    </a:cubicBezTo>
                    <a:cubicBezTo>
                      <a:pt x="3" y="1411"/>
                      <a:pt x="3" y="1411"/>
                      <a:pt x="3" y="1411"/>
                    </a:cubicBezTo>
                    <a:cubicBezTo>
                      <a:pt x="3" y="1444"/>
                      <a:pt x="30" y="1472"/>
                      <a:pt x="63" y="1472"/>
                    </a:cubicBezTo>
                    <a:cubicBezTo>
                      <a:pt x="2068" y="1472"/>
                      <a:pt x="2068" y="1472"/>
                      <a:pt x="2068" y="1472"/>
                    </a:cubicBezTo>
                    <a:cubicBezTo>
                      <a:pt x="2101" y="1472"/>
                      <a:pt x="2128" y="1444"/>
                      <a:pt x="2128" y="1411"/>
                    </a:cubicBezTo>
                    <a:cubicBezTo>
                      <a:pt x="2128" y="64"/>
                      <a:pt x="2128" y="64"/>
                      <a:pt x="2128" y="64"/>
                    </a:cubicBezTo>
                    <a:cubicBezTo>
                      <a:pt x="2128" y="30"/>
                      <a:pt x="2101" y="3"/>
                      <a:pt x="2068" y="3"/>
                    </a:cubicBezTo>
                    <a:lnTo>
                      <a:pt x="63" y="3"/>
                    </a:lnTo>
                    <a:close/>
                  </a:path>
                </a:pathLst>
              </a:custGeom>
              <a:solidFill>
                <a:srgbClr val="A8A8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2" name="Freeform 63">
                <a:extLst>
                  <a:ext uri="{FF2B5EF4-FFF2-40B4-BE49-F238E27FC236}">
                    <a16:creationId xmlns:a16="http://schemas.microsoft.com/office/drawing/2014/main" id="{42C56464-8B68-4F26-83D5-54B000B97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8965" y="11088886"/>
                <a:ext cx="13623925" cy="292100"/>
              </a:xfrm>
              <a:custGeom>
                <a:avLst/>
                <a:gdLst>
                  <a:gd name="T0" fmla="*/ 2795 w 2801"/>
                  <a:gd name="T1" fmla="*/ 0 h 60"/>
                  <a:gd name="T2" fmla="*/ 2278 w 2801"/>
                  <a:gd name="T3" fmla="*/ 0 h 60"/>
                  <a:gd name="T4" fmla="*/ 1986 w 2801"/>
                  <a:gd name="T5" fmla="*/ 0 h 60"/>
                  <a:gd name="T6" fmla="*/ 815 w 2801"/>
                  <a:gd name="T7" fmla="*/ 0 h 60"/>
                  <a:gd name="T8" fmla="*/ 523 w 2801"/>
                  <a:gd name="T9" fmla="*/ 0 h 60"/>
                  <a:gd name="T10" fmla="*/ 6 w 2801"/>
                  <a:gd name="T11" fmla="*/ 0 h 60"/>
                  <a:gd name="T12" fmla="*/ 126 w 2801"/>
                  <a:gd name="T13" fmla="*/ 38 h 60"/>
                  <a:gd name="T14" fmla="*/ 484 w 2801"/>
                  <a:gd name="T15" fmla="*/ 60 h 60"/>
                  <a:gd name="T16" fmla="*/ 815 w 2801"/>
                  <a:gd name="T17" fmla="*/ 60 h 60"/>
                  <a:gd name="T18" fmla="*/ 1986 w 2801"/>
                  <a:gd name="T19" fmla="*/ 60 h 60"/>
                  <a:gd name="T20" fmla="*/ 2317 w 2801"/>
                  <a:gd name="T21" fmla="*/ 60 h 60"/>
                  <a:gd name="T22" fmla="*/ 2675 w 2801"/>
                  <a:gd name="T23" fmla="*/ 38 h 60"/>
                  <a:gd name="T24" fmla="*/ 2795 w 2801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01" h="60">
                    <a:moveTo>
                      <a:pt x="2795" y="0"/>
                    </a:moveTo>
                    <a:cubicBezTo>
                      <a:pt x="2278" y="0"/>
                      <a:pt x="2278" y="0"/>
                      <a:pt x="2278" y="0"/>
                    </a:cubicBezTo>
                    <a:cubicBezTo>
                      <a:pt x="1986" y="0"/>
                      <a:pt x="1986" y="0"/>
                      <a:pt x="1986" y="0"/>
                    </a:cubicBezTo>
                    <a:cubicBezTo>
                      <a:pt x="815" y="0"/>
                      <a:pt x="815" y="0"/>
                      <a:pt x="815" y="0"/>
                    </a:cubicBezTo>
                    <a:cubicBezTo>
                      <a:pt x="523" y="0"/>
                      <a:pt x="523" y="0"/>
                      <a:pt x="52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1"/>
                      <a:pt x="126" y="38"/>
                    </a:cubicBezTo>
                    <a:cubicBezTo>
                      <a:pt x="252" y="55"/>
                      <a:pt x="393" y="60"/>
                      <a:pt x="484" y="60"/>
                    </a:cubicBezTo>
                    <a:cubicBezTo>
                      <a:pt x="544" y="60"/>
                      <a:pt x="708" y="60"/>
                      <a:pt x="815" y="60"/>
                    </a:cubicBezTo>
                    <a:cubicBezTo>
                      <a:pt x="872" y="60"/>
                      <a:pt x="1986" y="60"/>
                      <a:pt x="1986" y="60"/>
                    </a:cubicBezTo>
                    <a:cubicBezTo>
                      <a:pt x="2093" y="60"/>
                      <a:pt x="2257" y="60"/>
                      <a:pt x="2317" y="60"/>
                    </a:cubicBezTo>
                    <a:cubicBezTo>
                      <a:pt x="2408" y="60"/>
                      <a:pt x="2549" y="55"/>
                      <a:pt x="2675" y="38"/>
                    </a:cubicBezTo>
                    <a:cubicBezTo>
                      <a:pt x="2801" y="21"/>
                      <a:pt x="2795" y="0"/>
                      <a:pt x="2795" y="0"/>
                    </a:cubicBezTo>
                    <a:close/>
                  </a:path>
                </a:pathLst>
              </a:custGeom>
              <a:solidFill>
                <a:srgbClr val="CECE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3" name="Freeform 64">
                <a:extLst>
                  <a:ext uri="{FF2B5EF4-FFF2-40B4-BE49-F238E27FC236}">
                    <a16:creationId xmlns:a16="http://schemas.microsoft.com/office/drawing/2014/main" id="{B08E7EC3-8261-4198-B860-3C143A673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0165" y="11288911"/>
                <a:ext cx="12203113" cy="92075"/>
              </a:xfrm>
              <a:custGeom>
                <a:avLst/>
                <a:gdLst>
                  <a:gd name="T0" fmla="*/ 2198 w 2509"/>
                  <a:gd name="T1" fmla="*/ 11 h 19"/>
                  <a:gd name="T2" fmla="*/ 1857 w 2509"/>
                  <a:gd name="T3" fmla="*/ 11 h 19"/>
                  <a:gd name="T4" fmla="*/ 652 w 2509"/>
                  <a:gd name="T5" fmla="*/ 11 h 19"/>
                  <a:gd name="T6" fmla="*/ 311 w 2509"/>
                  <a:gd name="T7" fmla="*/ 11 h 19"/>
                  <a:gd name="T8" fmla="*/ 0 w 2509"/>
                  <a:gd name="T9" fmla="*/ 0 h 19"/>
                  <a:gd name="T10" fmla="*/ 338 w 2509"/>
                  <a:gd name="T11" fmla="*/ 19 h 19"/>
                  <a:gd name="T12" fmla="*/ 669 w 2509"/>
                  <a:gd name="T13" fmla="*/ 19 h 19"/>
                  <a:gd name="T14" fmla="*/ 1840 w 2509"/>
                  <a:gd name="T15" fmla="*/ 19 h 19"/>
                  <a:gd name="T16" fmla="*/ 2171 w 2509"/>
                  <a:gd name="T17" fmla="*/ 19 h 19"/>
                  <a:gd name="T18" fmla="*/ 2509 w 2509"/>
                  <a:gd name="T19" fmla="*/ 0 h 19"/>
                  <a:gd name="T20" fmla="*/ 2198 w 2509"/>
                  <a:gd name="T21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9" h="19">
                    <a:moveTo>
                      <a:pt x="2198" y="11"/>
                    </a:moveTo>
                    <a:cubicBezTo>
                      <a:pt x="2136" y="11"/>
                      <a:pt x="1967" y="11"/>
                      <a:pt x="1857" y="11"/>
                    </a:cubicBezTo>
                    <a:cubicBezTo>
                      <a:pt x="1857" y="11"/>
                      <a:pt x="710" y="11"/>
                      <a:pt x="652" y="11"/>
                    </a:cubicBezTo>
                    <a:cubicBezTo>
                      <a:pt x="542" y="11"/>
                      <a:pt x="373" y="11"/>
                      <a:pt x="311" y="11"/>
                    </a:cubicBezTo>
                    <a:cubicBezTo>
                      <a:pt x="230" y="11"/>
                      <a:pt x="113" y="8"/>
                      <a:pt x="0" y="0"/>
                    </a:cubicBezTo>
                    <a:cubicBezTo>
                      <a:pt x="120" y="14"/>
                      <a:pt x="251" y="19"/>
                      <a:pt x="338" y="19"/>
                    </a:cubicBezTo>
                    <a:cubicBezTo>
                      <a:pt x="398" y="19"/>
                      <a:pt x="562" y="19"/>
                      <a:pt x="669" y="19"/>
                    </a:cubicBezTo>
                    <a:cubicBezTo>
                      <a:pt x="726" y="19"/>
                      <a:pt x="1840" y="19"/>
                      <a:pt x="1840" y="19"/>
                    </a:cubicBezTo>
                    <a:cubicBezTo>
                      <a:pt x="1947" y="19"/>
                      <a:pt x="2111" y="19"/>
                      <a:pt x="2171" y="19"/>
                    </a:cubicBezTo>
                    <a:cubicBezTo>
                      <a:pt x="2258" y="19"/>
                      <a:pt x="2389" y="14"/>
                      <a:pt x="2509" y="0"/>
                    </a:cubicBezTo>
                    <a:cubicBezTo>
                      <a:pt x="2396" y="8"/>
                      <a:pt x="2279" y="11"/>
                      <a:pt x="2198" y="11"/>
                    </a:cubicBezTo>
                    <a:close/>
                  </a:path>
                </a:pathLst>
              </a:cu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4" name="Freeform 65">
                <a:extLst>
                  <a:ext uri="{FF2B5EF4-FFF2-40B4-BE49-F238E27FC236}">
                    <a16:creationId xmlns:a16="http://schemas.microsoft.com/office/drawing/2014/main" id="{25FF8535-8D80-471F-8881-7D4505739C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7227" y="11138099"/>
                <a:ext cx="13487400" cy="68263"/>
              </a:xfrm>
              <a:custGeom>
                <a:avLst/>
                <a:gdLst>
                  <a:gd name="T0" fmla="*/ 2773 w 2773"/>
                  <a:gd name="T1" fmla="*/ 0 h 14"/>
                  <a:gd name="T2" fmla="*/ 1627 w 2773"/>
                  <a:gd name="T3" fmla="*/ 0 h 14"/>
                  <a:gd name="T4" fmla="*/ 1618 w 2773"/>
                  <a:gd name="T5" fmla="*/ 3 h 14"/>
                  <a:gd name="T6" fmla="*/ 1565 w 2773"/>
                  <a:gd name="T7" fmla="*/ 13 h 14"/>
                  <a:gd name="T8" fmla="*/ 1208 w 2773"/>
                  <a:gd name="T9" fmla="*/ 13 h 14"/>
                  <a:gd name="T10" fmla="*/ 1155 w 2773"/>
                  <a:gd name="T11" fmla="*/ 3 h 14"/>
                  <a:gd name="T12" fmla="*/ 1146 w 2773"/>
                  <a:gd name="T13" fmla="*/ 0 h 14"/>
                  <a:gd name="T14" fmla="*/ 0 w 2773"/>
                  <a:gd name="T15" fmla="*/ 0 h 14"/>
                  <a:gd name="T16" fmla="*/ 2 w 2773"/>
                  <a:gd name="T17" fmla="*/ 1 h 14"/>
                  <a:gd name="T18" fmla="*/ 1146 w 2773"/>
                  <a:gd name="T19" fmla="*/ 1 h 14"/>
                  <a:gd name="T20" fmla="*/ 1154 w 2773"/>
                  <a:gd name="T21" fmla="*/ 4 h 14"/>
                  <a:gd name="T22" fmla="*/ 1208 w 2773"/>
                  <a:gd name="T23" fmla="*/ 14 h 14"/>
                  <a:gd name="T24" fmla="*/ 1565 w 2773"/>
                  <a:gd name="T25" fmla="*/ 14 h 14"/>
                  <a:gd name="T26" fmla="*/ 1619 w 2773"/>
                  <a:gd name="T27" fmla="*/ 4 h 14"/>
                  <a:gd name="T28" fmla="*/ 1627 w 2773"/>
                  <a:gd name="T29" fmla="*/ 1 h 14"/>
                  <a:gd name="T30" fmla="*/ 2771 w 2773"/>
                  <a:gd name="T31" fmla="*/ 1 h 14"/>
                  <a:gd name="T32" fmla="*/ 2773 w 2773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73" h="14">
                    <a:moveTo>
                      <a:pt x="2773" y="0"/>
                    </a:moveTo>
                    <a:cubicBezTo>
                      <a:pt x="1627" y="0"/>
                      <a:pt x="1627" y="0"/>
                      <a:pt x="1627" y="0"/>
                    </a:cubicBezTo>
                    <a:cubicBezTo>
                      <a:pt x="1624" y="0"/>
                      <a:pt x="1621" y="1"/>
                      <a:pt x="1618" y="3"/>
                    </a:cubicBezTo>
                    <a:cubicBezTo>
                      <a:pt x="1613" y="7"/>
                      <a:pt x="1600" y="13"/>
                      <a:pt x="1565" y="13"/>
                    </a:cubicBezTo>
                    <a:cubicBezTo>
                      <a:pt x="1208" y="13"/>
                      <a:pt x="1208" y="13"/>
                      <a:pt x="1208" y="13"/>
                    </a:cubicBezTo>
                    <a:cubicBezTo>
                      <a:pt x="1173" y="13"/>
                      <a:pt x="1160" y="7"/>
                      <a:pt x="1155" y="3"/>
                    </a:cubicBezTo>
                    <a:cubicBezTo>
                      <a:pt x="1152" y="1"/>
                      <a:pt x="1149" y="0"/>
                      <a:pt x="114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1146" y="1"/>
                      <a:pt x="1146" y="1"/>
                      <a:pt x="1146" y="1"/>
                    </a:cubicBezTo>
                    <a:cubicBezTo>
                      <a:pt x="1149" y="1"/>
                      <a:pt x="1152" y="2"/>
                      <a:pt x="1154" y="4"/>
                    </a:cubicBezTo>
                    <a:cubicBezTo>
                      <a:pt x="1159" y="8"/>
                      <a:pt x="1173" y="14"/>
                      <a:pt x="1208" y="14"/>
                    </a:cubicBezTo>
                    <a:cubicBezTo>
                      <a:pt x="1565" y="14"/>
                      <a:pt x="1565" y="14"/>
                      <a:pt x="1565" y="14"/>
                    </a:cubicBezTo>
                    <a:cubicBezTo>
                      <a:pt x="1600" y="14"/>
                      <a:pt x="1614" y="8"/>
                      <a:pt x="1619" y="4"/>
                    </a:cubicBezTo>
                    <a:cubicBezTo>
                      <a:pt x="1621" y="2"/>
                      <a:pt x="1624" y="1"/>
                      <a:pt x="1627" y="1"/>
                    </a:cubicBezTo>
                    <a:cubicBezTo>
                      <a:pt x="2771" y="1"/>
                      <a:pt x="2771" y="1"/>
                      <a:pt x="2771" y="1"/>
                    </a:cubicBezTo>
                    <a:cubicBezTo>
                      <a:pt x="2772" y="1"/>
                      <a:pt x="2773" y="1"/>
                      <a:pt x="2773" y="0"/>
                    </a:cubicBezTo>
                    <a:close/>
                  </a:path>
                </a:pathLst>
              </a:custGeom>
              <a:solidFill>
                <a:srgbClr val="E4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5" name="Freeform 66">
                <a:extLst>
                  <a:ext uri="{FF2B5EF4-FFF2-40B4-BE49-F238E27FC236}">
                    <a16:creationId xmlns:a16="http://schemas.microsoft.com/office/drawing/2014/main" id="{4699365B-7DCB-4CC6-B9AD-9187C301F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4365" y="11088886"/>
                <a:ext cx="13574713" cy="19050"/>
              </a:xfrm>
              <a:custGeom>
                <a:avLst/>
                <a:gdLst>
                  <a:gd name="T0" fmla="*/ 2273 w 2791"/>
                  <a:gd name="T1" fmla="*/ 0 h 4"/>
                  <a:gd name="T2" fmla="*/ 1981 w 2791"/>
                  <a:gd name="T3" fmla="*/ 0 h 4"/>
                  <a:gd name="T4" fmla="*/ 810 w 2791"/>
                  <a:gd name="T5" fmla="*/ 0 h 4"/>
                  <a:gd name="T6" fmla="*/ 518 w 2791"/>
                  <a:gd name="T7" fmla="*/ 0 h 4"/>
                  <a:gd name="T8" fmla="*/ 1 w 2791"/>
                  <a:gd name="T9" fmla="*/ 0 h 4"/>
                  <a:gd name="T10" fmla="*/ 2 w 2791"/>
                  <a:gd name="T11" fmla="*/ 4 h 4"/>
                  <a:gd name="T12" fmla="*/ 2789 w 2791"/>
                  <a:gd name="T13" fmla="*/ 4 h 4"/>
                  <a:gd name="T14" fmla="*/ 2790 w 2791"/>
                  <a:gd name="T15" fmla="*/ 0 h 4"/>
                  <a:gd name="T16" fmla="*/ 2273 w 2791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91" h="4">
                    <a:moveTo>
                      <a:pt x="2273" y="0"/>
                    </a:moveTo>
                    <a:cubicBezTo>
                      <a:pt x="1981" y="0"/>
                      <a:pt x="1981" y="0"/>
                      <a:pt x="1981" y="0"/>
                    </a:cubicBezTo>
                    <a:cubicBezTo>
                      <a:pt x="810" y="0"/>
                      <a:pt x="810" y="0"/>
                      <a:pt x="810" y="0"/>
                    </a:cubicBezTo>
                    <a:cubicBezTo>
                      <a:pt x="518" y="0"/>
                      <a:pt x="518" y="0"/>
                      <a:pt x="518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2" y="4"/>
                    </a:cubicBezTo>
                    <a:cubicBezTo>
                      <a:pt x="2789" y="4"/>
                      <a:pt x="2789" y="4"/>
                      <a:pt x="2789" y="4"/>
                    </a:cubicBezTo>
                    <a:cubicBezTo>
                      <a:pt x="2791" y="2"/>
                      <a:pt x="2790" y="0"/>
                      <a:pt x="2790" y="0"/>
                    </a:cubicBez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6" name="Freeform 67">
                <a:extLst>
                  <a:ext uri="{FF2B5EF4-FFF2-40B4-BE49-F238E27FC236}">
                    <a16:creationId xmlns:a16="http://schemas.microsoft.com/office/drawing/2014/main" id="{AEEB0038-4933-4135-8991-213776C0CE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0 w 465"/>
                  <a:gd name="T1" fmla="*/ 0 h 17"/>
                  <a:gd name="T2" fmla="*/ 0 w 465"/>
                  <a:gd name="T3" fmla="*/ 6 h 17"/>
                  <a:gd name="T4" fmla="*/ 48 w 465"/>
                  <a:gd name="T5" fmla="*/ 17 h 17"/>
                  <a:gd name="T6" fmla="*/ 201 w 465"/>
                  <a:gd name="T7" fmla="*/ 17 h 17"/>
                  <a:gd name="T8" fmla="*/ 264 w 465"/>
                  <a:gd name="T9" fmla="*/ 17 h 17"/>
                  <a:gd name="T10" fmla="*/ 417 w 465"/>
                  <a:gd name="T11" fmla="*/ 17 h 17"/>
                  <a:gd name="T12" fmla="*/ 465 w 465"/>
                  <a:gd name="T13" fmla="*/ 6 h 17"/>
                  <a:gd name="T14" fmla="*/ 465 w 465"/>
                  <a:gd name="T15" fmla="*/ 0 h 17"/>
                  <a:gd name="T16" fmla="*/ 0 w 465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5" h="1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7" name="Freeform 68">
                <a:extLst>
                  <a:ext uri="{FF2B5EF4-FFF2-40B4-BE49-F238E27FC236}">
                    <a16:creationId xmlns:a16="http://schemas.microsoft.com/office/drawing/2014/main" id="{6D3F87D5-004D-4D3A-9B4D-04895DD0B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0 w 465"/>
                  <a:gd name="T1" fmla="*/ 0 h 17"/>
                  <a:gd name="T2" fmla="*/ 0 w 465"/>
                  <a:gd name="T3" fmla="*/ 6 h 17"/>
                  <a:gd name="T4" fmla="*/ 48 w 465"/>
                  <a:gd name="T5" fmla="*/ 17 h 17"/>
                  <a:gd name="T6" fmla="*/ 201 w 465"/>
                  <a:gd name="T7" fmla="*/ 17 h 17"/>
                  <a:gd name="T8" fmla="*/ 264 w 465"/>
                  <a:gd name="T9" fmla="*/ 17 h 17"/>
                  <a:gd name="T10" fmla="*/ 417 w 465"/>
                  <a:gd name="T11" fmla="*/ 17 h 17"/>
                  <a:gd name="T12" fmla="*/ 465 w 465"/>
                  <a:gd name="T13" fmla="*/ 6 h 17"/>
                  <a:gd name="T14" fmla="*/ 465 w 465"/>
                  <a:gd name="T15" fmla="*/ 0 h 17"/>
                  <a:gd name="T16" fmla="*/ 0 w 465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5" h="1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8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8" name="Freeform 69">
                <a:extLst>
                  <a:ext uri="{FF2B5EF4-FFF2-40B4-BE49-F238E27FC236}">
                    <a16:creationId xmlns:a16="http://schemas.microsoft.com/office/drawing/2014/main" id="{0E294534-A136-4260-861F-16C378FC8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417 w 465"/>
                  <a:gd name="T1" fmla="*/ 14 h 17"/>
                  <a:gd name="T2" fmla="*/ 264 w 465"/>
                  <a:gd name="T3" fmla="*/ 14 h 17"/>
                  <a:gd name="T4" fmla="*/ 201 w 465"/>
                  <a:gd name="T5" fmla="*/ 14 h 17"/>
                  <a:gd name="T6" fmla="*/ 48 w 465"/>
                  <a:gd name="T7" fmla="*/ 14 h 17"/>
                  <a:gd name="T8" fmla="*/ 0 w 465"/>
                  <a:gd name="T9" fmla="*/ 0 h 17"/>
                  <a:gd name="T10" fmla="*/ 0 w 465"/>
                  <a:gd name="T11" fmla="*/ 0 h 17"/>
                  <a:gd name="T12" fmla="*/ 0 w 465"/>
                  <a:gd name="T13" fmla="*/ 6 h 17"/>
                  <a:gd name="T14" fmla="*/ 48 w 465"/>
                  <a:gd name="T15" fmla="*/ 17 h 17"/>
                  <a:gd name="T16" fmla="*/ 201 w 465"/>
                  <a:gd name="T17" fmla="*/ 17 h 17"/>
                  <a:gd name="T18" fmla="*/ 264 w 465"/>
                  <a:gd name="T19" fmla="*/ 17 h 17"/>
                  <a:gd name="T20" fmla="*/ 417 w 465"/>
                  <a:gd name="T21" fmla="*/ 17 h 17"/>
                  <a:gd name="T22" fmla="*/ 465 w 465"/>
                  <a:gd name="T23" fmla="*/ 6 h 17"/>
                  <a:gd name="T24" fmla="*/ 465 w 465"/>
                  <a:gd name="T25" fmla="*/ 0 h 17"/>
                  <a:gd name="T26" fmla="*/ 465 w 465"/>
                  <a:gd name="T27" fmla="*/ 0 h 17"/>
                  <a:gd name="T28" fmla="*/ 417 w 465"/>
                  <a:gd name="T29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5" h="17">
                    <a:moveTo>
                      <a:pt x="417" y="14"/>
                    </a:moveTo>
                    <a:cubicBezTo>
                      <a:pt x="393" y="14"/>
                      <a:pt x="319" y="14"/>
                      <a:pt x="264" y="14"/>
                    </a:cubicBezTo>
                    <a:cubicBezTo>
                      <a:pt x="264" y="14"/>
                      <a:pt x="237" y="14"/>
                      <a:pt x="201" y="14"/>
                    </a:cubicBezTo>
                    <a:cubicBezTo>
                      <a:pt x="146" y="14"/>
                      <a:pt x="72" y="14"/>
                      <a:pt x="48" y="14"/>
                    </a:cubicBezTo>
                    <a:cubicBezTo>
                      <a:pt x="22" y="14"/>
                      <a:pt x="6" y="6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59" y="6"/>
                      <a:pt x="443" y="14"/>
                      <a:pt x="417" y="14"/>
                    </a:cubicBezTo>
                    <a:close/>
                  </a:path>
                </a:pathLst>
              </a:custGeom>
              <a:solidFill>
                <a:srgbClr val="C1C1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9" name="Oval 70">
                <a:extLst>
                  <a:ext uri="{FF2B5EF4-FFF2-40B4-BE49-F238E27FC236}">
                    <a16:creationId xmlns:a16="http://schemas.microsoft.com/office/drawing/2014/main" id="{97FF7603-2A41-41F7-9CEC-E1D6705BB0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0315" y="11196836"/>
                <a:ext cx="150813" cy="38100"/>
              </a:xfrm>
              <a:prstGeom prst="ellipse">
                <a:avLst/>
              </a:pr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30" name="Oval 71">
                <a:extLst>
                  <a:ext uri="{FF2B5EF4-FFF2-40B4-BE49-F238E27FC236}">
                    <a16:creationId xmlns:a16="http://schemas.microsoft.com/office/drawing/2014/main" id="{A77E4FB4-E936-4425-9FD0-A2C66C5C8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28815" y="11196836"/>
                <a:ext cx="150813" cy="38100"/>
              </a:xfrm>
              <a:prstGeom prst="ellipse">
                <a:avLst/>
              </a:pr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</p:grp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2155B16-CC39-405B-8BD7-23A14508515B}"/>
                </a:ext>
              </a:extLst>
            </p:cNvPr>
            <p:cNvSpPr/>
            <p:nvPr/>
          </p:nvSpPr>
          <p:spPr>
            <a:xfrm>
              <a:off x="3028973" y="1777915"/>
              <a:ext cx="6019776" cy="3960267"/>
            </a:xfrm>
            <a:prstGeom prst="roundRect">
              <a:avLst>
                <a:gd name="adj" fmla="val 4470"/>
              </a:avLst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US" sz="2133" b="1" err="1"/>
            </a:p>
          </p:txBody>
        </p:sp>
      </p:grpSp>
      <p:sp>
        <p:nvSpPr>
          <p:cNvPr id="36" name="Title 1">
            <a:extLst>
              <a:ext uri="{FF2B5EF4-FFF2-40B4-BE49-F238E27FC236}">
                <a16:creationId xmlns:a16="http://schemas.microsoft.com/office/drawing/2014/main" id="{BEB87396-A7ED-4A28-815F-B4F57319965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10117" y="511078"/>
            <a:ext cx="9738783" cy="12827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47D4449E-44CE-4B6D-A336-2E044803B373}"/>
              </a:ext>
            </a:extLst>
          </p:cNvPr>
          <p:cNvSpPr>
            <a:spLocks noGrp="1"/>
          </p:cNvSpPr>
          <p:nvPr userDrawn="1">
            <p:ph sz="quarter" idx="12" hasCustomPrompt="1"/>
          </p:nvPr>
        </p:nvSpPr>
        <p:spPr>
          <a:xfrm>
            <a:off x="896654" y="2298385"/>
            <a:ext cx="4898911" cy="3103756"/>
          </a:xfrm>
          <a:prstGeom prst="roundRect">
            <a:avLst>
              <a:gd name="adj" fmla="val 3809"/>
            </a:avLst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40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Text Goes Here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BD04C2-7612-4EB8-8D05-994ECD4AE755}"/>
              </a:ext>
            </a:extLst>
          </p:cNvPr>
          <p:cNvCxnSpPr>
            <a:cxnSpLocks/>
          </p:cNvCxnSpPr>
          <p:nvPr userDrawn="1"/>
        </p:nvCxnSpPr>
        <p:spPr>
          <a:xfrm>
            <a:off x="510116" y="128253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214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Left Chart 2">
    <p:bg>
      <p:bgPr>
        <a:blipFill dpi="0" rotWithShape="1">
          <a:blip r:embed="rId2" cstate="hqprint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DB62797-60F5-4B37-8037-41A34E2BDBEC}"/>
              </a:ext>
            </a:extLst>
          </p:cNvPr>
          <p:cNvGrpSpPr/>
          <p:nvPr userDrawn="1"/>
        </p:nvGrpSpPr>
        <p:grpSpPr>
          <a:xfrm>
            <a:off x="0" y="2214357"/>
            <a:ext cx="6680200" cy="3357724"/>
            <a:chOff x="1927166" y="1664130"/>
            <a:chExt cx="8208623" cy="4317570"/>
          </a:xfrm>
        </p:grpSpPr>
        <p:grpSp>
          <p:nvGrpSpPr>
            <p:cNvPr id="18" name="Группа 84">
              <a:extLst>
                <a:ext uri="{FF2B5EF4-FFF2-40B4-BE49-F238E27FC236}">
                  <a16:creationId xmlns:a16="http://schemas.microsoft.com/office/drawing/2014/main" id="{236B5952-E630-4356-B6A7-46020F342431}"/>
                </a:ext>
              </a:extLst>
            </p:cNvPr>
            <p:cNvGrpSpPr/>
            <p:nvPr/>
          </p:nvGrpSpPr>
          <p:grpSpPr>
            <a:xfrm>
              <a:off x="1927166" y="1664130"/>
              <a:ext cx="8208623" cy="4317570"/>
              <a:chOff x="7068965" y="3978474"/>
              <a:chExt cx="13623925" cy="740251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50800" stA="50000" endPos="35000" dir="5400000" sy="-100000" algn="bl" rotWithShape="0"/>
            </a:effectLst>
          </p:grpSpPr>
          <p:sp>
            <p:nvSpPr>
              <p:cNvPr id="20" name="Freeform 60">
                <a:extLst>
                  <a:ext uri="{FF2B5EF4-FFF2-40B4-BE49-F238E27FC236}">
                    <a16:creationId xmlns:a16="http://schemas.microsoft.com/office/drawing/2014/main" id="{FF9C05AA-5A49-40CE-8883-EFCCED6E2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4402" y="3978474"/>
                <a:ext cx="10433050" cy="7237413"/>
              </a:xfrm>
              <a:custGeom>
                <a:avLst/>
                <a:gdLst>
                  <a:gd name="T0" fmla="*/ 2075 w 2145"/>
                  <a:gd name="T1" fmla="*/ 1488 h 1488"/>
                  <a:gd name="T2" fmla="*/ 70 w 2145"/>
                  <a:gd name="T3" fmla="*/ 1488 h 1488"/>
                  <a:gd name="T4" fmla="*/ 0 w 2145"/>
                  <a:gd name="T5" fmla="*/ 1418 h 1488"/>
                  <a:gd name="T6" fmla="*/ 0 w 2145"/>
                  <a:gd name="T7" fmla="*/ 71 h 1488"/>
                  <a:gd name="T8" fmla="*/ 70 w 2145"/>
                  <a:gd name="T9" fmla="*/ 0 h 1488"/>
                  <a:gd name="T10" fmla="*/ 2075 w 2145"/>
                  <a:gd name="T11" fmla="*/ 0 h 1488"/>
                  <a:gd name="T12" fmla="*/ 2145 w 2145"/>
                  <a:gd name="T13" fmla="*/ 71 h 1488"/>
                  <a:gd name="T14" fmla="*/ 2145 w 2145"/>
                  <a:gd name="T15" fmla="*/ 1418 h 1488"/>
                  <a:gd name="T16" fmla="*/ 2075 w 2145"/>
                  <a:gd name="T17" fmla="*/ 1488 h 1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5" h="1488">
                    <a:moveTo>
                      <a:pt x="2075" y="1488"/>
                    </a:moveTo>
                    <a:cubicBezTo>
                      <a:pt x="70" y="1488"/>
                      <a:pt x="70" y="1488"/>
                      <a:pt x="70" y="1488"/>
                    </a:cubicBezTo>
                    <a:cubicBezTo>
                      <a:pt x="32" y="1488"/>
                      <a:pt x="0" y="1457"/>
                      <a:pt x="0" y="141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32"/>
                      <a:pt x="32" y="0"/>
                      <a:pt x="70" y="0"/>
                    </a:cubicBezTo>
                    <a:cubicBezTo>
                      <a:pt x="2075" y="0"/>
                      <a:pt x="2075" y="0"/>
                      <a:pt x="2075" y="0"/>
                    </a:cubicBezTo>
                    <a:cubicBezTo>
                      <a:pt x="2113" y="0"/>
                      <a:pt x="2145" y="32"/>
                      <a:pt x="2145" y="71"/>
                    </a:cubicBezTo>
                    <a:cubicBezTo>
                      <a:pt x="2145" y="1418"/>
                      <a:pt x="2145" y="1418"/>
                      <a:pt x="2145" y="1418"/>
                    </a:cubicBezTo>
                    <a:cubicBezTo>
                      <a:pt x="2145" y="1457"/>
                      <a:pt x="2113" y="1488"/>
                      <a:pt x="2075" y="1488"/>
                    </a:cubicBez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1" name="Freeform 61">
                <a:extLst>
                  <a:ext uri="{FF2B5EF4-FFF2-40B4-BE49-F238E27FC236}">
                    <a16:creationId xmlns:a16="http://schemas.microsoft.com/office/drawing/2014/main" id="{4DE998FD-FC36-4EB4-8760-AF39C3C8B4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99327" y="4011811"/>
                <a:ext cx="10364788" cy="7173913"/>
              </a:xfrm>
              <a:custGeom>
                <a:avLst/>
                <a:gdLst>
                  <a:gd name="T0" fmla="*/ 2068 w 2131"/>
                  <a:gd name="T1" fmla="*/ 1475 h 1475"/>
                  <a:gd name="T2" fmla="*/ 63 w 2131"/>
                  <a:gd name="T3" fmla="*/ 1475 h 1475"/>
                  <a:gd name="T4" fmla="*/ 0 w 2131"/>
                  <a:gd name="T5" fmla="*/ 1411 h 1475"/>
                  <a:gd name="T6" fmla="*/ 0 w 2131"/>
                  <a:gd name="T7" fmla="*/ 64 h 1475"/>
                  <a:gd name="T8" fmla="*/ 63 w 2131"/>
                  <a:gd name="T9" fmla="*/ 0 h 1475"/>
                  <a:gd name="T10" fmla="*/ 2068 w 2131"/>
                  <a:gd name="T11" fmla="*/ 0 h 1475"/>
                  <a:gd name="T12" fmla="*/ 2131 w 2131"/>
                  <a:gd name="T13" fmla="*/ 64 h 1475"/>
                  <a:gd name="T14" fmla="*/ 2131 w 2131"/>
                  <a:gd name="T15" fmla="*/ 1411 h 1475"/>
                  <a:gd name="T16" fmla="*/ 2068 w 2131"/>
                  <a:gd name="T17" fmla="*/ 1475 h 1475"/>
                  <a:gd name="T18" fmla="*/ 63 w 2131"/>
                  <a:gd name="T19" fmla="*/ 3 h 1475"/>
                  <a:gd name="T20" fmla="*/ 3 w 2131"/>
                  <a:gd name="T21" fmla="*/ 64 h 1475"/>
                  <a:gd name="T22" fmla="*/ 3 w 2131"/>
                  <a:gd name="T23" fmla="*/ 1411 h 1475"/>
                  <a:gd name="T24" fmla="*/ 63 w 2131"/>
                  <a:gd name="T25" fmla="*/ 1472 h 1475"/>
                  <a:gd name="T26" fmla="*/ 2068 w 2131"/>
                  <a:gd name="T27" fmla="*/ 1472 h 1475"/>
                  <a:gd name="T28" fmla="*/ 2128 w 2131"/>
                  <a:gd name="T29" fmla="*/ 1411 h 1475"/>
                  <a:gd name="T30" fmla="*/ 2128 w 2131"/>
                  <a:gd name="T31" fmla="*/ 64 h 1475"/>
                  <a:gd name="T32" fmla="*/ 2068 w 2131"/>
                  <a:gd name="T33" fmla="*/ 3 h 1475"/>
                  <a:gd name="T34" fmla="*/ 63 w 2131"/>
                  <a:gd name="T35" fmla="*/ 3 h 1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1" h="1475">
                    <a:moveTo>
                      <a:pt x="2068" y="1475"/>
                    </a:moveTo>
                    <a:cubicBezTo>
                      <a:pt x="63" y="1475"/>
                      <a:pt x="63" y="1475"/>
                      <a:pt x="63" y="1475"/>
                    </a:cubicBezTo>
                    <a:cubicBezTo>
                      <a:pt x="28" y="1475"/>
                      <a:pt x="0" y="1446"/>
                      <a:pt x="0" y="1411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29"/>
                      <a:pt x="28" y="0"/>
                      <a:pt x="63" y="0"/>
                    </a:cubicBezTo>
                    <a:cubicBezTo>
                      <a:pt x="2068" y="0"/>
                      <a:pt x="2068" y="0"/>
                      <a:pt x="2068" y="0"/>
                    </a:cubicBezTo>
                    <a:cubicBezTo>
                      <a:pt x="2103" y="0"/>
                      <a:pt x="2131" y="29"/>
                      <a:pt x="2131" y="64"/>
                    </a:cubicBezTo>
                    <a:cubicBezTo>
                      <a:pt x="2131" y="1411"/>
                      <a:pt x="2131" y="1411"/>
                      <a:pt x="2131" y="1411"/>
                    </a:cubicBezTo>
                    <a:cubicBezTo>
                      <a:pt x="2131" y="1446"/>
                      <a:pt x="2103" y="1475"/>
                      <a:pt x="2068" y="1475"/>
                    </a:cubicBezTo>
                    <a:close/>
                    <a:moveTo>
                      <a:pt x="63" y="3"/>
                    </a:moveTo>
                    <a:cubicBezTo>
                      <a:pt x="30" y="3"/>
                      <a:pt x="3" y="30"/>
                      <a:pt x="3" y="64"/>
                    </a:cubicBezTo>
                    <a:cubicBezTo>
                      <a:pt x="3" y="1411"/>
                      <a:pt x="3" y="1411"/>
                      <a:pt x="3" y="1411"/>
                    </a:cubicBezTo>
                    <a:cubicBezTo>
                      <a:pt x="3" y="1444"/>
                      <a:pt x="30" y="1472"/>
                      <a:pt x="63" y="1472"/>
                    </a:cubicBezTo>
                    <a:cubicBezTo>
                      <a:pt x="2068" y="1472"/>
                      <a:pt x="2068" y="1472"/>
                      <a:pt x="2068" y="1472"/>
                    </a:cubicBezTo>
                    <a:cubicBezTo>
                      <a:pt x="2101" y="1472"/>
                      <a:pt x="2128" y="1444"/>
                      <a:pt x="2128" y="1411"/>
                    </a:cubicBezTo>
                    <a:cubicBezTo>
                      <a:pt x="2128" y="64"/>
                      <a:pt x="2128" y="64"/>
                      <a:pt x="2128" y="64"/>
                    </a:cubicBezTo>
                    <a:cubicBezTo>
                      <a:pt x="2128" y="30"/>
                      <a:pt x="2101" y="3"/>
                      <a:pt x="2068" y="3"/>
                    </a:cubicBezTo>
                    <a:lnTo>
                      <a:pt x="63" y="3"/>
                    </a:lnTo>
                    <a:close/>
                  </a:path>
                </a:pathLst>
              </a:custGeom>
              <a:solidFill>
                <a:srgbClr val="A8A8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2" name="Freeform 63">
                <a:extLst>
                  <a:ext uri="{FF2B5EF4-FFF2-40B4-BE49-F238E27FC236}">
                    <a16:creationId xmlns:a16="http://schemas.microsoft.com/office/drawing/2014/main" id="{42C56464-8B68-4F26-83D5-54B000B97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8965" y="11088886"/>
                <a:ext cx="13623925" cy="292100"/>
              </a:xfrm>
              <a:custGeom>
                <a:avLst/>
                <a:gdLst>
                  <a:gd name="T0" fmla="*/ 2795 w 2801"/>
                  <a:gd name="T1" fmla="*/ 0 h 60"/>
                  <a:gd name="T2" fmla="*/ 2278 w 2801"/>
                  <a:gd name="T3" fmla="*/ 0 h 60"/>
                  <a:gd name="T4" fmla="*/ 1986 w 2801"/>
                  <a:gd name="T5" fmla="*/ 0 h 60"/>
                  <a:gd name="T6" fmla="*/ 815 w 2801"/>
                  <a:gd name="T7" fmla="*/ 0 h 60"/>
                  <a:gd name="T8" fmla="*/ 523 w 2801"/>
                  <a:gd name="T9" fmla="*/ 0 h 60"/>
                  <a:gd name="T10" fmla="*/ 6 w 2801"/>
                  <a:gd name="T11" fmla="*/ 0 h 60"/>
                  <a:gd name="T12" fmla="*/ 126 w 2801"/>
                  <a:gd name="T13" fmla="*/ 38 h 60"/>
                  <a:gd name="T14" fmla="*/ 484 w 2801"/>
                  <a:gd name="T15" fmla="*/ 60 h 60"/>
                  <a:gd name="T16" fmla="*/ 815 w 2801"/>
                  <a:gd name="T17" fmla="*/ 60 h 60"/>
                  <a:gd name="T18" fmla="*/ 1986 w 2801"/>
                  <a:gd name="T19" fmla="*/ 60 h 60"/>
                  <a:gd name="T20" fmla="*/ 2317 w 2801"/>
                  <a:gd name="T21" fmla="*/ 60 h 60"/>
                  <a:gd name="T22" fmla="*/ 2675 w 2801"/>
                  <a:gd name="T23" fmla="*/ 38 h 60"/>
                  <a:gd name="T24" fmla="*/ 2795 w 2801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01" h="60">
                    <a:moveTo>
                      <a:pt x="2795" y="0"/>
                    </a:moveTo>
                    <a:cubicBezTo>
                      <a:pt x="2278" y="0"/>
                      <a:pt x="2278" y="0"/>
                      <a:pt x="2278" y="0"/>
                    </a:cubicBezTo>
                    <a:cubicBezTo>
                      <a:pt x="1986" y="0"/>
                      <a:pt x="1986" y="0"/>
                      <a:pt x="1986" y="0"/>
                    </a:cubicBezTo>
                    <a:cubicBezTo>
                      <a:pt x="815" y="0"/>
                      <a:pt x="815" y="0"/>
                      <a:pt x="815" y="0"/>
                    </a:cubicBezTo>
                    <a:cubicBezTo>
                      <a:pt x="523" y="0"/>
                      <a:pt x="523" y="0"/>
                      <a:pt x="52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1"/>
                      <a:pt x="126" y="38"/>
                    </a:cubicBezTo>
                    <a:cubicBezTo>
                      <a:pt x="252" y="55"/>
                      <a:pt x="393" y="60"/>
                      <a:pt x="484" y="60"/>
                    </a:cubicBezTo>
                    <a:cubicBezTo>
                      <a:pt x="544" y="60"/>
                      <a:pt x="708" y="60"/>
                      <a:pt x="815" y="60"/>
                    </a:cubicBezTo>
                    <a:cubicBezTo>
                      <a:pt x="872" y="60"/>
                      <a:pt x="1986" y="60"/>
                      <a:pt x="1986" y="60"/>
                    </a:cubicBezTo>
                    <a:cubicBezTo>
                      <a:pt x="2093" y="60"/>
                      <a:pt x="2257" y="60"/>
                      <a:pt x="2317" y="60"/>
                    </a:cubicBezTo>
                    <a:cubicBezTo>
                      <a:pt x="2408" y="60"/>
                      <a:pt x="2549" y="55"/>
                      <a:pt x="2675" y="38"/>
                    </a:cubicBezTo>
                    <a:cubicBezTo>
                      <a:pt x="2801" y="21"/>
                      <a:pt x="2795" y="0"/>
                      <a:pt x="2795" y="0"/>
                    </a:cubicBezTo>
                    <a:close/>
                  </a:path>
                </a:pathLst>
              </a:custGeom>
              <a:solidFill>
                <a:srgbClr val="CECE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3" name="Freeform 64">
                <a:extLst>
                  <a:ext uri="{FF2B5EF4-FFF2-40B4-BE49-F238E27FC236}">
                    <a16:creationId xmlns:a16="http://schemas.microsoft.com/office/drawing/2014/main" id="{B08E7EC3-8261-4198-B860-3C143A673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0165" y="11288911"/>
                <a:ext cx="12203113" cy="92075"/>
              </a:xfrm>
              <a:custGeom>
                <a:avLst/>
                <a:gdLst>
                  <a:gd name="T0" fmla="*/ 2198 w 2509"/>
                  <a:gd name="T1" fmla="*/ 11 h 19"/>
                  <a:gd name="T2" fmla="*/ 1857 w 2509"/>
                  <a:gd name="T3" fmla="*/ 11 h 19"/>
                  <a:gd name="T4" fmla="*/ 652 w 2509"/>
                  <a:gd name="T5" fmla="*/ 11 h 19"/>
                  <a:gd name="T6" fmla="*/ 311 w 2509"/>
                  <a:gd name="T7" fmla="*/ 11 h 19"/>
                  <a:gd name="T8" fmla="*/ 0 w 2509"/>
                  <a:gd name="T9" fmla="*/ 0 h 19"/>
                  <a:gd name="T10" fmla="*/ 338 w 2509"/>
                  <a:gd name="T11" fmla="*/ 19 h 19"/>
                  <a:gd name="T12" fmla="*/ 669 w 2509"/>
                  <a:gd name="T13" fmla="*/ 19 h 19"/>
                  <a:gd name="T14" fmla="*/ 1840 w 2509"/>
                  <a:gd name="T15" fmla="*/ 19 h 19"/>
                  <a:gd name="T16" fmla="*/ 2171 w 2509"/>
                  <a:gd name="T17" fmla="*/ 19 h 19"/>
                  <a:gd name="T18" fmla="*/ 2509 w 2509"/>
                  <a:gd name="T19" fmla="*/ 0 h 19"/>
                  <a:gd name="T20" fmla="*/ 2198 w 2509"/>
                  <a:gd name="T21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9" h="19">
                    <a:moveTo>
                      <a:pt x="2198" y="11"/>
                    </a:moveTo>
                    <a:cubicBezTo>
                      <a:pt x="2136" y="11"/>
                      <a:pt x="1967" y="11"/>
                      <a:pt x="1857" y="11"/>
                    </a:cubicBezTo>
                    <a:cubicBezTo>
                      <a:pt x="1857" y="11"/>
                      <a:pt x="710" y="11"/>
                      <a:pt x="652" y="11"/>
                    </a:cubicBezTo>
                    <a:cubicBezTo>
                      <a:pt x="542" y="11"/>
                      <a:pt x="373" y="11"/>
                      <a:pt x="311" y="11"/>
                    </a:cubicBezTo>
                    <a:cubicBezTo>
                      <a:pt x="230" y="11"/>
                      <a:pt x="113" y="8"/>
                      <a:pt x="0" y="0"/>
                    </a:cubicBezTo>
                    <a:cubicBezTo>
                      <a:pt x="120" y="14"/>
                      <a:pt x="251" y="19"/>
                      <a:pt x="338" y="19"/>
                    </a:cubicBezTo>
                    <a:cubicBezTo>
                      <a:pt x="398" y="19"/>
                      <a:pt x="562" y="19"/>
                      <a:pt x="669" y="19"/>
                    </a:cubicBezTo>
                    <a:cubicBezTo>
                      <a:pt x="726" y="19"/>
                      <a:pt x="1840" y="19"/>
                      <a:pt x="1840" y="19"/>
                    </a:cubicBezTo>
                    <a:cubicBezTo>
                      <a:pt x="1947" y="19"/>
                      <a:pt x="2111" y="19"/>
                      <a:pt x="2171" y="19"/>
                    </a:cubicBezTo>
                    <a:cubicBezTo>
                      <a:pt x="2258" y="19"/>
                      <a:pt x="2389" y="14"/>
                      <a:pt x="2509" y="0"/>
                    </a:cubicBezTo>
                    <a:cubicBezTo>
                      <a:pt x="2396" y="8"/>
                      <a:pt x="2279" y="11"/>
                      <a:pt x="2198" y="11"/>
                    </a:cubicBezTo>
                    <a:close/>
                  </a:path>
                </a:pathLst>
              </a:cu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4" name="Freeform 65">
                <a:extLst>
                  <a:ext uri="{FF2B5EF4-FFF2-40B4-BE49-F238E27FC236}">
                    <a16:creationId xmlns:a16="http://schemas.microsoft.com/office/drawing/2014/main" id="{25FF8535-8D80-471F-8881-7D4505739C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7227" y="11138099"/>
                <a:ext cx="13487400" cy="68263"/>
              </a:xfrm>
              <a:custGeom>
                <a:avLst/>
                <a:gdLst>
                  <a:gd name="T0" fmla="*/ 2773 w 2773"/>
                  <a:gd name="T1" fmla="*/ 0 h 14"/>
                  <a:gd name="T2" fmla="*/ 1627 w 2773"/>
                  <a:gd name="T3" fmla="*/ 0 h 14"/>
                  <a:gd name="T4" fmla="*/ 1618 w 2773"/>
                  <a:gd name="T5" fmla="*/ 3 h 14"/>
                  <a:gd name="T6" fmla="*/ 1565 w 2773"/>
                  <a:gd name="T7" fmla="*/ 13 h 14"/>
                  <a:gd name="T8" fmla="*/ 1208 w 2773"/>
                  <a:gd name="T9" fmla="*/ 13 h 14"/>
                  <a:gd name="T10" fmla="*/ 1155 w 2773"/>
                  <a:gd name="T11" fmla="*/ 3 h 14"/>
                  <a:gd name="T12" fmla="*/ 1146 w 2773"/>
                  <a:gd name="T13" fmla="*/ 0 h 14"/>
                  <a:gd name="T14" fmla="*/ 0 w 2773"/>
                  <a:gd name="T15" fmla="*/ 0 h 14"/>
                  <a:gd name="T16" fmla="*/ 2 w 2773"/>
                  <a:gd name="T17" fmla="*/ 1 h 14"/>
                  <a:gd name="T18" fmla="*/ 1146 w 2773"/>
                  <a:gd name="T19" fmla="*/ 1 h 14"/>
                  <a:gd name="T20" fmla="*/ 1154 w 2773"/>
                  <a:gd name="T21" fmla="*/ 4 h 14"/>
                  <a:gd name="T22" fmla="*/ 1208 w 2773"/>
                  <a:gd name="T23" fmla="*/ 14 h 14"/>
                  <a:gd name="T24" fmla="*/ 1565 w 2773"/>
                  <a:gd name="T25" fmla="*/ 14 h 14"/>
                  <a:gd name="T26" fmla="*/ 1619 w 2773"/>
                  <a:gd name="T27" fmla="*/ 4 h 14"/>
                  <a:gd name="T28" fmla="*/ 1627 w 2773"/>
                  <a:gd name="T29" fmla="*/ 1 h 14"/>
                  <a:gd name="T30" fmla="*/ 2771 w 2773"/>
                  <a:gd name="T31" fmla="*/ 1 h 14"/>
                  <a:gd name="T32" fmla="*/ 2773 w 2773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73" h="14">
                    <a:moveTo>
                      <a:pt x="2773" y="0"/>
                    </a:moveTo>
                    <a:cubicBezTo>
                      <a:pt x="1627" y="0"/>
                      <a:pt x="1627" y="0"/>
                      <a:pt x="1627" y="0"/>
                    </a:cubicBezTo>
                    <a:cubicBezTo>
                      <a:pt x="1624" y="0"/>
                      <a:pt x="1621" y="1"/>
                      <a:pt x="1618" y="3"/>
                    </a:cubicBezTo>
                    <a:cubicBezTo>
                      <a:pt x="1613" y="7"/>
                      <a:pt x="1600" y="13"/>
                      <a:pt x="1565" y="13"/>
                    </a:cubicBezTo>
                    <a:cubicBezTo>
                      <a:pt x="1208" y="13"/>
                      <a:pt x="1208" y="13"/>
                      <a:pt x="1208" y="13"/>
                    </a:cubicBezTo>
                    <a:cubicBezTo>
                      <a:pt x="1173" y="13"/>
                      <a:pt x="1160" y="7"/>
                      <a:pt x="1155" y="3"/>
                    </a:cubicBezTo>
                    <a:cubicBezTo>
                      <a:pt x="1152" y="1"/>
                      <a:pt x="1149" y="0"/>
                      <a:pt x="114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1146" y="1"/>
                      <a:pt x="1146" y="1"/>
                      <a:pt x="1146" y="1"/>
                    </a:cubicBezTo>
                    <a:cubicBezTo>
                      <a:pt x="1149" y="1"/>
                      <a:pt x="1152" y="2"/>
                      <a:pt x="1154" y="4"/>
                    </a:cubicBezTo>
                    <a:cubicBezTo>
                      <a:pt x="1159" y="8"/>
                      <a:pt x="1173" y="14"/>
                      <a:pt x="1208" y="14"/>
                    </a:cubicBezTo>
                    <a:cubicBezTo>
                      <a:pt x="1565" y="14"/>
                      <a:pt x="1565" y="14"/>
                      <a:pt x="1565" y="14"/>
                    </a:cubicBezTo>
                    <a:cubicBezTo>
                      <a:pt x="1600" y="14"/>
                      <a:pt x="1614" y="8"/>
                      <a:pt x="1619" y="4"/>
                    </a:cubicBezTo>
                    <a:cubicBezTo>
                      <a:pt x="1621" y="2"/>
                      <a:pt x="1624" y="1"/>
                      <a:pt x="1627" y="1"/>
                    </a:cubicBezTo>
                    <a:cubicBezTo>
                      <a:pt x="2771" y="1"/>
                      <a:pt x="2771" y="1"/>
                      <a:pt x="2771" y="1"/>
                    </a:cubicBezTo>
                    <a:cubicBezTo>
                      <a:pt x="2772" y="1"/>
                      <a:pt x="2773" y="1"/>
                      <a:pt x="2773" y="0"/>
                    </a:cubicBezTo>
                    <a:close/>
                  </a:path>
                </a:pathLst>
              </a:custGeom>
              <a:solidFill>
                <a:srgbClr val="E4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5" name="Freeform 66">
                <a:extLst>
                  <a:ext uri="{FF2B5EF4-FFF2-40B4-BE49-F238E27FC236}">
                    <a16:creationId xmlns:a16="http://schemas.microsoft.com/office/drawing/2014/main" id="{4699365B-7DCB-4CC6-B9AD-9187C301F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4365" y="11088886"/>
                <a:ext cx="13574713" cy="19050"/>
              </a:xfrm>
              <a:custGeom>
                <a:avLst/>
                <a:gdLst>
                  <a:gd name="T0" fmla="*/ 2273 w 2791"/>
                  <a:gd name="T1" fmla="*/ 0 h 4"/>
                  <a:gd name="T2" fmla="*/ 1981 w 2791"/>
                  <a:gd name="T3" fmla="*/ 0 h 4"/>
                  <a:gd name="T4" fmla="*/ 810 w 2791"/>
                  <a:gd name="T5" fmla="*/ 0 h 4"/>
                  <a:gd name="T6" fmla="*/ 518 w 2791"/>
                  <a:gd name="T7" fmla="*/ 0 h 4"/>
                  <a:gd name="T8" fmla="*/ 1 w 2791"/>
                  <a:gd name="T9" fmla="*/ 0 h 4"/>
                  <a:gd name="T10" fmla="*/ 2 w 2791"/>
                  <a:gd name="T11" fmla="*/ 4 h 4"/>
                  <a:gd name="T12" fmla="*/ 2789 w 2791"/>
                  <a:gd name="T13" fmla="*/ 4 h 4"/>
                  <a:gd name="T14" fmla="*/ 2790 w 2791"/>
                  <a:gd name="T15" fmla="*/ 0 h 4"/>
                  <a:gd name="T16" fmla="*/ 2273 w 2791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91" h="4">
                    <a:moveTo>
                      <a:pt x="2273" y="0"/>
                    </a:moveTo>
                    <a:cubicBezTo>
                      <a:pt x="1981" y="0"/>
                      <a:pt x="1981" y="0"/>
                      <a:pt x="1981" y="0"/>
                    </a:cubicBezTo>
                    <a:cubicBezTo>
                      <a:pt x="810" y="0"/>
                      <a:pt x="810" y="0"/>
                      <a:pt x="810" y="0"/>
                    </a:cubicBezTo>
                    <a:cubicBezTo>
                      <a:pt x="518" y="0"/>
                      <a:pt x="518" y="0"/>
                      <a:pt x="518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2" y="4"/>
                    </a:cubicBezTo>
                    <a:cubicBezTo>
                      <a:pt x="2789" y="4"/>
                      <a:pt x="2789" y="4"/>
                      <a:pt x="2789" y="4"/>
                    </a:cubicBezTo>
                    <a:cubicBezTo>
                      <a:pt x="2791" y="2"/>
                      <a:pt x="2790" y="0"/>
                      <a:pt x="2790" y="0"/>
                    </a:cubicBez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6" name="Freeform 67">
                <a:extLst>
                  <a:ext uri="{FF2B5EF4-FFF2-40B4-BE49-F238E27FC236}">
                    <a16:creationId xmlns:a16="http://schemas.microsoft.com/office/drawing/2014/main" id="{AEEB0038-4933-4135-8991-213776C0CE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0 w 465"/>
                  <a:gd name="T1" fmla="*/ 0 h 17"/>
                  <a:gd name="T2" fmla="*/ 0 w 465"/>
                  <a:gd name="T3" fmla="*/ 6 h 17"/>
                  <a:gd name="T4" fmla="*/ 48 w 465"/>
                  <a:gd name="T5" fmla="*/ 17 h 17"/>
                  <a:gd name="T6" fmla="*/ 201 w 465"/>
                  <a:gd name="T7" fmla="*/ 17 h 17"/>
                  <a:gd name="T8" fmla="*/ 264 w 465"/>
                  <a:gd name="T9" fmla="*/ 17 h 17"/>
                  <a:gd name="T10" fmla="*/ 417 w 465"/>
                  <a:gd name="T11" fmla="*/ 17 h 17"/>
                  <a:gd name="T12" fmla="*/ 465 w 465"/>
                  <a:gd name="T13" fmla="*/ 6 h 17"/>
                  <a:gd name="T14" fmla="*/ 465 w 465"/>
                  <a:gd name="T15" fmla="*/ 0 h 17"/>
                  <a:gd name="T16" fmla="*/ 0 w 465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5" h="1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7" name="Freeform 68">
                <a:extLst>
                  <a:ext uri="{FF2B5EF4-FFF2-40B4-BE49-F238E27FC236}">
                    <a16:creationId xmlns:a16="http://schemas.microsoft.com/office/drawing/2014/main" id="{6D3F87D5-004D-4D3A-9B4D-04895DD0B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0 w 465"/>
                  <a:gd name="T1" fmla="*/ 0 h 17"/>
                  <a:gd name="T2" fmla="*/ 0 w 465"/>
                  <a:gd name="T3" fmla="*/ 6 h 17"/>
                  <a:gd name="T4" fmla="*/ 48 w 465"/>
                  <a:gd name="T5" fmla="*/ 17 h 17"/>
                  <a:gd name="T6" fmla="*/ 201 w 465"/>
                  <a:gd name="T7" fmla="*/ 17 h 17"/>
                  <a:gd name="T8" fmla="*/ 264 w 465"/>
                  <a:gd name="T9" fmla="*/ 17 h 17"/>
                  <a:gd name="T10" fmla="*/ 417 w 465"/>
                  <a:gd name="T11" fmla="*/ 17 h 17"/>
                  <a:gd name="T12" fmla="*/ 465 w 465"/>
                  <a:gd name="T13" fmla="*/ 6 h 17"/>
                  <a:gd name="T14" fmla="*/ 465 w 465"/>
                  <a:gd name="T15" fmla="*/ 0 h 17"/>
                  <a:gd name="T16" fmla="*/ 0 w 465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5" h="1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8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8" name="Freeform 69">
                <a:extLst>
                  <a:ext uri="{FF2B5EF4-FFF2-40B4-BE49-F238E27FC236}">
                    <a16:creationId xmlns:a16="http://schemas.microsoft.com/office/drawing/2014/main" id="{0E294534-A136-4260-861F-16C378FC8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417 w 465"/>
                  <a:gd name="T1" fmla="*/ 14 h 17"/>
                  <a:gd name="T2" fmla="*/ 264 w 465"/>
                  <a:gd name="T3" fmla="*/ 14 h 17"/>
                  <a:gd name="T4" fmla="*/ 201 w 465"/>
                  <a:gd name="T5" fmla="*/ 14 h 17"/>
                  <a:gd name="T6" fmla="*/ 48 w 465"/>
                  <a:gd name="T7" fmla="*/ 14 h 17"/>
                  <a:gd name="T8" fmla="*/ 0 w 465"/>
                  <a:gd name="T9" fmla="*/ 0 h 17"/>
                  <a:gd name="T10" fmla="*/ 0 w 465"/>
                  <a:gd name="T11" fmla="*/ 0 h 17"/>
                  <a:gd name="T12" fmla="*/ 0 w 465"/>
                  <a:gd name="T13" fmla="*/ 6 h 17"/>
                  <a:gd name="T14" fmla="*/ 48 w 465"/>
                  <a:gd name="T15" fmla="*/ 17 h 17"/>
                  <a:gd name="T16" fmla="*/ 201 w 465"/>
                  <a:gd name="T17" fmla="*/ 17 h 17"/>
                  <a:gd name="T18" fmla="*/ 264 w 465"/>
                  <a:gd name="T19" fmla="*/ 17 h 17"/>
                  <a:gd name="T20" fmla="*/ 417 w 465"/>
                  <a:gd name="T21" fmla="*/ 17 h 17"/>
                  <a:gd name="T22" fmla="*/ 465 w 465"/>
                  <a:gd name="T23" fmla="*/ 6 h 17"/>
                  <a:gd name="T24" fmla="*/ 465 w 465"/>
                  <a:gd name="T25" fmla="*/ 0 h 17"/>
                  <a:gd name="T26" fmla="*/ 465 w 465"/>
                  <a:gd name="T27" fmla="*/ 0 h 17"/>
                  <a:gd name="T28" fmla="*/ 417 w 465"/>
                  <a:gd name="T29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5" h="17">
                    <a:moveTo>
                      <a:pt x="417" y="14"/>
                    </a:moveTo>
                    <a:cubicBezTo>
                      <a:pt x="393" y="14"/>
                      <a:pt x="319" y="14"/>
                      <a:pt x="264" y="14"/>
                    </a:cubicBezTo>
                    <a:cubicBezTo>
                      <a:pt x="264" y="14"/>
                      <a:pt x="237" y="14"/>
                      <a:pt x="201" y="14"/>
                    </a:cubicBezTo>
                    <a:cubicBezTo>
                      <a:pt x="146" y="14"/>
                      <a:pt x="72" y="14"/>
                      <a:pt x="48" y="14"/>
                    </a:cubicBezTo>
                    <a:cubicBezTo>
                      <a:pt x="22" y="14"/>
                      <a:pt x="6" y="6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59" y="6"/>
                      <a:pt x="443" y="14"/>
                      <a:pt x="417" y="14"/>
                    </a:cubicBezTo>
                    <a:close/>
                  </a:path>
                </a:pathLst>
              </a:custGeom>
              <a:solidFill>
                <a:srgbClr val="C1C1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29" name="Oval 70">
                <a:extLst>
                  <a:ext uri="{FF2B5EF4-FFF2-40B4-BE49-F238E27FC236}">
                    <a16:creationId xmlns:a16="http://schemas.microsoft.com/office/drawing/2014/main" id="{97FF7603-2A41-41F7-9CEC-E1D6705BB0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0315" y="11196836"/>
                <a:ext cx="150813" cy="38100"/>
              </a:xfrm>
              <a:prstGeom prst="ellipse">
                <a:avLst/>
              </a:pr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30" name="Oval 71">
                <a:extLst>
                  <a:ext uri="{FF2B5EF4-FFF2-40B4-BE49-F238E27FC236}">
                    <a16:creationId xmlns:a16="http://schemas.microsoft.com/office/drawing/2014/main" id="{A77E4FB4-E936-4425-9FD0-A2C66C5C8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28815" y="11196836"/>
                <a:ext cx="150813" cy="38100"/>
              </a:xfrm>
              <a:prstGeom prst="ellipse">
                <a:avLst/>
              </a:pr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</p:grp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2155B16-CC39-405B-8BD7-23A14508515B}"/>
                </a:ext>
              </a:extLst>
            </p:cNvPr>
            <p:cNvSpPr/>
            <p:nvPr/>
          </p:nvSpPr>
          <p:spPr>
            <a:xfrm>
              <a:off x="3028973" y="1777915"/>
              <a:ext cx="6019776" cy="3960267"/>
            </a:xfrm>
            <a:prstGeom prst="roundRect">
              <a:avLst>
                <a:gd name="adj" fmla="val 4470"/>
              </a:avLst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US" sz="2133" b="1" err="1"/>
            </a:p>
          </p:txBody>
        </p:sp>
      </p:grpSp>
      <p:sp>
        <p:nvSpPr>
          <p:cNvPr id="36" name="Title 1">
            <a:extLst>
              <a:ext uri="{FF2B5EF4-FFF2-40B4-BE49-F238E27FC236}">
                <a16:creationId xmlns:a16="http://schemas.microsoft.com/office/drawing/2014/main" id="{BEB87396-A7ED-4A28-815F-B4F57319965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10117" y="511078"/>
            <a:ext cx="9367308" cy="12827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47D4449E-44CE-4B6D-A336-2E044803B373}"/>
              </a:ext>
            </a:extLst>
          </p:cNvPr>
          <p:cNvSpPr>
            <a:spLocks noGrp="1"/>
          </p:cNvSpPr>
          <p:nvPr userDrawn="1">
            <p:ph sz="quarter" idx="12" hasCustomPrompt="1"/>
          </p:nvPr>
        </p:nvSpPr>
        <p:spPr>
          <a:xfrm>
            <a:off x="896654" y="2298385"/>
            <a:ext cx="4898911" cy="3103756"/>
          </a:xfrm>
          <a:prstGeom prst="roundRect">
            <a:avLst>
              <a:gd name="adj" fmla="val 3809"/>
            </a:avLst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40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Text Goes Here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51CA91D-D16D-46C1-A8FE-B1877F0FC95B}"/>
              </a:ext>
            </a:extLst>
          </p:cNvPr>
          <p:cNvCxnSpPr>
            <a:cxnSpLocks/>
          </p:cNvCxnSpPr>
          <p:nvPr userDrawn="1"/>
        </p:nvCxnSpPr>
        <p:spPr>
          <a:xfrm>
            <a:off x="510116" y="1285920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46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Right Prices">
    <p:bg>
      <p:bgPr>
        <a:blipFill dpi="0" rotWithShape="1">
          <a:blip r:embed="rId2" cstate="hqprint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219EB2-174C-8E24-5579-8D2FAFC4417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416D3D7-9DDC-470B-8064-6B7AF88C0998}"/>
              </a:ext>
            </a:extLst>
          </p:cNvPr>
          <p:cNvGrpSpPr/>
          <p:nvPr userDrawn="1"/>
        </p:nvGrpSpPr>
        <p:grpSpPr>
          <a:xfrm>
            <a:off x="5306221" y="2452587"/>
            <a:ext cx="6680200" cy="3357724"/>
            <a:chOff x="1927166" y="1664130"/>
            <a:chExt cx="8208623" cy="4317570"/>
          </a:xfrm>
        </p:grpSpPr>
        <p:grpSp>
          <p:nvGrpSpPr>
            <p:cNvPr id="42" name="Группа 84">
              <a:extLst>
                <a:ext uri="{FF2B5EF4-FFF2-40B4-BE49-F238E27FC236}">
                  <a16:creationId xmlns:a16="http://schemas.microsoft.com/office/drawing/2014/main" id="{9F45F6F0-FB1C-410A-8F26-18D8E0AFE1E8}"/>
                </a:ext>
              </a:extLst>
            </p:cNvPr>
            <p:cNvGrpSpPr/>
            <p:nvPr/>
          </p:nvGrpSpPr>
          <p:grpSpPr>
            <a:xfrm>
              <a:off x="1927166" y="1664130"/>
              <a:ext cx="8208623" cy="4317570"/>
              <a:chOff x="7068965" y="3978474"/>
              <a:chExt cx="13623925" cy="740251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50800" stA="50000" endPos="35000" dir="5400000" sy="-100000" algn="bl" rotWithShape="0"/>
            </a:effectLst>
          </p:grpSpPr>
          <p:sp>
            <p:nvSpPr>
              <p:cNvPr id="44" name="Freeform 60">
                <a:extLst>
                  <a:ext uri="{FF2B5EF4-FFF2-40B4-BE49-F238E27FC236}">
                    <a16:creationId xmlns:a16="http://schemas.microsoft.com/office/drawing/2014/main" id="{CD7EA1D0-9F4D-48C7-B953-A790E9E2D8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4402" y="3978474"/>
                <a:ext cx="10433050" cy="7237413"/>
              </a:xfrm>
              <a:custGeom>
                <a:avLst/>
                <a:gdLst>
                  <a:gd name="T0" fmla="*/ 2075 w 2145"/>
                  <a:gd name="T1" fmla="*/ 1488 h 1488"/>
                  <a:gd name="T2" fmla="*/ 70 w 2145"/>
                  <a:gd name="T3" fmla="*/ 1488 h 1488"/>
                  <a:gd name="T4" fmla="*/ 0 w 2145"/>
                  <a:gd name="T5" fmla="*/ 1418 h 1488"/>
                  <a:gd name="T6" fmla="*/ 0 w 2145"/>
                  <a:gd name="T7" fmla="*/ 71 h 1488"/>
                  <a:gd name="T8" fmla="*/ 70 w 2145"/>
                  <a:gd name="T9" fmla="*/ 0 h 1488"/>
                  <a:gd name="T10" fmla="*/ 2075 w 2145"/>
                  <a:gd name="T11" fmla="*/ 0 h 1488"/>
                  <a:gd name="T12" fmla="*/ 2145 w 2145"/>
                  <a:gd name="T13" fmla="*/ 71 h 1488"/>
                  <a:gd name="T14" fmla="*/ 2145 w 2145"/>
                  <a:gd name="T15" fmla="*/ 1418 h 1488"/>
                  <a:gd name="T16" fmla="*/ 2075 w 2145"/>
                  <a:gd name="T17" fmla="*/ 1488 h 1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5" h="1488">
                    <a:moveTo>
                      <a:pt x="2075" y="1488"/>
                    </a:moveTo>
                    <a:cubicBezTo>
                      <a:pt x="70" y="1488"/>
                      <a:pt x="70" y="1488"/>
                      <a:pt x="70" y="1488"/>
                    </a:cubicBezTo>
                    <a:cubicBezTo>
                      <a:pt x="32" y="1488"/>
                      <a:pt x="0" y="1457"/>
                      <a:pt x="0" y="141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32"/>
                      <a:pt x="32" y="0"/>
                      <a:pt x="70" y="0"/>
                    </a:cubicBezTo>
                    <a:cubicBezTo>
                      <a:pt x="2075" y="0"/>
                      <a:pt x="2075" y="0"/>
                      <a:pt x="2075" y="0"/>
                    </a:cubicBezTo>
                    <a:cubicBezTo>
                      <a:pt x="2113" y="0"/>
                      <a:pt x="2145" y="32"/>
                      <a:pt x="2145" y="71"/>
                    </a:cubicBezTo>
                    <a:cubicBezTo>
                      <a:pt x="2145" y="1418"/>
                      <a:pt x="2145" y="1418"/>
                      <a:pt x="2145" y="1418"/>
                    </a:cubicBezTo>
                    <a:cubicBezTo>
                      <a:pt x="2145" y="1457"/>
                      <a:pt x="2113" y="1488"/>
                      <a:pt x="2075" y="1488"/>
                    </a:cubicBez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5" name="Freeform 61">
                <a:extLst>
                  <a:ext uri="{FF2B5EF4-FFF2-40B4-BE49-F238E27FC236}">
                    <a16:creationId xmlns:a16="http://schemas.microsoft.com/office/drawing/2014/main" id="{E24D1035-FB5D-46A4-9B19-8C0E2762F8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99327" y="4011811"/>
                <a:ext cx="10364788" cy="7173913"/>
              </a:xfrm>
              <a:custGeom>
                <a:avLst/>
                <a:gdLst>
                  <a:gd name="T0" fmla="*/ 2068 w 2131"/>
                  <a:gd name="T1" fmla="*/ 1475 h 1475"/>
                  <a:gd name="T2" fmla="*/ 63 w 2131"/>
                  <a:gd name="T3" fmla="*/ 1475 h 1475"/>
                  <a:gd name="T4" fmla="*/ 0 w 2131"/>
                  <a:gd name="T5" fmla="*/ 1411 h 1475"/>
                  <a:gd name="T6" fmla="*/ 0 w 2131"/>
                  <a:gd name="T7" fmla="*/ 64 h 1475"/>
                  <a:gd name="T8" fmla="*/ 63 w 2131"/>
                  <a:gd name="T9" fmla="*/ 0 h 1475"/>
                  <a:gd name="T10" fmla="*/ 2068 w 2131"/>
                  <a:gd name="T11" fmla="*/ 0 h 1475"/>
                  <a:gd name="T12" fmla="*/ 2131 w 2131"/>
                  <a:gd name="T13" fmla="*/ 64 h 1475"/>
                  <a:gd name="T14" fmla="*/ 2131 w 2131"/>
                  <a:gd name="T15" fmla="*/ 1411 h 1475"/>
                  <a:gd name="T16" fmla="*/ 2068 w 2131"/>
                  <a:gd name="T17" fmla="*/ 1475 h 1475"/>
                  <a:gd name="T18" fmla="*/ 63 w 2131"/>
                  <a:gd name="T19" fmla="*/ 3 h 1475"/>
                  <a:gd name="T20" fmla="*/ 3 w 2131"/>
                  <a:gd name="T21" fmla="*/ 64 h 1475"/>
                  <a:gd name="T22" fmla="*/ 3 w 2131"/>
                  <a:gd name="T23" fmla="*/ 1411 h 1475"/>
                  <a:gd name="T24" fmla="*/ 63 w 2131"/>
                  <a:gd name="T25" fmla="*/ 1472 h 1475"/>
                  <a:gd name="T26" fmla="*/ 2068 w 2131"/>
                  <a:gd name="T27" fmla="*/ 1472 h 1475"/>
                  <a:gd name="T28" fmla="*/ 2128 w 2131"/>
                  <a:gd name="T29" fmla="*/ 1411 h 1475"/>
                  <a:gd name="T30" fmla="*/ 2128 w 2131"/>
                  <a:gd name="T31" fmla="*/ 64 h 1475"/>
                  <a:gd name="T32" fmla="*/ 2068 w 2131"/>
                  <a:gd name="T33" fmla="*/ 3 h 1475"/>
                  <a:gd name="T34" fmla="*/ 63 w 2131"/>
                  <a:gd name="T35" fmla="*/ 3 h 1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1" h="1475">
                    <a:moveTo>
                      <a:pt x="2068" y="1475"/>
                    </a:moveTo>
                    <a:cubicBezTo>
                      <a:pt x="63" y="1475"/>
                      <a:pt x="63" y="1475"/>
                      <a:pt x="63" y="1475"/>
                    </a:cubicBezTo>
                    <a:cubicBezTo>
                      <a:pt x="28" y="1475"/>
                      <a:pt x="0" y="1446"/>
                      <a:pt x="0" y="1411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29"/>
                      <a:pt x="28" y="0"/>
                      <a:pt x="63" y="0"/>
                    </a:cubicBezTo>
                    <a:cubicBezTo>
                      <a:pt x="2068" y="0"/>
                      <a:pt x="2068" y="0"/>
                      <a:pt x="2068" y="0"/>
                    </a:cubicBezTo>
                    <a:cubicBezTo>
                      <a:pt x="2103" y="0"/>
                      <a:pt x="2131" y="29"/>
                      <a:pt x="2131" y="64"/>
                    </a:cubicBezTo>
                    <a:cubicBezTo>
                      <a:pt x="2131" y="1411"/>
                      <a:pt x="2131" y="1411"/>
                      <a:pt x="2131" y="1411"/>
                    </a:cubicBezTo>
                    <a:cubicBezTo>
                      <a:pt x="2131" y="1446"/>
                      <a:pt x="2103" y="1475"/>
                      <a:pt x="2068" y="1475"/>
                    </a:cubicBezTo>
                    <a:close/>
                    <a:moveTo>
                      <a:pt x="63" y="3"/>
                    </a:moveTo>
                    <a:cubicBezTo>
                      <a:pt x="30" y="3"/>
                      <a:pt x="3" y="30"/>
                      <a:pt x="3" y="64"/>
                    </a:cubicBezTo>
                    <a:cubicBezTo>
                      <a:pt x="3" y="1411"/>
                      <a:pt x="3" y="1411"/>
                      <a:pt x="3" y="1411"/>
                    </a:cubicBezTo>
                    <a:cubicBezTo>
                      <a:pt x="3" y="1444"/>
                      <a:pt x="30" y="1472"/>
                      <a:pt x="63" y="1472"/>
                    </a:cubicBezTo>
                    <a:cubicBezTo>
                      <a:pt x="2068" y="1472"/>
                      <a:pt x="2068" y="1472"/>
                      <a:pt x="2068" y="1472"/>
                    </a:cubicBezTo>
                    <a:cubicBezTo>
                      <a:pt x="2101" y="1472"/>
                      <a:pt x="2128" y="1444"/>
                      <a:pt x="2128" y="1411"/>
                    </a:cubicBezTo>
                    <a:cubicBezTo>
                      <a:pt x="2128" y="64"/>
                      <a:pt x="2128" y="64"/>
                      <a:pt x="2128" y="64"/>
                    </a:cubicBezTo>
                    <a:cubicBezTo>
                      <a:pt x="2128" y="30"/>
                      <a:pt x="2101" y="3"/>
                      <a:pt x="2068" y="3"/>
                    </a:cubicBezTo>
                    <a:lnTo>
                      <a:pt x="63" y="3"/>
                    </a:lnTo>
                    <a:close/>
                  </a:path>
                </a:pathLst>
              </a:custGeom>
              <a:solidFill>
                <a:srgbClr val="A8A8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6" name="Freeform 63">
                <a:extLst>
                  <a:ext uri="{FF2B5EF4-FFF2-40B4-BE49-F238E27FC236}">
                    <a16:creationId xmlns:a16="http://schemas.microsoft.com/office/drawing/2014/main" id="{4E7F718A-5F1A-4FF6-8125-F9BC8E64A5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8965" y="11088886"/>
                <a:ext cx="13623925" cy="292100"/>
              </a:xfrm>
              <a:custGeom>
                <a:avLst/>
                <a:gdLst>
                  <a:gd name="T0" fmla="*/ 2795 w 2801"/>
                  <a:gd name="T1" fmla="*/ 0 h 60"/>
                  <a:gd name="T2" fmla="*/ 2278 w 2801"/>
                  <a:gd name="T3" fmla="*/ 0 h 60"/>
                  <a:gd name="T4" fmla="*/ 1986 w 2801"/>
                  <a:gd name="T5" fmla="*/ 0 h 60"/>
                  <a:gd name="T6" fmla="*/ 815 w 2801"/>
                  <a:gd name="T7" fmla="*/ 0 h 60"/>
                  <a:gd name="T8" fmla="*/ 523 w 2801"/>
                  <a:gd name="T9" fmla="*/ 0 h 60"/>
                  <a:gd name="T10" fmla="*/ 6 w 2801"/>
                  <a:gd name="T11" fmla="*/ 0 h 60"/>
                  <a:gd name="T12" fmla="*/ 126 w 2801"/>
                  <a:gd name="T13" fmla="*/ 38 h 60"/>
                  <a:gd name="T14" fmla="*/ 484 w 2801"/>
                  <a:gd name="T15" fmla="*/ 60 h 60"/>
                  <a:gd name="T16" fmla="*/ 815 w 2801"/>
                  <a:gd name="T17" fmla="*/ 60 h 60"/>
                  <a:gd name="T18" fmla="*/ 1986 w 2801"/>
                  <a:gd name="T19" fmla="*/ 60 h 60"/>
                  <a:gd name="T20" fmla="*/ 2317 w 2801"/>
                  <a:gd name="T21" fmla="*/ 60 h 60"/>
                  <a:gd name="T22" fmla="*/ 2675 w 2801"/>
                  <a:gd name="T23" fmla="*/ 38 h 60"/>
                  <a:gd name="T24" fmla="*/ 2795 w 2801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01" h="60">
                    <a:moveTo>
                      <a:pt x="2795" y="0"/>
                    </a:moveTo>
                    <a:cubicBezTo>
                      <a:pt x="2278" y="0"/>
                      <a:pt x="2278" y="0"/>
                      <a:pt x="2278" y="0"/>
                    </a:cubicBezTo>
                    <a:cubicBezTo>
                      <a:pt x="1986" y="0"/>
                      <a:pt x="1986" y="0"/>
                      <a:pt x="1986" y="0"/>
                    </a:cubicBezTo>
                    <a:cubicBezTo>
                      <a:pt x="815" y="0"/>
                      <a:pt x="815" y="0"/>
                      <a:pt x="815" y="0"/>
                    </a:cubicBezTo>
                    <a:cubicBezTo>
                      <a:pt x="523" y="0"/>
                      <a:pt x="523" y="0"/>
                      <a:pt x="52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1"/>
                      <a:pt x="126" y="38"/>
                    </a:cubicBezTo>
                    <a:cubicBezTo>
                      <a:pt x="252" y="55"/>
                      <a:pt x="393" y="60"/>
                      <a:pt x="484" y="60"/>
                    </a:cubicBezTo>
                    <a:cubicBezTo>
                      <a:pt x="544" y="60"/>
                      <a:pt x="708" y="60"/>
                      <a:pt x="815" y="60"/>
                    </a:cubicBezTo>
                    <a:cubicBezTo>
                      <a:pt x="872" y="60"/>
                      <a:pt x="1986" y="60"/>
                      <a:pt x="1986" y="60"/>
                    </a:cubicBezTo>
                    <a:cubicBezTo>
                      <a:pt x="2093" y="60"/>
                      <a:pt x="2257" y="60"/>
                      <a:pt x="2317" y="60"/>
                    </a:cubicBezTo>
                    <a:cubicBezTo>
                      <a:pt x="2408" y="60"/>
                      <a:pt x="2549" y="55"/>
                      <a:pt x="2675" y="38"/>
                    </a:cubicBezTo>
                    <a:cubicBezTo>
                      <a:pt x="2801" y="21"/>
                      <a:pt x="2795" y="0"/>
                      <a:pt x="2795" y="0"/>
                    </a:cubicBezTo>
                    <a:close/>
                  </a:path>
                </a:pathLst>
              </a:custGeom>
              <a:solidFill>
                <a:srgbClr val="CECE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7" name="Freeform 64">
                <a:extLst>
                  <a:ext uri="{FF2B5EF4-FFF2-40B4-BE49-F238E27FC236}">
                    <a16:creationId xmlns:a16="http://schemas.microsoft.com/office/drawing/2014/main" id="{3CE96BC5-8C32-4C32-9056-A5667CE14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0165" y="11288911"/>
                <a:ext cx="12203113" cy="92075"/>
              </a:xfrm>
              <a:custGeom>
                <a:avLst/>
                <a:gdLst>
                  <a:gd name="T0" fmla="*/ 2198 w 2509"/>
                  <a:gd name="T1" fmla="*/ 11 h 19"/>
                  <a:gd name="T2" fmla="*/ 1857 w 2509"/>
                  <a:gd name="T3" fmla="*/ 11 h 19"/>
                  <a:gd name="T4" fmla="*/ 652 w 2509"/>
                  <a:gd name="T5" fmla="*/ 11 h 19"/>
                  <a:gd name="T6" fmla="*/ 311 w 2509"/>
                  <a:gd name="T7" fmla="*/ 11 h 19"/>
                  <a:gd name="T8" fmla="*/ 0 w 2509"/>
                  <a:gd name="T9" fmla="*/ 0 h 19"/>
                  <a:gd name="T10" fmla="*/ 338 w 2509"/>
                  <a:gd name="T11" fmla="*/ 19 h 19"/>
                  <a:gd name="T12" fmla="*/ 669 w 2509"/>
                  <a:gd name="T13" fmla="*/ 19 h 19"/>
                  <a:gd name="T14" fmla="*/ 1840 w 2509"/>
                  <a:gd name="T15" fmla="*/ 19 h 19"/>
                  <a:gd name="T16" fmla="*/ 2171 w 2509"/>
                  <a:gd name="T17" fmla="*/ 19 h 19"/>
                  <a:gd name="T18" fmla="*/ 2509 w 2509"/>
                  <a:gd name="T19" fmla="*/ 0 h 19"/>
                  <a:gd name="T20" fmla="*/ 2198 w 2509"/>
                  <a:gd name="T21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9" h="19">
                    <a:moveTo>
                      <a:pt x="2198" y="11"/>
                    </a:moveTo>
                    <a:cubicBezTo>
                      <a:pt x="2136" y="11"/>
                      <a:pt x="1967" y="11"/>
                      <a:pt x="1857" y="11"/>
                    </a:cubicBezTo>
                    <a:cubicBezTo>
                      <a:pt x="1857" y="11"/>
                      <a:pt x="710" y="11"/>
                      <a:pt x="652" y="11"/>
                    </a:cubicBezTo>
                    <a:cubicBezTo>
                      <a:pt x="542" y="11"/>
                      <a:pt x="373" y="11"/>
                      <a:pt x="311" y="11"/>
                    </a:cubicBezTo>
                    <a:cubicBezTo>
                      <a:pt x="230" y="11"/>
                      <a:pt x="113" y="8"/>
                      <a:pt x="0" y="0"/>
                    </a:cubicBezTo>
                    <a:cubicBezTo>
                      <a:pt x="120" y="14"/>
                      <a:pt x="251" y="19"/>
                      <a:pt x="338" y="19"/>
                    </a:cubicBezTo>
                    <a:cubicBezTo>
                      <a:pt x="398" y="19"/>
                      <a:pt x="562" y="19"/>
                      <a:pt x="669" y="19"/>
                    </a:cubicBezTo>
                    <a:cubicBezTo>
                      <a:pt x="726" y="19"/>
                      <a:pt x="1840" y="19"/>
                      <a:pt x="1840" y="19"/>
                    </a:cubicBezTo>
                    <a:cubicBezTo>
                      <a:pt x="1947" y="19"/>
                      <a:pt x="2111" y="19"/>
                      <a:pt x="2171" y="19"/>
                    </a:cubicBezTo>
                    <a:cubicBezTo>
                      <a:pt x="2258" y="19"/>
                      <a:pt x="2389" y="14"/>
                      <a:pt x="2509" y="0"/>
                    </a:cubicBezTo>
                    <a:cubicBezTo>
                      <a:pt x="2396" y="8"/>
                      <a:pt x="2279" y="11"/>
                      <a:pt x="2198" y="11"/>
                    </a:cubicBezTo>
                    <a:close/>
                  </a:path>
                </a:pathLst>
              </a:cu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8" name="Freeform 65">
                <a:extLst>
                  <a:ext uri="{FF2B5EF4-FFF2-40B4-BE49-F238E27FC236}">
                    <a16:creationId xmlns:a16="http://schemas.microsoft.com/office/drawing/2014/main" id="{60F422D9-A0C4-45BF-90DD-04E84D239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7227" y="11138099"/>
                <a:ext cx="13487400" cy="68263"/>
              </a:xfrm>
              <a:custGeom>
                <a:avLst/>
                <a:gdLst>
                  <a:gd name="T0" fmla="*/ 2773 w 2773"/>
                  <a:gd name="T1" fmla="*/ 0 h 14"/>
                  <a:gd name="T2" fmla="*/ 1627 w 2773"/>
                  <a:gd name="T3" fmla="*/ 0 h 14"/>
                  <a:gd name="T4" fmla="*/ 1618 w 2773"/>
                  <a:gd name="T5" fmla="*/ 3 h 14"/>
                  <a:gd name="T6" fmla="*/ 1565 w 2773"/>
                  <a:gd name="T7" fmla="*/ 13 h 14"/>
                  <a:gd name="T8" fmla="*/ 1208 w 2773"/>
                  <a:gd name="T9" fmla="*/ 13 h 14"/>
                  <a:gd name="T10" fmla="*/ 1155 w 2773"/>
                  <a:gd name="T11" fmla="*/ 3 h 14"/>
                  <a:gd name="T12" fmla="*/ 1146 w 2773"/>
                  <a:gd name="T13" fmla="*/ 0 h 14"/>
                  <a:gd name="T14" fmla="*/ 0 w 2773"/>
                  <a:gd name="T15" fmla="*/ 0 h 14"/>
                  <a:gd name="T16" fmla="*/ 2 w 2773"/>
                  <a:gd name="T17" fmla="*/ 1 h 14"/>
                  <a:gd name="T18" fmla="*/ 1146 w 2773"/>
                  <a:gd name="T19" fmla="*/ 1 h 14"/>
                  <a:gd name="T20" fmla="*/ 1154 w 2773"/>
                  <a:gd name="T21" fmla="*/ 4 h 14"/>
                  <a:gd name="T22" fmla="*/ 1208 w 2773"/>
                  <a:gd name="T23" fmla="*/ 14 h 14"/>
                  <a:gd name="T24" fmla="*/ 1565 w 2773"/>
                  <a:gd name="T25" fmla="*/ 14 h 14"/>
                  <a:gd name="T26" fmla="*/ 1619 w 2773"/>
                  <a:gd name="T27" fmla="*/ 4 h 14"/>
                  <a:gd name="T28" fmla="*/ 1627 w 2773"/>
                  <a:gd name="T29" fmla="*/ 1 h 14"/>
                  <a:gd name="T30" fmla="*/ 2771 w 2773"/>
                  <a:gd name="T31" fmla="*/ 1 h 14"/>
                  <a:gd name="T32" fmla="*/ 2773 w 2773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73" h="14">
                    <a:moveTo>
                      <a:pt x="2773" y="0"/>
                    </a:moveTo>
                    <a:cubicBezTo>
                      <a:pt x="1627" y="0"/>
                      <a:pt x="1627" y="0"/>
                      <a:pt x="1627" y="0"/>
                    </a:cubicBezTo>
                    <a:cubicBezTo>
                      <a:pt x="1624" y="0"/>
                      <a:pt x="1621" y="1"/>
                      <a:pt x="1618" y="3"/>
                    </a:cubicBezTo>
                    <a:cubicBezTo>
                      <a:pt x="1613" y="7"/>
                      <a:pt x="1600" y="13"/>
                      <a:pt x="1565" y="13"/>
                    </a:cubicBezTo>
                    <a:cubicBezTo>
                      <a:pt x="1208" y="13"/>
                      <a:pt x="1208" y="13"/>
                      <a:pt x="1208" y="13"/>
                    </a:cubicBezTo>
                    <a:cubicBezTo>
                      <a:pt x="1173" y="13"/>
                      <a:pt x="1160" y="7"/>
                      <a:pt x="1155" y="3"/>
                    </a:cubicBezTo>
                    <a:cubicBezTo>
                      <a:pt x="1152" y="1"/>
                      <a:pt x="1149" y="0"/>
                      <a:pt x="114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1146" y="1"/>
                      <a:pt x="1146" y="1"/>
                      <a:pt x="1146" y="1"/>
                    </a:cubicBezTo>
                    <a:cubicBezTo>
                      <a:pt x="1149" y="1"/>
                      <a:pt x="1152" y="2"/>
                      <a:pt x="1154" y="4"/>
                    </a:cubicBezTo>
                    <a:cubicBezTo>
                      <a:pt x="1159" y="8"/>
                      <a:pt x="1173" y="14"/>
                      <a:pt x="1208" y="14"/>
                    </a:cubicBezTo>
                    <a:cubicBezTo>
                      <a:pt x="1565" y="14"/>
                      <a:pt x="1565" y="14"/>
                      <a:pt x="1565" y="14"/>
                    </a:cubicBezTo>
                    <a:cubicBezTo>
                      <a:pt x="1600" y="14"/>
                      <a:pt x="1614" y="8"/>
                      <a:pt x="1619" y="4"/>
                    </a:cubicBezTo>
                    <a:cubicBezTo>
                      <a:pt x="1621" y="2"/>
                      <a:pt x="1624" y="1"/>
                      <a:pt x="1627" y="1"/>
                    </a:cubicBezTo>
                    <a:cubicBezTo>
                      <a:pt x="2771" y="1"/>
                      <a:pt x="2771" y="1"/>
                      <a:pt x="2771" y="1"/>
                    </a:cubicBezTo>
                    <a:cubicBezTo>
                      <a:pt x="2772" y="1"/>
                      <a:pt x="2773" y="1"/>
                      <a:pt x="2773" y="0"/>
                    </a:cubicBezTo>
                    <a:close/>
                  </a:path>
                </a:pathLst>
              </a:custGeom>
              <a:solidFill>
                <a:srgbClr val="E4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9" name="Freeform 66">
                <a:extLst>
                  <a:ext uri="{FF2B5EF4-FFF2-40B4-BE49-F238E27FC236}">
                    <a16:creationId xmlns:a16="http://schemas.microsoft.com/office/drawing/2014/main" id="{6AECB42F-7DA8-4A55-97C3-3B7D53224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4365" y="11088886"/>
                <a:ext cx="13574713" cy="19050"/>
              </a:xfrm>
              <a:custGeom>
                <a:avLst/>
                <a:gdLst>
                  <a:gd name="T0" fmla="*/ 2273 w 2791"/>
                  <a:gd name="T1" fmla="*/ 0 h 4"/>
                  <a:gd name="T2" fmla="*/ 1981 w 2791"/>
                  <a:gd name="T3" fmla="*/ 0 h 4"/>
                  <a:gd name="T4" fmla="*/ 810 w 2791"/>
                  <a:gd name="T5" fmla="*/ 0 h 4"/>
                  <a:gd name="T6" fmla="*/ 518 w 2791"/>
                  <a:gd name="T7" fmla="*/ 0 h 4"/>
                  <a:gd name="T8" fmla="*/ 1 w 2791"/>
                  <a:gd name="T9" fmla="*/ 0 h 4"/>
                  <a:gd name="T10" fmla="*/ 2 w 2791"/>
                  <a:gd name="T11" fmla="*/ 4 h 4"/>
                  <a:gd name="T12" fmla="*/ 2789 w 2791"/>
                  <a:gd name="T13" fmla="*/ 4 h 4"/>
                  <a:gd name="T14" fmla="*/ 2790 w 2791"/>
                  <a:gd name="T15" fmla="*/ 0 h 4"/>
                  <a:gd name="T16" fmla="*/ 2273 w 2791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91" h="4">
                    <a:moveTo>
                      <a:pt x="2273" y="0"/>
                    </a:moveTo>
                    <a:cubicBezTo>
                      <a:pt x="1981" y="0"/>
                      <a:pt x="1981" y="0"/>
                      <a:pt x="1981" y="0"/>
                    </a:cubicBezTo>
                    <a:cubicBezTo>
                      <a:pt x="810" y="0"/>
                      <a:pt x="810" y="0"/>
                      <a:pt x="810" y="0"/>
                    </a:cubicBezTo>
                    <a:cubicBezTo>
                      <a:pt x="518" y="0"/>
                      <a:pt x="518" y="0"/>
                      <a:pt x="518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2" y="4"/>
                    </a:cubicBezTo>
                    <a:cubicBezTo>
                      <a:pt x="2789" y="4"/>
                      <a:pt x="2789" y="4"/>
                      <a:pt x="2789" y="4"/>
                    </a:cubicBezTo>
                    <a:cubicBezTo>
                      <a:pt x="2791" y="2"/>
                      <a:pt x="2790" y="0"/>
                      <a:pt x="2790" y="0"/>
                    </a:cubicBez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0" name="Freeform 67">
                <a:extLst>
                  <a:ext uri="{FF2B5EF4-FFF2-40B4-BE49-F238E27FC236}">
                    <a16:creationId xmlns:a16="http://schemas.microsoft.com/office/drawing/2014/main" id="{999B2329-2059-44E5-A642-6A977AFBD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0 w 465"/>
                  <a:gd name="T1" fmla="*/ 0 h 17"/>
                  <a:gd name="T2" fmla="*/ 0 w 465"/>
                  <a:gd name="T3" fmla="*/ 6 h 17"/>
                  <a:gd name="T4" fmla="*/ 48 w 465"/>
                  <a:gd name="T5" fmla="*/ 17 h 17"/>
                  <a:gd name="T6" fmla="*/ 201 w 465"/>
                  <a:gd name="T7" fmla="*/ 17 h 17"/>
                  <a:gd name="T8" fmla="*/ 264 w 465"/>
                  <a:gd name="T9" fmla="*/ 17 h 17"/>
                  <a:gd name="T10" fmla="*/ 417 w 465"/>
                  <a:gd name="T11" fmla="*/ 17 h 17"/>
                  <a:gd name="T12" fmla="*/ 465 w 465"/>
                  <a:gd name="T13" fmla="*/ 6 h 17"/>
                  <a:gd name="T14" fmla="*/ 465 w 465"/>
                  <a:gd name="T15" fmla="*/ 0 h 17"/>
                  <a:gd name="T16" fmla="*/ 0 w 465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5" h="1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1" name="Freeform 68">
                <a:extLst>
                  <a:ext uri="{FF2B5EF4-FFF2-40B4-BE49-F238E27FC236}">
                    <a16:creationId xmlns:a16="http://schemas.microsoft.com/office/drawing/2014/main" id="{0156F9F8-BA11-48BA-92E8-2820FF845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0 w 465"/>
                  <a:gd name="T1" fmla="*/ 0 h 17"/>
                  <a:gd name="T2" fmla="*/ 0 w 465"/>
                  <a:gd name="T3" fmla="*/ 6 h 17"/>
                  <a:gd name="T4" fmla="*/ 48 w 465"/>
                  <a:gd name="T5" fmla="*/ 17 h 17"/>
                  <a:gd name="T6" fmla="*/ 201 w 465"/>
                  <a:gd name="T7" fmla="*/ 17 h 17"/>
                  <a:gd name="T8" fmla="*/ 264 w 465"/>
                  <a:gd name="T9" fmla="*/ 17 h 17"/>
                  <a:gd name="T10" fmla="*/ 417 w 465"/>
                  <a:gd name="T11" fmla="*/ 17 h 17"/>
                  <a:gd name="T12" fmla="*/ 465 w 465"/>
                  <a:gd name="T13" fmla="*/ 6 h 17"/>
                  <a:gd name="T14" fmla="*/ 465 w 465"/>
                  <a:gd name="T15" fmla="*/ 0 h 17"/>
                  <a:gd name="T16" fmla="*/ 0 w 465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5" h="1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8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2" name="Freeform 69">
                <a:extLst>
                  <a:ext uri="{FF2B5EF4-FFF2-40B4-BE49-F238E27FC236}">
                    <a16:creationId xmlns:a16="http://schemas.microsoft.com/office/drawing/2014/main" id="{0188DB51-99E8-4DCB-B035-58873ADB90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417 w 465"/>
                  <a:gd name="T1" fmla="*/ 14 h 17"/>
                  <a:gd name="T2" fmla="*/ 264 w 465"/>
                  <a:gd name="T3" fmla="*/ 14 h 17"/>
                  <a:gd name="T4" fmla="*/ 201 w 465"/>
                  <a:gd name="T5" fmla="*/ 14 h 17"/>
                  <a:gd name="T6" fmla="*/ 48 w 465"/>
                  <a:gd name="T7" fmla="*/ 14 h 17"/>
                  <a:gd name="T8" fmla="*/ 0 w 465"/>
                  <a:gd name="T9" fmla="*/ 0 h 17"/>
                  <a:gd name="T10" fmla="*/ 0 w 465"/>
                  <a:gd name="T11" fmla="*/ 0 h 17"/>
                  <a:gd name="T12" fmla="*/ 0 w 465"/>
                  <a:gd name="T13" fmla="*/ 6 h 17"/>
                  <a:gd name="T14" fmla="*/ 48 w 465"/>
                  <a:gd name="T15" fmla="*/ 17 h 17"/>
                  <a:gd name="T16" fmla="*/ 201 w 465"/>
                  <a:gd name="T17" fmla="*/ 17 h 17"/>
                  <a:gd name="T18" fmla="*/ 264 w 465"/>
                  <a:gd name="T19" fmla="*/ 17 h 17"/>
                  <a:gd name="T20" fmla="*/ 417 w 465"/>
                  <a:gd name="T21" fmla="*/ 17 h 17"/>
                  <a:gd name="T22" fmla="*/ 465 w 465"/>
                  <a:gd name="T23" fmla="*/ 6 h 17"/>
                  <a:gd name="T24" fmla="*/ 465 w 465"/>
                  <a:gd name="T25" fmla="*/ 0 h 17"/>
                  <a:gd name="T26" fmla="*/ 465 w 465"/>
                  <a:gd name="T27" fmla="*/ 0 h 17"/>
                  <a:gd name="T28" fmla="*/ 417 w 465"/>
                  <a:gd name="T29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5" h="17">
                    <a:moveTo>
                      <a:pt x="417" y="14"/>
                    </a:moveTo>
                    <a:cubicBezTo>
                      <a:pt x="393" y="14"/>
                      <a:pt x="319" y="14"/>
                      <a:pt x="264" y="14"/>
                    </a:cubicBezTo>
                    <a:cubicBezTo>
                      <a:pt x="264" y="14"/>
                      <a:pt x="237" y="14"/>
                      <a:pt x="201" y="14"/>
                    </a:cubicBezTo>
                    <a:cubicBezTo>
                      <a:pt x="146" y="14"/>
                      <a:pt x="72" y="14"/>
                      <a:pt x="48" y="14"/>
                    </a:cubicBezTo>
                    <a:cubicBezTo>
                      <a:pt x="22" y="14"/>
                      <a:pt x="6" y="6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59" y="6"/>
                      <a:pt x="443" y="14"/>
                      <a:pt x="417" y="14"/>
                    </a:cubicBezTo>
                    <a:close/>
                  </a:path>
                </a:pathLst>
              </a:custGeom>
              <a:solidFill>
                <a:srgbClr val="C1C1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3" name="Oval 70">
                <a:extLst>
                  <a:ext uri="{FF2B5EF4-FFF2-40B4-BE49-F238E27FC236}">
                    <a16:creationId xmlns:a16="http://schemas.microsoft.com/office/drawing/2014/main" id="{A7146AEC-4B12-49FF-8E6D-A7E481F90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0315" y="11196836"/>
                <a:ext cx="150813" cy="38100"/>
              </a:xfrm>
              <a:prstGeom prst="ellipse">
                <a:avLst/>
              </a:pr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4" name="Oval 71">
                <a:extLst>
                  <a:ext uri="{FF2B5EF4-FFF2-40B4-BE49-F238E27FC236}">
                    <a16:creationId xmlns:a16="http://schemas.microsoft.com/office/drawing/2014/main" id="{6C851F40-4CD8-49D3-9758-1459B8A09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28815" y="11196836"/>
                <a:ext cx="150813" cy="38100"/>
              </a:xfrm>
              <a:prstGeom prst="ellipse">
                <a:avLst/>
              </a:pr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</p:grp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14A8C7B9-E2F4-4F3B-AFC6-F8AB7865CCE0}"/>
                </a:ext>
              </a:extLst>
            </p:cNvPr>
            <p:cNvSpPr/>
            <p:nvPr/>
          </p:nvSpPr>
          <p:spPr>
            <a:xfrm>
              <a:off x="3028973" y="1777915"/>
              <a:ext cx="6019776" cy="3960267"/>
            </a:xfrm>
            <a:prstGeom prst="roundRect">
              <a:avLst>
                <a:gd name="adj" fmla="val 4470"/>
              </a:avLst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US" sz="2133" b="1" err="1"/>
            </a:p>
          </p:txBody>
        </p:sp>
      </p:grpSp>
      <p:sp>
        <p:nvSpPr>
          <p:cNvPr id="55" name="Content Placeholder 5">
            <a:extLst>
              <a:ext uri="{FF2B5EF4-FFF2-40B4-BE49-F238E27FC236}">
                <a16:creationId xmlns:a16="http://schemas.microsoft.com/office/drawing/2014/main" id="{7623F863-2AC0-40CC-B0CC-95DCD92422D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02875" y="2550007"/>
            <a:ext cx="4898911" cy="3061992"/>
          </a:xfrm>
          <a:prstGeom prst="roundRect">
            <a:avLst>
              <a:gd name="adj" fmla="val 2980"/>
            </a:avLst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40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Text Goes Here</a:t>
            </a:r>
          </a:p>
        </p:txBody>
      </p:sp>
      <p:grpSp>
        <p:nvGrpSpPr>
          <p:cNvPr id="23" name="Группа 69">
            <a:extLst>
              <a:ext uri="{FF2B5EF4-FFF2-40B4-BE49-F238E27FC236}">
                <a16:creationId xmlns:a16="http://schemas.microsoft.com/office/drawing/2014/main" id="{11B0117F-C0A0-4FBF-8893-AE29D6DD53A9}"/>
              </a:ext>
            </a:extLst>
          </p:cNvPr>
          <p:cNvGrpSpPr/>
          <p:nvPr userDrawn="1"/>
        </p:nvGrpSpPr>
        <p:grpSpPr>
          <a:xfrm>
            <a:off x="9694257" y="473627"/>
            <a:ext cx="2222433" cy="4235943"/>
            <a:chOff x="-3543473" y="-4875014"/>
            <a:chExt cx="3414713" cy="6508750"/>
          </a:xfrm>
          <a:effectLst>
            <a:reflection blurRad="50800" stA="50000" endPos="2000" dist="38100" dir="5400000" sy="-100000" algn="bl" rotWithShape="0"/>
          </a:effectLst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50D17FE5-9C14-4C64-968A-8C132B8D1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8" y="-4875014"/>
              <a:ext cx="3357563" cy="6508750"/>
            </a:xfrm>
            <a:custGeom>
              <a:avLst/>
              <a:gdLst>
                <a:gd name="T0" fmla="*/ 595 w 690"/>
                <a:gd name="T1" fmla="*/ 1338 h 1338"/>
                <a:gd name="T2" fmla="*/ 95 w 690"/>
                <a:gd name="T3" fmla="*/ 1338 h 1338"/>
                <a:gd name="T4" fmla="*/ 0 w 690"/>
                <a:gd name="T5" fmla="*/ 1243 h 1338"/>
                <a:gd name="T6" fmla="*/ 0 w 690"/>
                <a:gd name="T7" fmla="*/ 95 h 1338"/>
                <a:gd name="T8" fmla="*/ 95 w 690"/>
                <a:gd name="T9" fmla="*/ 0 h 1338"/>
                <a:gd name="T10" fmla="*/ 595 w 690"/>
                <a:gd name="T11" fmla="*/ 0 h 1338"/>
                <a:gd name="T12" fmla="*/ 690 w 690"/>
                <a:gd name="T13" fmla="*/ 95 h 1338"/>
                <a:gd name="T14" fmla="*/ 690 w 690"/>
                <a:gd name="T15" fmla="*/ 1243 h 1338"/>
                <a:gd name="T16" fmla="*/ 595 w 690"/>
                <a:gd name="T17" fmla="*/ 1338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338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C343855B-0680-4881-BD55-878222DB69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456160" y="-4816276"/>
              <a:ext cx="3240088" cy="6391275"/>
            </a:xfrm>
            <a:custGeom>
              <a:avLst/>
              <a:gdLst>
                <a:gd name="T0" fmla="*/ 583 w 666"/>
                <a:gd name="T1" fmla="*/ 1314 h 1314"/>
                <a:gd name="T2" fmla="*/ 83 w 666"/>
                <a:gd name="T3" fmla="*/ 1314 h 1314"/>
                <a:gd name="T4" fmla="*/ 0 w 666"/>
                <a:gd name="T5" fmla="*/ 1231 h 1314"/>
                <a:gd name="T6" fmla="*/ 0 w 666"/>
                <a:gd name="T7" fmla="*/ 83 h 1314"/>
                <a:gd name="T8" fmla="*/ 83 w 666"/>
                <a:gd name="T9" fmla="*/ 0 h 1314"/>
                <a:gd name="T10" fmla="*/ 583 w 666"/>
                <a:gd name="T11" fmla="*/ 0 h 1314"/>
                <a:gd name="T12" fmla="*/ 666 w 666"/>
                <a:gd name="T13" fmla="*/ 83 h 1314"/>
                <a:gd name="T14" fmla="*/ 666 w 666"/>
                <a:gd name="T15" fmla="*/ 1231 h 1314"/>
                <a:gd name="T16" fmla="*/ 583 w 666"/>
                <a:gd name="T17" fmla="*/ 1314 h 1314"/>
                <a:gd name="T18" fmla="*/ 83 w 666"/>
                <a:gd name="T19" fmla="*/ 2 h 1314"/>
                <a:gd name="T20" fmla="*/ 2 w 666"/>
                <a:gd name="T21" fmla="*/ 83 h 1314"/>
                <a:gd name="T22" fmla="*/ 2 w 666"/>
                <a:gd name="T23" fmla="*/ 1231 h 1314"/>
                <a:gd name="T24" fmla="*/ 83 w 666"/>
                <a:gd name="T25" fmla="*/ 1312 h 1314"/>
                <a:gd name="T26" fmla="*/ 583 w 666"/>
                <a:gd name="T27" fmla="*/ 1312 h 1314"/>
                <a:gd name="T28" fmla="*/ 664 w 666"/>
                <a:gd name="T29" fmla="*/ 1231 h 1314"/>
                <a:gd name="T30" fmla="*/ 664 w 666"/>
                <a:gd name="T31" fmla="*/ 83 h 1314"/>
                <a:gd name="T32" fmla="*/ 583 w 666"/>
                <a:gd name="T33" fmla="*/ 2 h 1314"/>
                <a:gd name="T34" fmla="*/ 83 w 666"/>
                <a:gd name="T35" fmla="*/ 2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6" h="1314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5A3480A8-FC36-42B7-8DC0-7F536C90F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0585" y="-4679751"/>
              <a:ext cx="393700" cy="73025"/>
            </a:xfrm>
            <a:custGeom>
              <a:avLst/>
              <a:gdLst>
                <a:gd name="T0" fmla="*/ 74 w 81"/>
                <a:gd name="T1" fmla="*/ 0 h 15"/>
                <a:gd name="T2" fmla="*/ 7 w 81"/>
                <a:gd name="T3" fmla="*/ 0 h 15"/>
                <a:gd name="T4" fmla="*/ 0 w 81"/>
                <a:gd name="T5" fmla="*/ 7 h 15"/>
                <a:gd name="T6" fmla="*/ 7 w 81"/>
                <a:gd name="T7" fmla="*/ 15 h 15"/>
                <a:gd name="T8" fmla="*/ 74 w 81"/>
                <a:gd name="T9" fmla="*/ 15 h 15"/>
                <a:gd name="T10" fmla="*/ 81 w 81"/>
                <a:gd name="T11" fmla="*/ 7 h 15"/>
                <a:gd name="T12" fmla="*/ 74 w 81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5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D75660E6-0916-4E4D-BE55-252AB4DA7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3" y="-3463726"/>
              <a:ext cx="28575" cy="388938"/>
            </a:xfrm>
            <a:custGeom>
              <a:avLst/>
              <a:gdLst>
                <a:gd name="T0" fmla="*/ 0 w 6"/>
                <a:gd name="T1" fmla="*/ 4 h 80"/>
                <a:gd name="T2" fmla="*/ 0 w 6"/>
                <a:gd name="T3" fmla="*/ 76 h 80"/>
                <a:gd name="T4" fmla="*/ 5 w 6"/>
                <a:gd name="T5" fmla="*/ 80 h 80"/>
                <a:gd name="T6" fmla="*/ 6 w 6"/>
                <a:gd name="T7" fmla="*/ 80 h 80"/>
                <a:gd name="T8" fmla="*/ 6 w 6"/>
                <a:gd name="T9" fmla="*/ 0 h 80"/>
                <a:gd name="T10" fmla="*/ 5 w 6"/>
                <a:gd name="T11" fmla="*/ 0 h 80"/>
                <a:gd name="T12" fmla="*/ 0 w 6"/>
                <a:gd name="T1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DE150A9F-A3B0-461E-81D8-1F66FCC1E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3" y="-3916164"/>
              <a:ext cx="28575" cy="209550"/>
            </a:xfrm>
            <a:custGeom>
              <a:avLst/>
              <a:gdLst>
                <a:gd name="T0" fmla="*/ 5 w 6"/>
                <a:gd name="T1" fmla="*/ 0 h 43"/>
                <a:gd name="T2" fmla="*/ 0 w 6"/>
                <a:gd name="T3" fmla="*/ 4 h 43"/>
                <a:gd name="T4" fmla="*/ 0 w 6"/>
                <a:gd name="T5" fmla="*/ 39 h 43"/>
                <a:gd name="T6" fmla="*/ 5 w 6"/>
                <a:gd name="T7" fmla="*/ 43 h 43"/>
                <a:gd name="T8" fmla="*/ 6 w 6"/>
                <a:gd name="T9" fmla="*/ 43 h 43"/>
                <a:gd name="T10" fmla="*/ 6 w 6"/>
                <a:gd name="T11" fmla="*/ 0 h 43"/>
                <a:gd name="T12" fmla="*/ 5 w 6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3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7AB14F30-C5A1-4137-81FE-4BB70CB22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3" y="-2943026"/>
              <a:ext cx="28575" cy="388938"/>
            </a:xfrm>
            <a:custGeom>
              <a:avLst/>
              <a:gdLst>
                <a:gd name="T0" fmla="*/ 0 w 6"/>
                <a:gd name="T1" fmla="*/ 4 h 80"/>
                <a:gd name="T2" fmla="*/ 0 w 6"/>
                <a:gd name="T3" fmla="*/ 76 h 80"/>
                <a:gd name="T4" fmla="*/ 5 w 6"/>
                <a:gd name="T5" fmla="*/ 80 h 80"/>
                <a:gd name="T6" fmla="*/ 6 w 6"/>
                <a:gd name="T7" fmla="*/ 80 h 80"/>
                <a:gd name="T8" fmla="*/ 6 w 6"/>
                <a:gd name="T9" fmla="*/ 0 h 80"/>
                <a:gd name="T10" fmla="*/ 5 w 6"/>
                <a:gd name="T11" fmla="*/ 0 h 80"/>
                <a:gd name="T12" fmla="*/ 0 w 6"/>
                <a:gd name="T1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93713120-954C-417B-9CCC-DE0FC4CDC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8" y="1141611"/>
              <a:ext cx="3357563" cy="492125"/>
            </a:xfrm>
            <a:custGeom>
              <a:avLst/>
              <a:gdLst>
                <a:gd name="T0" fmla="*/ 595 w 690"/>
                <a:gd name="T1" fmla="*/ 95 h 101"/>
                <a:gd name="T2" fmla="*/ 95 w 690"/>
                <a:gd name="T3" fmla="*/ 95 h 101"/>
                <a:gd name="T4" fmla="*/ 0 w 690"/>
                <a:gd name="T5" fmla="*/ 0 h 101"/>
                <a:gd name="T6" fmla="*/ 0 w 690"/>
                <a:gd name="T7" fmla="*/ 6 h 101"/>
                <a:gd name="T8" fmla="*/ 95 w 690"/>
                <a:gd name="T9" fmla="*/ 101 h 101"/>
                <a:gd name="T10" fmla="*/ 595 w 690"/>
                <a:gd name="T11" fmla="*/ 101 h 101"/>
                <a:gd name="T12" fmla="*/ 690 w 690"/>
                <a:gd name="T13" fmla="*/ 6 h 101"/>
                <a:gd name="T14" fmla="*/ 690 w 690"/>
                <a:gd name="T15" fmla="*/ 0 h 101"/>
                <a:gd name="T16" fmla="*/ 595 w 690"/>
                <a:gd name="T17" fmla="*/ 9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01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DF917AEC-BF00-4ED3-A777-3E704A635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8" y="-4875014"/>
              <a:ext cx="3357563" cy="492125"/>
            </a:xfrm>
            <a:custGeom>
              <a:avLst/>
              <a:gdLst>
                <a:gd name="T0" fmla="*/ 95 w 690"/>
                <a:gd name="T1" fmla="*/ 6 h 101"/>
                <a:gd name="T2" fmla="*/ 595 w 690"/>
                <a:gd name="T3" fmla="*/ 6 h 101"/>
                <a:gd name="T4" fmla="*/ 690 w 690"/>
                <a:gd name="T5" fmla="*/ 101 h 101"/>
                <a:gd name="T6" fmla="*/ 690 w 690"/>
                <a:gd name="T7" fmla="*/ 95 h 101"/>
                <a:gd name="T8" fmla="*/ 595 w 690"/>
                <a:gd name="T9" fmla="*/ 0 h 101"/>
                <a:gd name="T10" fmla="*/ 95 w 690"/>
                <a:gd name="T11" fmla="*/ 0 h 101"/>
                <a:gd name="T12" fmla="*/ 0 w 690"/>
                <a:gd name="T13" fmla="*/ 95 h 101"/>
                <a:gd name="T14" fmla="*/ 0 w 690"/>
                <a:gd name="T15" fmla="*/ 101 h 101"/>
                <a:gd name="T16" fmla="*/ 95 w 690"/>
                <a:gd name="T17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01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028DB08D-C78C-44E1-824A-A2CBF0E88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0585" y="-4679751"/>
              <a:ext cx="393700" cy="44450"/>
            </a:xfrm>
            <a:custGeom>
              <a:avLst/>
              <a:gdLst>
                <a:gd name="T0" fmla="*/ 7 w 81"/>
                <a:gd name="T1" fmla="*/ 4 h 9"/>
                <a:gd name="T2" fmla="*/ 74 w 81"/>
                <a:gd name="T3" fmla="*/ 4 h 9"/>
                <a:gd name="T4" fmla="*/ 81 w 81"/>
                <a:gd name="T5" fmla="*/ 9 h 9"/>
                <a:gd name="T6" fmla="*/ 81 w 81"/>
                <a:gd name="T7" fmla="*/ 7 h 9"/>
                <a:gd name="T8" fmla="*/ 74 w 81"/>
                <a:gd name="T9" fmla="*/ 0 h 9"/>
                <a:gd name="T10" fmla="*/ 7 w 81"/>
                <a:gd name="T11" fmla="*/ 0 h 9"/>
                <a:gd name="T12" fmla="*/ 0 w 81"/>
                <a:gd name="T13" fmla="*/ 7 h 9"/>
                <a:gd name="T14" fmla="*/ 0 w 81"/>
                <a:gd name="T15" fmla="*/ 9 h 9"/>
                <a:gd name="T16" fmla="*/ 7 w 81"/>
                <a:gd name="T1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9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4" name="Oval 15">
              <a:extLst>
                <a:ext uri="{FF2B5EF4-FFF2-40B4-BE49-F238E27FC236}">
                  <a16:creationId xmlns:a16="http://schemas.microsoft.com/office/drawing/2014/main" id="{6A0DA88F-A45E-43F6-9B44-41227644B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14735" y="-4694039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6" name="Oval 16">
              <a:extLst>
                <a:ext uri="{FF2B5EF4-FFF2-40B4-BE49-F238E27FC236}">
                  <a16:creationId xmlns:a16="http://schemas.microsoft.com/office/drawing/2014/main" id="{58411E9D-44EB-4FD5-9E92-E482942AA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956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7" name="Oval 17">
              <a:extLst>
                <a:ext uri="{FF2B5EF4-FFF2-40B4-BE49-F238E27FC236}">
                  <a16:creationId xmlns:a16="http://schemas.microsoft.com/office/drawing/2014/main" id="{D601F501-AF70-4B65-B36D-B05306DC9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3023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6" name="Oval 18">
              <a:extLst>
                <a:ext uri="{FF2B5EF4-FFF2-40B4-BE49-F238E27FC236}">
                  <a16:creationId xmlns:a16="http://schemas.microsoft.com/office/drawing/2014/main" id="{E0A6D250-979A-4BF0-9573-C40A7042F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9210" y="-4694039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7" name="Oval 19">
              <a:extLst>
                <a:ext uri="{FF2B5EF4-FFF2-40B4-BE49-F238E27FC236}">
                  <a16:creationId xmlns:a16="http://schemas.microsoft.com/office/drawing/2014/main" id="{884814B0-1AD2-42D8-BFAC-71CE5D383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33810" y="-4670226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8" name="Oval 20">
              <a:extLst>
                <a:ext uri="{FF2B5EF4-FFF2-40B4-BE49-F238E27FC236}">
                  <a16:creationId xmlns:a16="http://schemas.microsoft.com/office/drawing/2014/main" id="{AEEDA900-AAC7-4C51-8169-BA3FF46309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59098" y="-4694039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9" name="Oval 21">
              <a:extLst>
                <a:ext uri="{FF2B5EF4-FFF2-40B4-BE49-F238E27FC236}">
                  <a16:creationId xmlns:a16="http://schemas.microsoft.com/office/drawing/2014/main" id="{61BA0088-CB0B-4A8C-9380-C91276D36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352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0" name="Oval 22">
              <a:extLst>
                <a:ext uri="{FF2B5EF4-FFF2-40B4-BE49-F238E27FC236}">
                  <a16:creationId xmlns:a16="http://schemas.microsoft.com/office/drawing/2014/main" id="{9AD054AC-550D-4689-8C04-06A033ED2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30498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1" name="Oval 23">
              <a:extLst>
                <a:ext uri="{FF2B5EF4-FFF2-40B4-BE49-F238E27FC236}">
                  <a16:creationId xmlns:a16="http://schemas.microsoft.com/office/drawing/2014/main" id="{AE2BB918-9514-4F70-B8F4-936E5BA23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1448" y="-4694039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2" name="Oval 24">
              <a:extLst>
                <a:ext uri="{FF2B5EF4-FFF2-40B4-BE49-F238E27FC236}">
                  <a16:creationId xmlns:a16="http://schemas.microsoft.com/office/drawing/2014/main" id="{C49FD4E7-C9CF-4073-AE37-669A02F19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86048" y="-4670226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3" name="Freeform 25">
              <a:extLst>
                <a:ext uri="{FF2B5EF4-FFF2-40B4-BE49-F238E27FC236}">
                  <a16:creationId xmlns:a16="http://schemas.microsoft.com/office/drawing/2014/main" id="{BEC6946A-9F66-4CA6-BD90-840DD546B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3" y="-3916164"/>
              <a:ext cx="9525" cy="209550"/>
            </a:xfrm>
            <a:custGeom>
              <a:avLst/>
              <a:gdLst>
                <a:gd name="T0" fmla="*/ 0 w 2"/>
                <a:gd name="T1" fmla="*/ 0 h 43"/>
                <a:gd name="T2" fmla="*/ 0 w 2"/>
                <a:gd name="T3" fmla="*/ 43 h 43"/>
                <a:gd name="T4" fmla="*/ 1 w 2"/>
                <a:gd name="T5" fmla="*/ 43 h 43"/>
                <a:gd name="T6" fmla="*/ 2 w 2"/>
                <a:gd name="T7" fmla="*/ 43 h 43"/>
                <a:gd name="T8" fmla="*/ 2 w 2"/>
                <a:gd name="T9" fmla="*/ 0 h 43"/>
                <a:gd name="T10" fmla="*/ 1 w 2"/>
                <a:gd name="T11" fmla="*/ 0 h 43"/>
                <a:gd name="T12" fmla="*/ 0 w 2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3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4" name="Freeform 26">
              <a:extLst>
                <a:ext uri="{FF2B5EF4-FFF2-40B4-BE49-F238E27FC236}">
                  <a16:creationId xmlns:a16="http://schemas.microsoft.com/office/drawing/2014/main" id="{D66747D0-2BC1-4274-8242-6F99C63CF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3" y="-3463726"/>
              <a:ext cx="9525" cy="388938"/>
            </a:xfrm>
            <a:custGeom>
              <a:avLst/>
              <a:gdLst>
                <a:gd name="T0" fmla="*/ 0 w 2"/>
                <a:gd name="T1" fmla="*/ 0 h 80"/>
                <a:gd name="T2" fmla="*/ 0 w 2"/>
                <a:gd name="T3" fmla="*/ 80 h 80"/>
                <a:gd name="T4" fmla="*/ 1 w 2"/>
                <a:gd name="T5" fmla="*/ 80 h 80"/>
                <a:gd name="T6" fmla="*/ 2 w 2"/>
                <a:gd name="T7" fmla="*/ 80 h 80"/>
                <a:gd name="T8" fmla="*/ 2 w 2"/>
                <a:gd name="T9" fmla="*/ 0 h 80"/>
                <a:gd name="T10" fmla="*/ 1 w 2"/>
                <a:gd name="T11" fmla="*/ 0 h 80"/>
                <a:gd name="T12" fmla="*/ 0 w 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8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5" name="Freeform 27">
              <a:extLst>
                <a:ext uri="{FF2B5EF4-FFF2-40B4-BE49-F238E27FC236}">
                  <a16:creationId xmlns:a16="http://schemas.microsoft.com/office/drawing/2014/main" id="{BB84AF03-E516-4007-8222-17282B35A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3" y="-2943026"/>
              <a:ext cx="9525" cy="388938"/>
            </a:xfrm>
            <a:custGeom>
              <a:avLst/>
              <a:gdLst>
                <a:gd name="T0" fmla="*/ 0 w 2"/>
                <a:gd name="T1" fmla="*/ 0 h 80"/>
                <a:gd name="T2" fmla="*/ 0 w 2"/>
                <a:gd name="T3" fmla="*/ 80 h 80"/>
                <a:gd name="T4" fmla="*/ 1 w 2"/>
                <a:gd name="T5" fmla="*/ 80 h 80"/>
                <a:gd name="T6" fmla="*/ 2 w 2"/>
                <a:gd name="T7" fmla="*/ 80 h 80"/>
                <a:gd name="T8" fmla="*/ 2 w 2"/>
                <a:gd name="T9" fmla="*/ 0 h 80"/>
                <a:gd name="T10" fmla="*/ 1 w 2"/>
                <a:gd name="T11" fmla="*/ 0 h 80"/>
                <a:gd name="T12" fmla="*/ 0 w 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8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6" name="Freeform 28">
              <a:extLst>
                <a:ext uri="{FF2B5EF4-FFF2-40B4-BE49-F238E27FC236}">
                  <a16:creationId xmlns:a16="http://schemas.microsoft.com/office/drawing/2014/main" id="{182EB907-F3F8-4DD7-B42A-EC2858390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7335" y="-3089076"/>
              <a:ext cx="28575" cy="787400"/>
            </a:xfrm>
            <a:custGeom>
              <a:avLst/>
              <a:gdLst>
                <a:gd name="T0" fmla="*/ 6 w 6"/>
                <a:gd name="T1" fmla="*/ 158 h 162"/>
                <a:gd name="T2" fmla="*/ 6 w 6"/>
                <a:gd name="T3" fmla="*/ 4 h 162"/>
                <a:gd name="T4" fmla="*/ 2 w 6"/>
                <a:gd name="T5" fmla="*/ 0 h 162"/>
                <a:gd name="T6" fmla="*/ 0 w 6"/>
                <a:gd name="T7" fmla="*/ 0 h 162"/>
                <a:gd name="T8" fmla="*/ 0 w 6"/>
                <a:gd name="T9" fmla="*/ 162 h 162"/>
                <a:gd name="T10" fmla="*/ 2 w 6"/>
                <a:gd name="T11" fmla="*/ 162 h 162"/>
                <a:gd name="T12" fmla="*/ 6 w 6"/>
                <a:gd name="T13" fmla="*/ 15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62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7" name="Freeform 29">
              <a:extLst>
                <a:ext uri="{FF2B5EF4-FFF2-40B4-BE49-F238E27FC236}">
                  <a16:creationId xmlns:a16="http://schemas.microsoft.com/office/drawing/2014/main" id="{A712529A-40E5-4838-B0D0-5026F1818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7335" y="-3089076"/>
              <a:ext cx="9525" cy="787400"/>
            </a:xfrm>
            <a:custGeom>
              <a:avLst/>
              <a:gdLst>
                <a:gd name="T0" fmla="*/ 2 w 2"/>
                <a:gd name="T1" fmla="*/ 162 h 162"/>
                <a:gd name="T2" fmla="*/ 2 w 2"/>
                <a:gd name="T3" fmla="*/ 0 h 162"/>
                <a:gd name="T4" fmla="*/ 2 w 2"/>
                <a:gd name="T5" fmla="*/ 0 h 162"/>
                <a:gd name="T6" fmla="*/ 0 w 2"/>
                <a:gd name="T7" fmla="*/ 0 h 162"/>
                <a:gd name="T8" fmla="*/ 0 w 2"/>
                <a:gd name="T9" fmla="*/ 162 h 162"/>
                <a:gd name="T10" fmla="*/ 2 w 2"/>
                <a:gd name="T11" fmla="*/ 162 h 162"/>
                <a:gd name="T12" fmla="*/ 2 w 2"/>
                <a:gd name="T1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62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8" name="Rectangle 30">
              <a:extLst>
                <a:ext uri="{FF2B5EF4-FFF2-40B4-BE49-F238E27FC236}">
                  <a16:creationId xmlns:a16="http://schemas.microsoft.com/office/drawing/2014/main" id="{AE5CEE00-76CD-4276-A051-F96134733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5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9" name="Rectangle 31">
              <a:extLst>
                <a:ext uri="{FF2B5EF4-FFF2-40B4-BE49-F238E27FC236}">
                  <a16:creationId xmlns:a16="http://schemas.microsoft.com/office/drawing/2014/main" id="{B63DF5BE-4F12-4329-8F30-200245C4C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5148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0" name="Rectangle 32">
              <a:extLst>
                <a:ext uri="{FF2B5EF4-FFF2-40B4-BE49-F238E27FC236}">
                  <a16:creationId xmlns:a16="http://schemas.microsoft.com/office/drawing/2014/main" id="{5E3D5E8A-956B-4B45-83AD-C59C99AE8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5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1" name="Rectangle 33">
              <a:extLst>
                <a:ext uri="{FF2B5EF4-FFF2-40B4-BE49-F238E27FC236}">
                  <a16:creationId xmlns:a16="http://schemas.microsoft.com/office/drawing/2014/main" id="{7A7221A8-6581-4DA4-84F4-6C85B6E09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72" name="Freeform 7">
            <a:extLst>
              <a:ext uri="{FF2B5EF4-FFF2-40B4-BE49-F238E27FC236}">
                <a16:creationId xmlns:a16="http://schemas.microsoft.com/office/drawing/2014/main" id="{704F982B-3C1F-4097-ABF9-2A2CA09823AE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 bwMode="auto">
          <a:xfrm>
            <a:off x="9872073" y="600705"/>
            <a:ext cx="1879244" cy="3963096"/>
          </a:xfrm>
          <a:custGeom>
            <a:avLst/>
            <a:gdLst>
              <a:gd name="T0" fmla="*/ 562 w 624"/>
              <a:gd name="T1" fmla="*/ 0 h 1272"/>
              <a:gd name="T2" fmla="*/ 507 w 624"/>
              <a:gd name="T3" fmla="*/ 0 h 1272"/>
              <a:gd name="T4" fmla="*/ 477 w 624"/>
              <a:gd name="T5" fmla="*/ 20 h 1272"/>
              <a:gd name="T6" fmla="*/ 476 w 624"/>
              <a:gd name="T7" fmla="*/ 22 h 1272"/>
              <a:gd name="T8" fmla="*/ 447 w 624"/>
              <a:gd name="T9" fmla="*/ 42 h 1272"/>
              <a:gd name="T10" fmla="*/ 178 w 624"/>
              <a:gd name="T11" fmla="*/ 42 h 1272"/>
              <a:gd name="T12" fmla="*/ 148 w 624"/>
              <a:gd name="T13" fmla="*/ 22 h 1272"/>
              <a:gd name="T14" fmla="*/ 147 w 624"/>
              <a:gd name="T15" fmla="*/ 20 h 1272"/>
              <a:gd name="T16" fmla="*/ 118 w 624"/>
              <a:gd name="T17" fmla="*/ 0 h 1272"/>
              <a:gd name="T18" fmla="*/ 63 w 624"/>
              <a:gd name="T19" fmla="*/ 0 h 1272"/>
              <a:gd name="T20" fmla="*/ 17 w 624"/>
              <a:gd name="T21" fmla="*/ 20 h 1272"/>
              <a:gd name="T22" fmla="*/ 0 w 624"/>
              <a:gd name="T23" fmla="*/ 62 h 1272"/>
              <a:gd name="T24" fmla="*/ 0 w 624"/>
              <a:gd name="T25" fmla="*/ 1210 h 1272"/>
              <a:gd name="T26" fmla="*/ 18 w 624"/>
              <a:gd name="T27" fmla="*/ 1254 h 1272"/>
              <a:gd name="T28" fmla="*/ 62 w 624"/>
              <a:gd name="T29" fmla="*/ 1272 h 1272"/>
              <a:gd name="T30" fmla="*/ 562 w 624"/>
              <a:gd name="T31" fmla="*/ 1272 h 1272"/>
              <a:gd name="T32" fmla="*/ 624 w 624"/>
              <a:gd name="T33" fmla="*/ 1210 h 1272"/>
              <a:gd name="T34" fmla="*/ 624 w 624"/>
              <a:gd name="T35" fmla="*/ 62 h 1272"/>
              <a:gd name="T36" fmla="*/ 562 w 624"/>
              <a:gd name="T3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24" h="1272">
                <a:moveTo>
                  <a:pt x="562" y="0"/>
                </a:moveTo>
                <a:cubicBezTo>
                  <a:pt x="507" y="0"/>
                  <a:pt x="507" y="0"/>
                  <a:pt x="507" y="0"/>
                </a:cubicBezTo>
                <a:cubicBezTo>
                  <a:pt x="494" y="0"/>
                  <a:pt x="482" y="8"/>
                  <a:pt x="477" y="20"/>
                </a:cubicBezTo>
                <a:cubicBezTo>
                  <a:pt x="476" y="22"/>
                  <a:pt x="476" y="22"/>
                  <a:pt x="476" y="22"/>
                </a:cubicBezTo>
                <a:cubicBezTo>
                  <a:pt x="472" y="35"/>
                  <a:pt x="460" y="42"/>
                  <a:pt x="447" y="42"/>
                </a:cubicBezTo>
                <a:cubicBezTo>
                  <a:pt x="178" y="42"/>
                  <a:pt x="178" y="42"/>
                  <a:pt x="178" y="42"/>
                </a:cubicBezTo>
                <a:cubicBezTo>
                  <a:pt x="165" y="42"/>
                  <a:pt x="153" y="35"/>
                  <a:pt x="148" y="22"/>
                </a:cubicBezTo>
                <a:cubicBezTo>
                  <a:pt x="147" y="20"/>
                  <a:pt x="147" y="20"/>
                  <a:pt x="147" y="20"/>
                </a:cubicBezTo>
                <a:cubicBezTo>
                  <a:pt x="142" y="8"/>
                  <a:pt x="131" y="0"/>
                  <a:pt x="118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45" y="0"/>
                  <a:pt x="28" y="7"/>
                  <a:pt x="17" y="20"/>
                </a:cubicBezTo>
                <a:cubicBezTo>
                  <a:pt x="6" y="31"/>
                  <a:pt x="0" y="46"/>
                  <a:pt x="0" y="62"/>
                </a:cubicBezTo>
                <a:cubicBezTo>
                  <a:pt x="0" y="1210"/>
                  <a:pt x="0" y="1210"/>
                  <a:pt x="0" y="1210"/>
                </a:cubicBezTo>
                <a:cubicBezTo>
                  <a:pt x="0" y="1227"/>
                  <a:pt x="7" y="1243"/>
                  <a:pt x="18" y="1254"/>
                </a:cubicBezTo>
                <a:cubicBezTo>
                  <a:pt x="30" y="1266"/>
                  <a:pt x="46" y="1272"/>
                  <a:pt x="62" y="1272"/>
                </a:cubicBezTo>
                <a:cubicBezTo>
                  <a:pt x="562" y="1272"/>
                  <a:pt x="562" y="1272"/>
                  <a:pt x="562" y="1272"/>
                </a:cubicBezTo>
                <a:cubicBezTo>
                  <a:pt x="597" y="1272"/>
                  <a:pt x="624" y="1245"/>
                  <a:pt x="624" y="1210"/>
                </a:cubicBezTo>
                <a:cubicBezTo>
                  <a:pt x="624" y="62"/>
                  <a:pt x="624" y="62"/>
                  <a:pt x="624" y="62"/>
                </a:cubicBezTo>
                <a:cubicBezTo>
                  <a:pt x="624" y="28"/>
                  <a:pt x="597" y="0"/>
                  <a:pt x="562" y="0"/>
                </a:cubicBez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ru-RU" sz="4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690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Right Prices 2">
    <p:bg>
      <p:bgPr>
        <a:blipFill dpi="0" rotWithShape="1">
          <a:blip r:embed="rId2" cstate="hqprint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899A4F-C2B4-629E-FC4C-92468AFB38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416D3D7-9DDC-470B-8064-6B7AF88C0998}"/>
              </a:ext>
            </a:extLst>
          </p:cNvPr>
          <p:cNvGrpSpPr/>
          <p:nvPr userDrawn="1"/>
        </p:nvGrpSpPr>
        <p:grpSpPr>
          <a:xfrm>
            <a:off x="5306221" y="2452587"/>
            <a:ext cx="6680200" cy="3357724"/>
            <a:chOff x="1927166" y="1664130"/>
            <a:chExt cx="8208623" cy="4317570"/>
          </a:xfrm>
        </p:grpSpPr>
        <p:grpSp>
          <p:nvGrpSpPr>
            <p:cNvPr id="42" name="Группа 84">
              <a:extLst>
                <a:ext uri="{FF2B5EF4-FFF2-40B4-BE49-F238E27FC236}">
                  <a16:creationId xmlns:a16="http://schemas.microsoft.com/office/drawing/2014/main" id="{9F45F6F0-FB1C-410A-8F26-18D8E0AFE1E8}"/>
                </a:ext>
              </a:extLst>
            </p:cNvPr>
            <p:cNvGrpSpPr/>
            <p:nvPr/>
          </p:nvGrpSpPr>
          <p:grpSpPr>
            <a:xfrm>
              <a:off x="1927166" y="1664130"/>
              <a:ext cx="8208623" cy="4317570"/>
              <a:chOff x="7068965" y="3978474"/>
              <a:chExt cx="13623925" cy="740251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50800" stA="50000" endPos="35000" dir="5400000" sy="-100000" algn="bl" rotWithShape="0"/>
            </a:effectLst>
          </p:grpSpPr>
          <p:sp>
            <p:nvSpPr>
              <p:cNvPr id="44" name="Freeform 60">
                <a:extLst>
                  <a:ext uri="{FF2B5EF4-FFF2-40B4-BE49-F238E27FC236}">
                    <a16:creationId xmlns:a16="http://schemas.microsoft.com/office/drawing/2014/main" id="{CD7EA1D0-9F4D-48C7-B953-A790E9E2D8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4402" y="3978474"/>
                <a:ext cx="10433050" cy="7237413"/>
              </a:xfrm>
              <a:custGeom>
                <a:avLst/>
                <a:gdLst>
                  <a:gd name="T0" fmla="*/ 2075 w 2145"/>
                  <a:gd name="T1" fmla="*/ 1488 h 1488"/>
                  <a:gd name="T2" fmla="*/ 70 w 2145"/>
                  <a:gd name="T3" fmla="*/ 1488 h 1488"/>
                  <a:gd name="T4" fmla="*/ 0 w 2145"/>
                  <a:gd name="T5" fmla="*/ 1418 h 1488"/>
                  <a:gd name="T6" fmla="*/ 0 w 2145"/>
                  <a:gd name="T7" fmla="*/ 71 h 1488"/>
                  <a:gd name="T8" fmla="*/ 70 w 2145"/>
                  <a:gd name="T9" fmla="*/ 0 h 1488"/>
                  <a:gd name="T10" fmla="*/ 2075 w 2145"/>
                  <a:gd name="T11" fmla="*/ 0 h 1488"/>
                  <a:gd name="T12" fmla="*/ 2145 w 2145"/>
                  <a:gd name="T13" fmla="*/ 71 h 1488"/>
                  <a:gd name="T14" fmla="*/ 2145 w 2145"/>
                  <a:gd name="T15" fmla="*/ 1418 h 1488"/>
                  <a:gd name="T16" fmla="*/ 2075 w 2145"/>
                  <a:gd name="T17" fmla="*/ 1488 h 1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5" h="1488">
                    <a:moveTo>
                      <a:pt x="2075" y="1488"/>
                    </a:moveTo>
                    <a:cubicBezTo>
                      <a:pt x="70" y="1488"/>
                      <a:pt x="70" y="1488"/>
                      <a:pt x="70" y="1488"/>
                    </a:cubicBezTo>
                    <a:cubicBezTo>
                      <a:pt x="32" y="1488"/>
                      <a:pt x="0" y="1457"/>
                      <a:pt x="0" y="141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32"/>
                      <a:pt x="32" y="0"/>
                      <a:pt x="70" y="0"/>
                    </a:cubicBezTo>
                    <a:cubicBezTo>
                      <a:pt x="2075" y="0"/>
                      <a:pt x="2075" y="0"/>
                      <a:pt x="2075" y="0"/>
                    </a:cubicBezTo>
                    <a:cubicBezTo>
                      <a:pt x="2113" y="0"/>
                      <a:pt x="2145" y="32"/>
                      <a:pt x="2145" y="71"/>
                    </a:cubicBezTo>
                    <a:cubicBezTo>
                      <a:pt x="2145" y="1418"/>
                      <a:pt x="2145" y="1418"/>
                      <a:pt x="2145" y="1418"/>
                    </a:cubicBezTo>
                    <a:cubicBezTo>
                      <a:pt x="2145" y="1457"/>
                      <a:pt x="2113" y="1488"/>
                      <a:pt x="2075" y="1488"/>
                    </a:cubicBez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5" name="Freeform 61">
                <a:extLst>
                  <a:ext uri="{FF2B5EF4-FFF2-40B4-BE49-F238E27FC236}">
                    <a16:creationId xmlns:a16="http://schemas.microsoft.com/office/drawing/2014/main" id="{E24D1035-FB5D-46A4-9B19-8C0E2762F8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99327" y="4011811"/>
                <a:ext cx="10364788" cy="7173913"/>
              </a:xfrm>
              <a:custGeom>
                <a:avLst/>
                <a:gdLst>
                  <a:gd name="T0" fmla="*/ 2068 w 2131"/>
                  <a:gd name="T1" fmla="*/ 1475 h 1475"/>
                  <a:gd name="T2" fmla="*/ 63 w 2131"/>
                  <a:gd name="T3" fmla="*/ 1475 h 1475"/>
                  <a:gd name="T4" fmla="*/ 0 w 2131"/>
                  <a:gd name="T5" fmla="*/ 1411 h 1475"/>
                  <a:gd name="T6" fmla="*/ 0 w 2131"/>
                  <a:gd name="T7" fmla="*/ 64 h 1475"/>
                  <a:gd name="T8" fmla="*/ 63 w 2131"/>
                  <a:gd name="T9" fmla="*/ 0 h 1475"/>
                  <a:gd name="T10" fmla="*/ 2068 w 2131"/>
                  <a:gd name="T11" fmla="*/ 0 h 1475"/>
                  <a:gd name="T12" fmla="*/ 2131 w 2131"/>
                  <a:gd name="T13" fmla="*/ 64 h 1475"/>
                  <a:gd name="T14" fmla="*/ 2131 w 2131"/>
                  <a:gd name="T15" fmla="*/ 1411 h 1475"/>
                  <a:gd name="T16" fmla="*/ 2068 w 2131"/>
                  <a:gd name="T17" fmla="*/ 1475 h 1475"/>
                  <a:gd name="T18" fmla="*/ 63 w 2131"/>
                  <a:gd name="T19" fmla="*/ 3 h 1475"/>
                  <a:gd name="T20" fmla="*/ 3 w 2131"/>
                  <a:gd name="T21" fmla="*/ 64 h 1475"/>
                  <a:gd name="T22" fmla="*/ 3 w 2131"/>
                  <a:gd name="T23" fmla="*/ 1411 h 1475"/>
                  <a:gd name="T24" fmla="*/ 63 w 2131"/>
                  <a:gd name="T25" fmla="*/ 1472 h 1475"/>
                  <a:gd name="T26" fmla="*/ 2068 w 2131"/>
                  <a:gd name="T27" fmla="*/ 1472 h 1475"/>
                  <a:gd name="T28" fmla="*/ 2128 w 2131"/>
                  <a:gd name="T29" fmla="*/ 1411 h 1475"/>
                  <a:gd name="T30" fmla="*/ 2128 w 2131"/>
                  <a:gd name="T31" fmla="*/ 64 h 1475"/>
                  <a:gd name="T32" fmla="*/ 2068 w 2131"/>
                  <a:gd name="T33" fmla="*/ 3 h 1475"/>
                  <a:gd name="T34" fmla="*/ 63 w 2131"/>
                  <a:gd name="T35" fmla="*/ 3 h 1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1" h="1475">
                    <a:moveTo>
                      <a:pt x="2068" y="1475"/>
                    </a:moveTo>
                    <a:cubicBezTo>
                      <a:pt x="63" y="1475"/>
                      <a:pt x="63" y="1475"/>
                      <a:pt x="63" y="1475"/>
                    </a:cubicBezTo>
                    <a:cubicBezTo>
                      <a:pt x="28" y="1475"/>
                      <a:pt x="0" y="1446"/>
                      <a:pt x="0" y="1411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29"/>
                      <a:pt x="28" y="0"/>
                      <a:pt x="63" y="0"/>
                    </a:cubicBezTo>
                    <a:cubicBezTo>
                      <a:pt x="2068" y="0"/>
                      <a:pt x="2068" y="0"/>
                      <a:pt x="2068" y="0"/>
                    </a:cubicBezTo>
                    <a:cubicBezTo>
                      <a:pt x="2103" y="0"/>
                      <a:pt x="2131" y="29"/>
                      <a:pt x="2131" y="64"/>
                    </a:cubicBezTo>
                    <a:cubicBezTo>
                      <a:pt x="2131" y="1411"/>
                      <a:pt x="2131" y="1411"/>
                      <a:pt x="2131" y="1411"/>
                    </a:cubicBezTo>
                    <a:cubicBezTo>
                      <a:pt x="2131" y="1446"/>
                      <a:pt x="2103" y="1475"/>
                      <a:pt x="2068" y="1475"/>
                    </a:cubicBezTo>
                    <a:close/>
                    <a:moveTo>
                      <a:pt x="63" y="3"/>
                    </a:moveTo>
                    <a:cubicBezTo>
                      <a:pt x="30" y="3"/>
                      <a:pt x="3" y="30"/>
                      <a:pt x="3" y="64"/>
                    </a:cubicBezTo>
                    <a:cubicBezTo>
                      <a:pt x="3" y="1411"/>
                      <a:pt x="3" y="1411"/>
                      <a:pt x="3" y="1411"/>
                    </a:cubicBezTo>
                    <a:cubicBezTo>
                      <a:pt x="3" y="1444"/>
                      <a:pt x="30" y="1472"/>
                      <a:pt x="63" y="1472"/>
                    </a:cubicBezTo>
                    <a:cubicBezTo>
                      <a:pt x="2068" y="1472"/>
                      <a:pt x="2068" y="1472"/>
                      <a:pt x="2068" y="1472"/>
                    </a:cubicBezTo>
                    <a:cubicBezTo>
                      <a:pt x="2101" y="1472"/>
                      <a:pt x="2128" y="1444"/>
                      <a:pt x="2128" y="1411"/>
                    </a:cubicBezTo>
                    <a:cubicBezTo>
                      <a:pt x="2128" y="64"/>
                      <a:pt x="2128" y="64"/>
                      <a:pt x="2128" y="64"/>
                    </a:cubicBezTo>
                    <a:cubicBezTo>
                      <a:pt x="2128" y="30"/>
                      <a:pt x="2101" y="3"/>
                      <a:pt x="2068" y="3"/>
                    </a:cubicBezTo>
                    <a:lnTo>
                      <a:pt x="63" y="3"/>
                    </a:lnTo>
                    <a:close/>
                  </a:path>
                </a:pathLst>
              </a:custGeom>
              <a:solidFill>
                <a:srgbClr val="A8A8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6" name="Freeform 63">
                <a:extLst>
                  <a:ext uri="{FF2B5EF4-FFF2-40B4-BE49-F238E27FC236}">
                    <a16:creationId xmlns:a16="http://schemas.microsoft.com/office/drawing/2014/main" id="{4E7F718A-5F1A-4FF6-8125-F9BC8E64A5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8965" y="11088886"/>
                <a:ext cx="13623925" cy="292100"/>
              </a:xfrm>
              <a:custGeom>
                <a:avLst/>
                <a:gdLst>
                  <a:gd name="T0" fmla="*/ 2795 w 2801"/>
                  <a:gd name="T1" fmla="*/ 0 h 60"/>
                  <a:gd name="T2" fmla="*/ 2278 w 2801"/>
                  <a:gd name="T3" fmla="*/ 0 h 60"/>
                  <a:gd name="T4" fmla="*/ 1986 w 2801"/>
                  <a:gd name="T5" fmla="*/ 0 h 60"/>
                  <a:gd name="T6" fmla="*/ 815 w 2801"/>
                  <a:gd name="T7" fmla="*/ 0 h 60"/>
                  <a:gd name="T8" fmla="*/ 523 w 2801"/>
                  <a:gd name="T9" fmla="*/ 0 h 60"/>
                  <a:gd name="T10" fmla="*/ 6 w 2801"/>
                  <a:gd name="T11" fmla="*/ 0 h 60"/>
                  <a:gd name="T12" fmla="*/ 126 w 2801"/>
                  <a:gd name="T13" fmla="*/ 38 h 60"/>
                  <a:gd name="T14" fmla="*/ 484 w 2801"/>
                  <a:gd name="T15" fmla="*/ 60 h 60"/>
                  <a:gd name="T16" fmla="*/ 815 w 2801"/>
                  <a:gd name="T17" fmla="*/ 60 h 60"/>
                  <a:gd name="T18" fmla="*/ 1986 w 2801"/>
                  <a:gd name="T19" fmla="*/ 60 h 60"/>
                  <a:gd name="T20" fmla="*/ 2317 w 2801"/>
                  <a:gd name="T21" fmla="*/ 60 h 60"/>
                  <a:gd name="T22" fmla="*/ 2675 w 2801"/>
                  <a:gd name="T23" fmla="*/ 38 h 60"/>
                  <a:gd name="T24" fmla="*/ 2795 w 2801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01" h="60">
                    <a:moveTo>
                      <a:pt x="2795" y="0"/>
                    </a:moveTo>
                    <a:cubicBezTo>
                      <a:pt x="2278" y="0"/>
                      <a:pt x="2278" y="0"/>
                      <a:pt x="2278" y="0"/>
                    </a:cubicBezTo>
                    <a:cubicBezTo>
                      <a:pt x="1986" y="0"/>
                      <a:pt x="1986" y="0"/>
                      <a:pt x="1986" y="0"/>
                    </a:cubicBezTo>
                    <a:cubicBezTo>
                      <a:pt x="815" y="0"/>
                      <a:pt x="815" y="0"/>
                      <a:pt x="815" y="0"/>
                    </a:cubicBezTo>
                    <a:cubicBezTo>
                      <a:pt x="523" y="0"/>
                      <a:pt x="523" y="0"/>
                      <a:pt x="52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1"/>
                      <a:pt x="126" y="38"/>
                    </a:cubicBezTo>
                    <a:cubicBezTo>
                      <a:pt x="252" y="55"/>
                      <a:pt x="393" y="60"/>
                      <a:pt x="484" y="60"/>
                    </a:cubicBezTo>
                    <a:cubicBezTo>
                      <a:pt x="544" y="60"/>
                      <a:pt x="708" y="60"/>
                      <a:pt x="815" y="60"/>
                    </a:cubicBezTo>
                    <a:cubicBezTo>
                      <a:pt x="872" y="60"/>
                      <a:pt x="1986" y="60"/>
                      <a:pt x="1986" y="60"/>
                    </a:cubicBezTo>
                    <a:cubicBezTo>
                      <a:pt x="2093" y="60"/>
                      <a:pt x="2257" y="60"/>
                      <a:pt x="2317" y="60"/>
                    </a:cubicBezTo>
                    <a:cubicBezTo>
                      <a:pt x="2408" y="60"/>
                      <a:pt x="2549" y="55"/>
                      <a:pt x="2675" y="38"/>
                    </a:cubicBezTo>
                    <a:cubicBezTo>
                      <a:pt x="2801" y="21"/>
                      <a:pt x="2795" y="0"/>
                      <a:pt x="2795" y="0"/>
                    </a:cubicBezTo>
                    <a:close/>
                  </a:path>
                </a:pathLst>
              </a:custGeom>
              <a:solidFill>
                <a:srgbClr val="CECE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7" name="Freeform 64">
                <a:extLst>
                  <a:ext uri="{FF2B5EF4-FFF2-40B4-BE49-F238E27FC236}">
                    <a16:creationId xmlns:a16="http://schemas.microsoft.com/office/drawing/2014/main" id="{3CE96BC5-8C32-4C32-9056-A5667CE14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0165" y="11288911"/>
                <a:ext cx="12203113" cy="92075"/>
              </a:xfrm>
              <a:custGeom>
                <a:avLst/>
                <a:gdLst>
                  <a:gd name="T0" fmla="*/ 2198 w 2509"/>
                  <a:gd name="T1" fmla="*/ 11 h 19"/>
                  <a:gd name="T2" fmla="*/ 1857 w 2509"/>
                  <a:gd name="T3" fmla="*/ 11 h 19"/>
                  <a:gd name="T4" fmla="*/ 652 w 2509"/>
                  <a:gd name="T5" fmla="*/ 11 h 19"/>
                  <a:gd name="T6" fmla="*/ 311 w 2509"/>
                  <a:gd name="T7" fmla="*/ 11 h 19"/>
                  <a:gd name="T8" fmla="*/ 0 w 2509"/>
                  <a:gd name="T9" fmla="*/ 0 h 19"/>
                  <a:gd name="T10" fmla="*/ 338 w 2509"/>
                  <a:gd name="T11" fmla="*/ 19 h 19"/>
                  <a:gd name="T12" fmla="*/ 669 w 2509"/>
                  <a:gd name="T13" fmla="*/ 19 h 19"/>
                  <a:gd name="T14" fmla="*/ 1840 w 2509"/>
                  <a:gd name="T15" fmla="*/ 19 h 19"/>
                  <a:gd name="T16" fmla="*/ 2171 w 2509"/>
                  <a:gd name="T17" fmla="*/ 19 h 19"/>
                  <a:gd name="T18" fmla="*/ 2509 w 2509"/>
                  <a:gd name="T19" fmla="*/ 0 h 19"/>
                  <a:gd name="T20" fmla="*/ 2198 w 2509"/>
                  <a:gd name="T21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9" h="19">
                    <a:moveTo>
                      <a:pt x="2198" y="11"/>
                    </a:moveTo>
                    <a:cubicBezTo>
                      <a:pt x="2136" y="11"/>
                      <a:pt x="1967" y="11"/>
                      <a:pt x="1857" y="11"/>
                    </a:cubicBezTo>
                    <a:cubicBezTo>
                      <a:pt x="1857" y="11"/>
                      <a:pt x="710" y="11"/>
                      <a:pt x="652" y="11"/>
                    </a:cubicBezTo>
                    <a:cubicBezTo>
                      <a:pt x="542" y="11"/>
                      <a:pt x="373" y="11"/>
                      <a:pt x="311" y="11"/>
                    </a:cubicBezTo>
                    <a:cubicBezTo>
                      <a:pt x="230" y="11"/>
                      <a:pt x="113" y="8"/>
                      <a:pt x="0" y="0"/>
                    </a:cubicBezTo>
                    <a:cubicBezTo>
                      <a:pt x="120" y="14"/>
                      <a:pt x="251" y="19"/>
                      <a:pt x="338" y="19"/>
                    </a:cubicBezTo>
                    <a:cubicBezTo>
                      <a:pt x="398" y="19"/>
                      <a:pt x="562" y="19"/>
                      <a:pt x="669" y="19"/>
                    </a:cubicBezTo>
                    <a:cubicBezTo>
                      <a:pt x="726" y="19"/>
                      <a:pt x="1840" y="19"/>
                      <a:pt x="1840" y="19"/>
                    </a:cubicBezTo>
                    <a:cubicBezTo>
                      <a:pt x="1947" y="19"/>
                      <a:pt x="2111" y="19"/>
                      <a:pt x="2171" y="19"/>
                    </a:cubicBezTo>
                    <a:cubicBezTo>
                      <a:pt x="2258" y="19"/>
                      <a:pt x="2389" y="14"/>
                      <a:pt x="2509" y="0"/>
                    </a:cubicBezTo>
                    <a:cubicBezTo>
                      <a:pt x="2396" y="8"/>
                      <a:pt x="2279" y="11"/>
                      <a:pt x="2198" y="11"/>
                    </a:cubicBezTo>
                    <a:close/>
                  </a:path>
                </a:pathLst>
              </a:cu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8" name="Freeform 65">
                <a:extLst>
                  <a:ext uri="{FF2B5EF4-FFF2-40B4-BE49-F238E27FC236}">
                    <a16:creationId xmlns:a16="http://schemas.microsoft.com/office/drawing/2014/main" id="{60F422D9-A0C4-45BF-90DD-04E84D239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7227" y="11138099"/>
                <a:ext cx="13487400" cy="68263"/>
              </a:xfrm>
              <a:custGeom>
                <a:avLst/>
                <a:gdLst>
                  <a:gd name="T0" fmla="*/ 2773 w 2773"/>
                  <a:gd name="T1" fmla="*/ 0 h 14"/>
                  <a:gd name="T2" fmla="*/ 1627 w 2773"/>
                  <a:gd name="T3" fmla="*/ 0 h 14"/>
                  <a:gd name="T4" fmla="*/ 1618 w 2773"/>
                  <a:gd name="T5" fmla="*/ 3 h 14"/>
                  <a:gd name="T6" fmla="*/ 1565 w 2773"/>
                  <a:gd name="T7" fmla="*/ 13 h 14"/>
                  <a:gd name="T8" fmla="*/ 1208 w 2773"/>
                  <a:gd name="T9" fmla="*/ 13 h 14"/>
                  <a:gd name="T10" fmla="*/ 1155 w 2773"/>
                  <a:gd name="T11" fmla="*/ 3 h 14"/>
                  <a:gd name="T12" fmla="*/ 1146 w 2773"/>
                  <a:gd name="T13" fmla="*/ 0 h 14"/>
                  <a:gd name="T14" fmla="*/ 0 w 2773"/>
                  <a:gd name="T15" fmla="*/ 0 h 14"/>
                  <a:gd name="T16" fmla="*/ 2 w 2773"/>
                  <a:gd name="T17" fmla="*/ 1 h 14"/>
                  <a:gd name="T18" fmla="*/ 1146 w 2773"/>
                  <a:gd name="T19" fmla="*/ 1 h 14"/>
                  <a:gd name="T20" fmla="*/ 1154 w 2773"/>
                  <a:gd name="T21" fmla="*/ 4 h 14"/>
                  <a:gd name="T22" fmla="*/ 1208 w 2773"/>
                  <a:gd name="T23" fmla="*/ 14 h 14"/>
                  <a:gd name="T24" fmla="*/ 1565 w 2773"/>
                  <a:gd name="T25" fmla="*/ 14 h 14"/>
                  <a:gd name="T26" fmla="*/ 1619 w 2773"/>
                  <a:gd name="T27" fmla="*/ 4 h 14"/>
                  <a:gd name="T28" fmla="*/ 1627 w 2773"/>
                  <a:gd name="T29" fmla="*/ 1 h 14"/>
                  <a:gd name="T30" fmla="*/ 2771 w 2773"/>
                  <a:gd name="T31" fmla="*/ 1 h 14"/>
                  <a:gd name="T32" fmla="*/ 2773 w 2773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73" h="14">
                    <a:moveTo>
                      <a:pt x="2773" y="0"/>
                    </a:moveTo>
                    <a:cubicBezTo>
                      <a:pt x="1627" y="0"/>
                      <a:pt x="1627" y="0"/>
                      <a:pt x="1627" y="0"/>
                    </a:cubicBezTo>
                    <a:cubicBezTo>
                      <a:pt x="1624" y="0"/>
                      <a:pt x="1621" y="1"/>
                      <a:pt x="1618" y="3"/>
                    </a:cubicBezTo>
                    <a:cubicBezTo>
                      <a:pt x="1613" y="7"/>
                      <a:pt x="1600" y="13"/>
                      <a:pt x="1565" y="13"/>
                    </a:cubicBezTo>
                    <a:cubicBezTo>
                      <a:pt x="1208" y="13"/>
                      <a:pt x="1208" y="13"/>
                      <a:pt x="1208" y="13"/>
                    </a:cubicBezTo>
                    <a:cubicBezTo>
                      <a:pt x="1173" y="13"/>
                      <a:pt x="1160" y="7"/>
                      <a:pt x="1155" y="3"/>
                    </a:cubicBezTo>
                    <a:cubicBezTo>
                      <a:pt x="1152" y="1"/>
                      <a:pt x="1149" y="0"/>
                      <a:pt x="114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1146" y="1"/>
                      <a:pt x="1146" y="1"/>
                      <a:pt x="1146" y="1"/>
                    </a:cubicBezTo>
                    <a:cubicBezTo>
                      <a:pt x="1149" y="1"/>
                      <a:pt x="1152" y="2"/>
                      <a:pt x="1154" y="4"/>
                    </a:cubicBezTo>
                    <a:cubicBezTo>
                      <a:pt x="1159" y="8"/>
                      <a:pt x="1173" y="14"/>
                      <a:pt x="1208" y="14"/>
                    </a:cubicBezTo>
                    <a:cubicBezTo>
                      <a:pt x="1565" y="14"/>
                      <a:pt x="1565" y="14"/>
                      <a:pt x="1565" y="14"/>
                    </a:cubicBezTo>
                    <a:cubicBezTo>
                      <a:pt x="1600" y="14"/>
                      <a:pt x="1614" y="8"/>
                      <a:pt x="1619" y="4"/>
                    </a:cubicBezTo>
                    <a:cubicBezTo>
                      <a:pt x="1621" y="2"/>
                      <a:pt x="1624" y="1"/>
                      <a:pt x="1627" y="1"/>
                    </a:cubicBezTo>
                    <a:cubicBezTo>
                      <a:pt x="2771" y="1"/>
                      <a:pt x="2771" y="1"/>
                      <a:pt x="2771" y="1"/>
                    </a:cubicBezTo>
                    <a:cubicBezTo>
                      <a:pt x="2772" y="1"/>
                      <a:pt x="2773" y="1"/>
                      <a:pt x="2773" y="0"/>
                    </a:cubicBezTo>
                    <a:close/>
                  </a:path>
                </a:pathLst>
              </a:custGeom>
              <a:solidFill>
                <a:srgbClr val="E4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49" name="Freeform 66">
                <a:extLst>
                  <a:ext uri="{FF2B5EF4-FFF2-40B4-BE49-F238E27FC236}">
                    <a16:creationId xmlns:a16="http://schemas.microsoft.com/office/drawing/2014/main" id="{6AECB42F-7DA8-4A55-97C3-3B7D53224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4365" y="11088886"/>
                <a:ext cx="13574713" cy="19050"/>
              </a:xfrm>
              <a:custGeom>
                <a:avLst/>
                <a:gdLst>
                  <a:gd name="T0" fmla="*/ 2273 w 2791"/>
                  <a:gd name="T1" fmla="*/ 0 h 4"/>
                  <a:gd name="T2" fmla="*/ 1981 w 2791"/>
                  <a:gd name="T3" fmla="*/ 0 h 4"/>
                  <a:gd name="T4" fmla="*/ 810 w 2791"/>
                  <a:gd name="T5" fmla="*/ 0 h 4"/>
                  <a:gd name="T6" fmla="*/ 518 w 2791"/>
                  <a:gd name="T7" fmla="*/ 0 h 4"/>
                  <a:gd name="T8" fmla="*/ 1 w 2791"/>
                  <a:gd name="T9" fmla="*/ 0 h 4"/>
                  <a:gd name="T10" fmla="*/ 2 w 2791"/>
                  <a:gd name="T11" fmla="*/ 4 h 4"/>
                  <a:gd name="T12" fmla="*/ 2789 w 2791"/>
                  <a:gd name="T13" fmla="*/ 4 h 4"/>
                  <a:gd name="T14" fmla="*/ 2790 w 2791"/>
                  <a:gd name="T15" fmla="*/ 0 h 4"/>
                  <a:gd name="T16" fmla="*/ 2273 w 2791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91" h="4">
                    <a:moveTo>
                      <a:pt x="2273" y="0"/>
                    </a:moveTo>
                    <a:cubicBezTo>
                      <a:pt x="1981" y="0"/>
                      <a:pt x="1981" y="0"/>
                      <a:pt x="1981" y="0"/>
                    </a:cubicBezTo>
                    <a:cubicBezTo>
                      <a:pt x="810" y="0"/>
                      <a:pt x="810" y="0"/>
                      <a:pt x="810" y="0"/>
                    </a:cubicBezTo>
                    <a:cubicBezTo>
                      <a:pt x="518" y="0"/>
                      <a:pt x="518" y="0"/>
                      <a:pt x="518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2" y="4"/>
                    </a:cubicBezTo>
                    <a:cubicBezTo>
                      <a:pt x="2789" y="4"/>
                      <a:pt x="2789" y="4"/>
                      <a:pt x="2789" y="4"/>
                    </a:cubicBezTo>
                    <a:cubicBezTo>
                      <a:pt x="2791" y="2"/>
                      <a:pt x="2790" y="0"/>
                      <a:pt x="2790" y="0"/>
                    </a:cubicBez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0" name="Freeform 67">
                <a:extLst>
                  <a:ext uri="{FF2B5EF4-FFF2-40B4-BE49-F238E27FC236}">
                    <a16:creationId xmlns:a16="http://schemas.microsoft.com/office/drawing/2014/main" id="{999B2329-2059-44E5-A642-6A977AFBD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0 w 465"/>
                  <a:gd name="T1" fmla="*/ 0 h 17"/>
                  <a:gd name="T2" fmla="*/ 0 w 465"/>
                  <a:gd name="T3" fmla="*/ 6 h 17"/>
                  <a:gd name="T4" fmla="*/ 48 w 465"/>
                  <a:gd name="T5" fmla="*/ 17 h 17"/>
                  <a:gd name="T6" fmla="*/ 201 w 465"/>
                  <a:gd name="T7" fmla="*/ 17 h 17"/>
                  <a:gd name="T8" fmla="*/ 264 w 465"/>
                  <a:gd name="T9" fmla="*/ 17 h 17"/>
                  <a:gd name="T10" fmla="*/ 417 w 465"/>
                  <a:gd name="T11" fmla="*/ 17 h 17"/>
                  <a:gd name="T12" fmla="*/ 465 w 465"/>
                  <a:gd name="T13" fmla="*/ 6 h 17"/>
                  <a:gd name="T14" fmla="*/ 465 w 465"/>
                  <a:gd name="T15" fmla="*/ 0 h 17"/>
                  <a:gd name="T16" fmla="*/ 0 w 465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5" h="1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1" name="Freeform 68">
                <a:extLst>
                  <a:ext uri="{FF2B5EF4-FFF2-40B4-BE49-F238E27FC236}">
                    <a16:creationId xmlns:a16="http://schemas.microsoft.com/office/drawing/2014/main" id="{0156F9F8-BA11-48BA-92E8-2820FF845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0 w 465"/>
                  <a:gd name="T1" fmla="*/ 0 h 17"/>
                  <a:gd name="T2" fmla="*/ 0 w 465"/>
                  <a:gd name="T3" fmla="*/ 6 h 17"/>
                  <a:gd name="T4" fmla="*/ 48 w 465"/>
                  <a:gd name="T5" fmla="*/ 17 h 17"/>
                  <a:gd name="T6" fmla="*/ 201 w 465"/>
                  <a:gd name="T7" fmla="*/ 17 h 17"/>
                  <a:gd name="T8" fmla="*/ 264 w 465"/>
                  <a:gd name="T9" fmla="*/ 17 h 17"/>
                  <a:gd name="T10" fmla="*/ 417 w 465"/>
                  <a:gd name="T11" fmla="*/ 17 h 17"/>
                  <a:gd name="T12" fmla="*/ 465 w 465"/>
                  <a:gd name="T13" fmla="*/ 6 h 17"/>
                  <a:gd name="T14" fmla="*/ 465 w 465"/>
                  <a:gd name="T15" fmla="*/ 0 h 17"/>
                  <a:gd name="T16" fmla="*/ 0 w 465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5" h="1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8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2" name="Freeform 69">
                <a:extLst>
                  <a:ext uri="{FF2B5EF4-FFF2-40B4-BE49-F238E27FC236}">
                    <a16:creationId xmlns:a16="http://schemas.microsoft.com/office/drawing/2014/main" id="{0188DB51-99E8-4DCB-B035-58873ADB90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50627" y="11088886"/>
                <a:ext cx="2262188" cy="82550"/>
              </a:xfrm>
              <a:custGeom>
                <a:avLst/>
                <a:gdLst>
                  <a:gd name="T0" fmla="*/ 417 w 465"/>
                  <a:gd name="T1" fmla="*/ 14 h 17"/>
                  <a:gd name="T2" fmla="*/ 264 w 465"/>
                  <a:gd name="T3" fmla="*/ 14 h 17"/>
                  <a:gd name="T4" fmla="*/ 201 w 465"/>
                  <a:gd name="T5" fmla="*/ 14 h 17"/>
                  <a:gd name="T6" fmla="*/ 48 w 465"/>
                  <a:gd name="T7" fmla="*/ 14 h 17"/>
                  <a:gd name="T8" fmla="*/ 0 w 465"/>
                  <a:gd name="T9" fmla="*/ 0 h 17"/>
                  <a:gd name="T10" fmla="*/ 0 w 465"/>
                  <a:gd name="T11" fmla="*/ 0 h 17"/>
                  <a:gd name="T12" fmla="*/ 0 w 465"/>
                  <a:gd name="T13" fmla="*/ 6 h 17"/>
                  <a:gd name="T14" fmla="*/ 48 w 465"/>
                  <a:gd name="T15" fmla="*/ 17 h 17"/>
                  <a:gd name="T16" fmla="*/ 201 w 465"/>
                  <a:gd name="T17" fmla="*/ 17 h 17"/>
                  <a:gd name="T18" fmla="*/ 264 w 465"/>
                  <a:gd name="T19" fmla="*/ 17 h 17"/>
                  <a:gd name="T20" fmla="*/ 417 w 465"/>
                  <a:gd name="T21" fmla="*/ 17 h 17"/>
                  <a:gd name="T22" fmla="*/ 465 w 465"/>
                  <a:gd name="T23" fmla="*/ 6 h 17"/>
                  <a:gd name="T24" fmla="*/ 465 w 465"/>
                  <a:gd name="T25" fmla="*/ 0 h 17"/>
                  <a:gd name="T26" fmla="*/ 465 w 465"/>
                  <a:gd name="T27" fmla="*/ 0 h 17"/>
                  <a:gd name="T28" fmla="*/ 417 w 465"/>
                  <a:gd name="T29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5" h="17">
                    <a:moveTo>
                      <a:pt x="417" y="14"/>
                    </a:moveTo>
                    <a:cubicBezTo>
                      <a:pt x="393" y="14"/>
                      <a:pt x="319" y="14"/>
                      <a:pt x="264" y="14"/>
                    </a:cubicBezTo>
                    <a:cubicBezTo>
                      <a:pt x="264" y="14"/>
                      <a:pt x="237" y="14"/>
                      <a:pt x="201" y="14"/>
                    </a:cubicBezTo>
                    <a:cubicBezTo>
                      <a:pt x="146" y="14"/>
                      <a:pt x="72" y="14"/>
                      <a:pt x="48" y="14"/>
                    </a:cubicBezTo>
                    <a:cubicBezTo>
                      <a:pt x="22" y="14"/>
                      <a:pt x="6" y="6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8" y="17"/>
                      <a:pt x="48" y="17"/>
                    </a:cubicBezTo>
                    <a:cubicBezTo>
                      <a:pt x="72" y="17"/>
                      <a:pt x="146" y="17"/>
                      <a:pt x="201" y="17"/>
                    </a:cubicBezTo>
                    <a:cubicBezTo>
                      <a:pt x="237" y="17"/>
                      <a:pt x="264" y="17"/>
                      <a:pt x="264" y="17"/>
                    </a:cubicBezTo>
                    <a:cubicBezTo>
                      <a:pt x="319" y="17"/>
                      <a:pt x="393" y="17"/>
                      <a:pt x="417" y="17"/>
                    </a:cubicBezTo>
                    <a:cubicBezTo>
                      <a:pt x="457" y="17"/>
                      <a:pt x="465" y="6"/>
                      <a:pt x="465" y="6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59" y="6"/>
                      <a:pt x="443" y="14"/>
                      <a:pt x="417" y="14"/>
                    </a:cubicBezTo>
                    <a:close/>
                  </a:path>
                </a:pathLst>
              </a:custGeom>
              <a:solidFill>
                <a:srgbClr val="C1C1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3" name="Oval 70">
                <a:extLst>
                  <a:ext uri="{FF2B5EF4-FFF2-40B4-BE49-F238E27FC236}">
                    <a16:creationId xmlns:a16="http://schemas.microsoft.com/office/drawing/2014/main" id="{A7146AEC-4B12-49FF-8E6D-A7E481F90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0315" y="11196836"/>
                <a:ext cx="150813" cy="38100"/>
              </a:xfrm>
              <a:prstGeom prst="ellipse">
                <a:avLst/>
              </a:pr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  <p:sp>
            <p:nvSpPr>
              <p:cNvPr id="54" name="Oval 71">
                <a:extLst>
                  <a:ext uri="{FF2B5EF4-FFF2-40B4-BE49-F238E27FC236}">
                    <a16:creationId xmlns:a16="http://schemas.microsoft.com/office/drawing/2014/main" id="{6C851F40-4CD8-49D3-9758-1459B8A09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28815" y="11196836"/>
                <a:ext cx="150813" cy="38100"/>
              </a:xfrm>
              <a:prstGeom prst="ellipse">
                <a:avLst/>
              </a:prstGeom>
              <a:solidFill>
                <a:srgbClr val="838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3200"/>
              </a:p>
            </p:txBody>
          </p:sp>
        </p:grp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14A8C7B9-E2F4-4F3B-AFC6-F8AB7865CCE0}"/>
                </a:ext>
              </a:extLst>
            </p:cNvPr>
            <p:cNvSpPr/>
            <p:nvPr/>
          </p:nvSpPr>
          <p:spPr>
            <a:xfrm>
              <a:off x="3028973" y="1777915"/>
              <a:ext cx="6019776" cy="3960267"/>
            </a:xfrm>
            <a:prstGeom prst="roundRect">
              <a:avLst>
                <a:gd name="adj" fmla="val 4470"/>
              </a:avLst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en-US" sz="2133" b="1" err="1"/>
            </a:p>
          </p:txBody>
        </p:sp>
      </p:grpSp>
      <p:sp>
        <p:nvSpPr>
          <p:cNvPr id="55" name="Content Placeholder 5">
            <a:extLst>
              <a:ext uri="{FF2B5EF4-FFF2-40B4-BE49-F238E27FC236}">
                <a16:creationId xmlns:a16="http://schemas.microsoft.com/office/drawing/2014/main" id="{7623F863-2AC0-40CC-B0CC-95DCD92422D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02875" y="2550007"/>
            <a:ext cx="4898911" cy="3061992"/>
          </a:xfrm>
          <a:prstGeom prst="roundRect">
            <a:avLst>
              <a:gd name="adj" fmla="val 2980"/>
            </a:avLst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40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Text Goes Here</a:t>
            </a:r>
          </a:p>
        </p:txBody>
      </p:sp>
      <p:grpSp>
        <p:nvGrpSpPr>
          <p:cNvPr id="23" name="Группа 69">
            <a:extLst>
              <a:ext uri="{FF2B5EF4-FFF2-40B4-BE49-F238E27FC236}">
                <a16:creationId xmlns:a16="http://schemas.microsoft.com/office/drawing/2014/main" id="{11B0117F-C0A0-4FBF-8893-AE29D6DD53A9}"/>
              </a:ext>
            </a:extLst>
          </p:cNvPr>
          <p:cNvGrpSpPr/>
          <p:nvPr userDrawn="1"/>
        </p:nvGrpSpPr>
        <p:grpSpPr>
          <a:xfrm>
            <a:off x="9694257" y="473627"/>
            <a:ext cx="2222433" cy="4235943"/>
            <a:chOff x="-3543473" y="-4875014"/>
            <a:chExt cx="3414713" cy="6508750"/>
          </a:xfrm>
          <a:effectLst>
            <a:reflection blurRad="50800" stA="50000" endPos="2000" dist="38100" dir="5400000" sy="-100000" algn="bl" rotWithShape="0"/>
          </a:effectLst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50D17FE5-9C14-4C64-968A-8C132B8D1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8" y="-4875014"/>
              <a:ext cx="3357563" cy="6508750"/>
            </a:xfrm>
            <a:custGeom>
              <a:avLst/>
              <a:gdLst>
                <a:gd name="T0" fmla="*/ 595 w 690"/>
                <a:gd name="T1" fmla="*/ 1338 h 1338"/>
                <a:gd name="T2" fmla="*/ 95 w 690"/>
                <a:gd name="T3" fmla="*/ 1338 h 1338"/>
                <a:gd name="T4" fmla="*/ 0 w 690"/>
                <a:gd name="T5" fmla="*/ 1243 h 1338"/>
                <a:gd name="T6" fmla="*/ 0 w 690"/>
                <a:gd name="T7" fmla="*/ 95 h 1338"/>
                <a:gd name="T8" fmla="*/ 95 w 690"/>
                <a:gd name="T9" fmla="*/ 0 h 1338"/>
                <a:gd name="T10" fmla="*/ 595 w 690"/>
                <a:gd name="T11" fmla="*/ 0 h 1338"/>
                <a:gd name="T12" fmla="*/ 690 w 690"/>
                <a:gd name="T13" fmla="*/ 95 h 1338"/>
                <a:gd name="T14" fmla="*/ 690 w 690"/>
                <a:gd name="T15" fmla="*/ 1243 h 1338"/>
                <a:gd name="T16" fmla="*/ 595 w 690"/>
                <a:gd name="T17" fmla="*/ 1338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338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C343855B-0680-4881-BD55-878222DB69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456160" y="-4816276"/>
              <a:ext cx="3240088" cy="6391275"/>
            </a:xfrm>
            <a:custGeom>
              <a:avLst/>
              <a:gdLst>
                <a:gd name="T0" fmla="*/ 583 w 666"/>
                <a:gd name="T1" fmla="*/ 1314 h 1314"/>
                <a:gd name="T2" fmla="*/ 83 w 666"/>
                <a:gd name="T3" fmla="*/ 1314 h 1314"/>
                <a:gd name="T4" fmla="*/ 0 w 666"/>
                <a:gd name="T5" fmla="*/ 1231 h 1314"/>
                <a:gd name="T6" fmla="*/ 0 w 666"/>
                <a:gd name="T7" fmla="*/ 83 h 1314"/>
                <a:gd name="T8" fmla="*/ 83 w 666"/>
                <a:gd name="T9" fmla="*/ 0 h 1314"/>
                <a:gd name="T10" fmla="*/ 583 w 666"/>
                <a:gd name="T11" fmla="*/ 0 h 1314"/>
                <a:gd name="T12" fmla="*/ 666 w 666"/>
                <a:gd name="T13" fmla="*/ 83 h 1314"/>
                <a:gd name="T14" fmla="*/ 666 w 666"/>
                <a:gd name="T15" fmla="*/ 1231 h 1314"/>
                <a:gd name="T16" fmla="*/ 583 w 666"/>
                <a:gd name="T17" fmla="*/ 1314 h 1314"/>
                <a:gd name="T18" fmla="*/ 83 w 666"/>
                <a:gd name="T19" fmla="*/ 2 h 1314"/>
                <a:gd name="T20" fmla="*/ 2 w 666"/>
                <a:gd name="T21" fmla="*/ 83 h 1314"/>
                <a:gd name="T22" fmla="*/ 2 w 666"/>
                <a:gd name="T23" fmla="*/ 1231 h 1314"/>
                <a:gd name="T24" fmla="*/ 83 w 666"/>
                <a:gd name="T25" fmla="*/ 1312 h 1314"/>
                <a:gd name="T26" fmla="*/ 583 w 666"/>
                <a:gd name="T27" fmla="*/ 1312 h 1314"/>
                <a:gd name="T28" fmla="*/ 664 w 666"/>
                <a:gd name="T29" fmla="*/ 1231 h 1314"/>
                <a:gd name="T30" fmla="*/ 664 w 666"/>
                <a:gd name="T31" fmla="*/ 83 h 1314"/>
                <a:gd name="T32" fmla="*/ 583 w 666"/>
                <a:gd name="T33" fmla="*/ 2 h 1314"/>
                <a:gd name="T34" fmla="*/ 83 w 666"/>
                <a:gd name="T35" fmla="*/ 2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6" h="1314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5A3480A8-FC36-42B7-8DC0-7F536C90F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0585" y="-4679751"/>
              <a:ext cx="393700" cy="73025"/>
            </a:xfrm>
            <a:custGeom>
              <a:avLst/>
              <a:gdLst>
                <a:gd name="T0" fmla="*/ 74 w 81"/>
                <a:gd name="T1" fmla="*/ 0 h 15"/>
                <a:gd name="T2" fmla="*/ 7 w 81"/>
                <a:gd name="T3" fmla="*/ 0 h 15"/>
                <a:gd name="T4" fmla="*/ 0 w 81"/>
                <a:gd name="T5" fmla="*/ 7 h 15"/>
                <a:gd name="T6" fmla="*/ 7 w 81"/>
                <a:gd name="T7" fmla="*/ 15 h 15"/>
                <a:gd name="T8" fmla="*/ 74 w 81"/>
                <a:gd name="T9" fmla="*/ 15 h 15"/>
                <a:gd name="T10" fmla="*/ 81 w 81"/>
                <a:gd name="T11" fmla="*/ 7 h 15"/>
                <a:gd name="T12" fmla="*/ 74 w 81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5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D75660E6-0916-4E4D-BE55-252AB4DA7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3" y="-3463726"/>
              <a:ext cx="28575" cy="388938"/>
            </a:xfrm>
            <a:custGeom>
              <a:avLst/>
              <a:gdLst>
                <a:gd name="T0" fmla="*/ 0 w 6"/>
                <a:gd name="T1" fmla="*/ 4 h 80"/>
                <a:gd name="T2" fmla="*/ 0 w 6"/>
                <a:gd name="T3" fmla="*/ 76 h 80"/>
                <a:gd name="T4" fmla="*/ 5 w 6"/>
                <a:gd name="T5" fmla="*/ 80 h 80"/>
                <a:gd name="T6" fmla="*/ 6 w 6"/>
                <a:gd name="T7" fmla="*/ 80 h 80"/>
                <a:gd name="T8" fmla="*/ 6 w 6"/>
                <a:gd name="T9" fmla="*/ 0 h 80"/>
                <a:gd name="T10" fmla="*/ 5 w 6"/>
                <a:gd name="T11" fmla="*/ 0 h 80"/>
                <a:gd name="T12" fmla="*/ 0 w 6"/>
                <a:gd name="T1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DE150A9F-A3B0-461E-81D8-1F66FCC1E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3" y="-3916164"/>
              <a:ext cx="28575" cy="209550"/>
            </a:xfrm>
            <a:custGeom>
              <a:avLst/>
              <a:gdLst>
                <a:gd name="T0" fmla="*/ 5 w 6"/>
                <a:gd name="T1" fmla="*/ 0 h 43"/>
                <a:gd name="T2" fmla="*/ 0 w 6"/>
                <a:gd name="T3" fmla="*/ 4 h 43"/>
                <a:gd name="T4" fmla="*/ 0 w 6"/>
                <a:gd name="T5" fmla="*/ 39 h 43"/>
                <a:gd name="T6" fmla="*/ 5 w 6"/>
                <a:gd name="T7" fmla="*/ 43 h 43"/>
                <a:gd name="T8" fmla="*/ 6 w 6"/>
                <a:gd name="T9" fmla="*/ 43 h 43"/>
                <a:gd name="T10" fmla="*/ 6 w 6"/>
                <a:gd name="T11" fmla="*/ 0 h 43"/>
                <a:gd name="T12" fmla="*/ 5 w 6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3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7AB14F30-C5A1-4137-81FE-4BB70CB22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3" y="-2943026"/>
              <a:ext cx="28575" cy="388938"/>
            </a:xfrm>
            <a:custGeom>
              <a:avLst/>
              <a:gdLst>
                <a:gd name="T0" fmla="*/ 0 w 6"/>
                <a:gd name="T1" fmla="*/ 4 h 80"/>
                <a:gd name="T2" fmla="*/ 0 w 6"/>
                <a:gd name="T3" fmla="*/ 76 h 80"/>
                <a:gd name="T4" fmla="*/ 5 w 6"/>
                <a:gd name="T5" fmla="*/ 80 h 80"/>
                <a:gd name="T6" fmla="*/ 6 w 6"/>
                <a:gd name="T7" fmla="*/ 80 h 80"/>
                <a:gd name="T8" fmla="*/ 6 w 6"/>
                <a:gd name="T9" fmla="*/ 0 h 80"/>
                <a:gd name="T10" fmla="*/ 5 w 6"/>
                <a:gd name="T11" fmla="*/ 0 h 80"/>
                <a:gd name="T12" fmla="*/ 0 w 6"/>
                <a:gd name="T1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93713120-954C-417B-9CCC-DE0FC4CDC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8" y="1141611"/>
              <a:ext cx="3357563" cy="492125"/>
            </a:xfrm>
            <a:custGeom>
              <a:avLst/>
              <a:gdLst>
                <a:gd name="T0" fmla="*/ 595 w 690"/>
                <a:gd name="T1" fmla="*/ 95 h 101"/>
                <a:gd name="T2" fmla="*/ 95 w 690"/>
                <a:gd name="T3" fmla="*/ 95 h 101"/>
                <a:gd name="T4" fmla="*/ 0 w 690"/>
                <a:gd name="T5" fmla="*/ 0 h 101"/>
                <a:gd name="T6" fmla="*/ 0 w 690"/>
                <a:gd name="T7" fmla="*/ 6 h 101"/>
                <a:gd name="T8" fmla="*/ 95 w 690"/>
                <a:gd name="T9" fmla="*/ 101 h 101"/>
                <a:gd name="T10" fmla="*/ 595 w 690"/>
                <a:gd name="T11" fmla="*/ 101 h 101"/>
                <a:gd name="T12" fmla="*/ 690 w 690"/>
                <a:gd name="T13" fmla="*/ 6 h 101"/>
                <a:gd name="T14" fmla="*/ 690 w 690"/>
                <a:gd name="T15" fmla="*/ 0 h 101"/>
                <a:gd name="T16" fmla="*/ 595 w 690"/>
                <a:gd name="T17" fmla="*/ 9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01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DF917AEC-BF00-4ED3-A777-3E704A635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8" y="-4875014"/>
              <a:ext cx="3357563" cy="492125"/>
            </a:xfrm>
            <a:custGeom>
              <a:avLst/>
              <a:gdLst>
                <a:gd name="T0" fmla="*/ 95 w 690"/>
                <a:gd name="T1" fmla="*/ 6 h 101"/>
                <a:gd name="T2" fmla="*/ 595 w 690"/>
                <a:gd name="T3" fmla="*/ 6 h 101"/>
                <a:gd name="T4" fmla="*/ 690 w 690"/>
                <a:gd name="T5" fmla="*/ 101 h 101"/>
                <a:gd name="T6" fmla="*/ 690 w 690"/>
                <a:gd name="T7" fmla="*/ 95 h 101"/>
                <a:gd name="T8" fmla="*/ 595 w 690"/>
                <a:gd name="T9" fmla="*/ 0 h 101"/>
                <a:gd name="T10" fmla="*/ 95 w 690"/>
                <a:gd name="T11" fmla="*/ 0 h 101"/>
                <a:gd name="T12" fmla="*/ 0 w 690"/>
                <a:gd name="T13" fmla="*/ 95 h 101"/>
                <a:gd name="T14" fmla="*/ 0 w 690"/>
                <a:gd name="T15" fmla="*/ 101 h 101"/>
                <a:gd name="T16" fmla="*/ 95 w 690"/>
                <a:gd name="T17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01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028DB08D-C78C-44E1-824A-A2CBF0E88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0585" y="-4679751"/>
              <a:ext cx="393700" cy="44450"/>
            </a:xfrm>
            <a:custGeom>
              <a:avLst/>
              <a:gdLst>
                <a:gd name="T0" fmla="*/ 7 w 81"/>
                <a:gd name="T1" fmla="*/ 4 h 9"/>
                <a:gd name="T2" fmla="*/ 74 w 81"/>
                <a:gd name="T3" fmla="*/ 4 h 9"/>
                <a:gd name="T4" fmla="*/ 81 w 81"/>
                <a:gd name="T5" fmla="*/ 9 h 9"/>
                <a:gd name="T6" fmla="*/ 81 w 81"/>
                <a:gd name="T7" fmla="*/ 7 h 9"/>
                <a:gd name="T8" fmla="*/ 74 w 81"/>
                <a:gd name="T9" fmla="*/ 0 h 9"/>
                <a:gd name="T10" fmla="*/ 7 w 81"/>
                <a:gd name="T11" fmla="*/ 0 h 9"/>
                <a:gd name="T12" fmla="*/ 0 w 81"/>
                <a:gd name="T13" fmla="*/ 7 h 9"/>
                <a:gd name="T14" fmla="*/ 0 w 81"/>
                <a:gd name="T15" fmla="*/ 9 h 9"/>
                <a:gd name="T16" fmla="*/ 7 w 81"/>
                <a:gd name="T1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9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4" name="Oval 15">
              <a:extLst>
                <a:ext uri="{FF2B5EF4-FFF2-40B4-BE49-F238E27FC236}">
                  <a16:creationId xmlns:a16="http://schemas.microsoft.com/office/drawing/2014/main" id="{6A0DA88F-A45E-43F6-9B44-41227644B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14735" y="-4694039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6" name="Oval 16">
              <a:extLst>
                <a:ext uri="{FF2B5EF4-FFF2-40B4-BE49-F238E27FC236}">
                  <a16:creationId xmlns:a16="http://schemas.microsoft.com/office/drawing/2014/main" id="{58411E9D-44EB-4FD5-9E92-E482942AA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956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7" name="Oval 17">
              <a:extLst>
                <a:ext uri="{FF2B5EF4-FFF2-40B4-BE49-F238E27FC236}">
                  <a16:creationId xmlns:a16="http://schemas.microsoft.com/office/drawing/2014/main" id="{D601F501-AF70-4B65-B36D-B05306DC9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3023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6" name="Oval 18">
              <a:extLst>
                <a:ext uri="{FF2B5EF4-FFF2-40B4-BE49-F238E27FC236}">
                  <a16:creationId xmlns:a16="http://schemas.microsoft.com/office/drawing/2014/main" id="{E0A6D250-979A-4BF0-9573-C40A7042F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9210" y="-4694039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7" name="Oval 19">
              <a:extLst>
                <a:ext uri="{FF2B5EF4-FFF2-40B4-BE49-F238E27FC236}">
                  <a16:creationId xmlns:a16="http://schemas.microsoft.com/office/drawing/2014/main" id="{884814B0-1AD2-42D8-BFAC-71CE5D383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33810" y="-4670226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8" name="Oval 20">
              <a:extLst>
                <a:ext uri="{FF2B5EF4-FFF2-40B4-BE49-F238E27FC236}">
                  <a16:creationId xmlns:a16="http://schemas.microsoft.com/office/drawing/2014/main" id="{AEEDA900-AAC7-4C51-8169-BA3FF46309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59098" y="-4694039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9" name="Oval 21">
              <a:extLst>
                <a:ext uri="{FF2B5EF4-FFF2-40B4-BE49-F238E27FC236}">
                  <a16:creationId xmlns:a16="http://schemas.microsoft.com/office/drawing/2014/main" id="{61BA0088-CB0B-4A8C-9380-C91276D36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352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0" name="Oval 22">
              <a:extLst>
                <a:ext uri="{FF2B5EF4-FFF2-40B4-BE49-F238E27FC236}">
                  <a16:creationId xmlns:a16="http://schemas.microsoft.com/office/drawing/2014/main" id="{9AD054AC-550D-4689-8C04-06A033ED2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30498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1" name="Oval 23">
              <a:extLst>
                <a:ext uri="{FF2B5EF4-FFF2-40B4-BE49-F238E27FC236}">
                  <a16:creationId xmlns:a16="http://schemas.microsoft.com/office/drawing/2014/main" id="{AE2BB918-9514-4F70-B8F4-936E5BA23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1448" y="-4694039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2" name="Oval 24">
              <a:extLst>
                <a:ext uri="{FF2B5EF4-FFF2-40B4-BE49-F238E27FC236}">
                  <a16:creationId xmlns:a16="http://schemas.microsoft.com/office/drawing/2014/main" id="{C49FD4E7-C9CF-4073-AE37-669A02F19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86048" y="-4670226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3" name="Freeform 25">
              <a:extLst>
                <a:ext uri="{FF2B5EF4-FFF2-40B4-BE49-F238E27FC236}">
                  <a16:creationId xmlns:a16="http://schemas.microsoft.com/office/drawing/2014/main" id="{BEC6946A-9F66-4CA6-BD90-840DD546B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3" y="-3916164"/>
              <a:ext cx="9525" cy="209550"/>
            </a:xfrm>
            <a:custGeom>
              <a:avLst/>
              <a:gdLst>
                <a:gd name="T0" fmla="*/ 0 w 2"/>
                <a:gd name="T1" fmla="*/ 0 h 43"/>
                <a:gd name="T2" fmla="*/ 0 w 2"/>
                <a:gd name="T3" fmla="*/ 43 h 43"/>
                <a:gd name="T4" fmla="*/ 1 w 2"/>
                <a:gd name="T5" fmla="*/ 43 h 43"/>
                <a:gd name="T6" fmla="*/ 2 w 2"/>
                <a:gd name="T7" fmla="*/ 43 h 43"/>
                <a:gd name="T8" fmla="*/ 2 w 2"/>
                <a:gd name="T9" fmla="*/ 0 h 43"/>
                <a:gd name="T10" fmla="*/ 1 w 2"/>
                <a:gd name="T11" fmla="*/ 0 h 43"/>
                <a:gd name="T12" fmla="*/ 0 w 2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3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4" name="Freeform 26">
              <a:extLst>
                <a:ext uri="{FF2B5EF4-FFF2-40B4-BE49-F238E27FC236}">
                  <a16:creationId xmlns:a16="http://schemas.microsoft.com/office/drawing/2014/main" id="{D66747D0-2BC1-4274-8242-6F99C63CF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3" y="-3463726"/>
              <a:ext cx="9525" cy="388938"/>
            </a:xfrm>
            <a:custGeom>
              <a:avLst/>
              <a:gdLst>
                <a:gd name="T0" fmla="*/ 0 w 2"/>
                <a:gd name="T1" fmla="*/ 0 h 80"/>
                <a:gd name="T2" fmla="*/ 0 w 2"/>
                <a:gd name="T3" fmla="*/ 80 h 80"/>
                <a:gd name="T4" fmla="*/ 1 w 2"/>
                <a:gd name="T5" fmla="*/ 80 h 80"/>
                <a:gd name="T6" fmla="*/ 2 w 2"/>
                <a:gd name="T7" fmla="*/ 80 h 80"/>
                <a:gd name="T8" fmla="*/ 2 w 2"/>
                <a:gd name="T9" fmla="*/ 0 h 80"/>
                <a:gd name="T10" fmla="*/ 1 w 2"/>
                <a:gd name="T11" fmla="*/ 0 h 80"/>
                <a:gd name="T12" fmla="*/ 0 w 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8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5" name="Freeform 27">
              <a:extLst>
                <a:ext uri="{FF2B5EF4-FFF2-40B4-BE49-F238E27FC236}">
                  <a16:creationId xmlns:a16="http://schemas.microsoft.com/office/drawing/2014/main" id="{BB84AF03-E516-4007-8222-17282B35A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3" y="-2943026"/>
              <a:ext cx="9525" cy="388938"/>
            </a:xfrm>
            <a:custGeom>
              <a:avLst/>
              <a:gdLst>
                <a:gd name="T0" fmla="*/ 0 w 2"/>
                <a:gd name="T1" fmla="*/ 0 h 80"/>
                <a:gd name="T2" fmla="*/ 0 w 2"/>
                <a:gd name="T3" fmla="*/ 80 h 80"/>
                <a:gd name="T4" fmla="*/ 1 w 2"/>
                <a:gd name="T5" fmla="*/ 80 h 80"/>
                <a:gd name="T6" fmla="*/ 2 w 2"/>
                <a:gd name="T7" fmla="*/ 80 h 80"/>
                <a:gd name="T8" fmla="*/ 2 w 2"/>
                <a:gd name="T9" fmla="*/ 0 h 80"/>
                <a:gd name="T10" fmla="*/ 1 w 2"/>
                <a:gd name="T11" fmla="*/ 0 h 80"/>
                <a:gd name="T12" fmla="*/ 0 w 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8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6" name="Freeform 28">
              <a:extLst>
                <a:ext uri="{FF2B5EF4-FFF2-40B4-BE49-F238E27FC236}">
                  <a16:creationId xmlns:a16="http://schemas.microsoft.com/office/drawing/2014/main" id="{182EB907-F3F8-4DD7-B42A-EC2858390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7335" y="-3089076"/>
              <a:ext cx="28575" cy="787400"/>
            </a:xfrm>
            <a:custGeom>
              <a:avLst/>
              <a:gdLst>
                <a:gd name="T0" fmla="*/ 6 w 6"/>
                <a:gd name="T1" fmla="*/ 158 h 162"/>
                <a:gd name="T2" fmla="*/ 6 w 6"/>
                <a:gd name="T3" fmla="*/ 4 h 162"/>
                <a:gd name="T4" fmla="*/ 2 w 6"/>
                <a:gd name="T5" fmla="*/ 0 h 162"/>
                <a:gd name="T6" fmla="*/ 0 w 6"/>
                <a:gd name="T7" fmla="*/ 0 h 162"/>
                <a:gd name="T8" fmla="*/ 0 w 6"/>
                <a:gd name="T9" fmla="*/ 162 h 162"/>
                <a:gd name="T10" fmla="*/ 2 w 6"/>
                <a:gd name="T11" fmla="*/ 162 h 162"/>
                <a:gd name="T12" fmla="*/ 6 w 6"/>
                <a:gd name="T13" fmla="*/ 15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62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7" name="Freeform 29">
              <a:extLst>
                <a:ext uri="{FF2B5EF4-FFF2-40B4-BE49-F238E27FC236}">
                  <a16:creationId xmlns:a16="http://schemas.microsoft.com/office/drawing/2014/main" id="{A712529A-40E5-4838-B0D0-5026F1818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7335" y="-3089076"/>
              <a:ext cx="9525" cy="787400"/>
            </a:xfrm>
            <a:custGeom>
              <a:avLst/>
              <a:gdLst>
                <a:gd name="T0" fmla="*/ 2 w 2"/>
                <a:gd name="T1" fmla="*/ 162 h 162"/>
                <a:gd name="T2" fmla="*/ 2 w 2"/>
                <a:gd name="T3" fmla="*/ 0 h 162"/>
                <a:gd name="T4" fmla="*/ 2 w 2"/>
                <a:gd name="T5" fmla="*/ 0 h 162"/>
                <a:gd name="T6" fmla="*/ 0 w 2"/>
                <a:gd name="T7" fmla="*/ 0 h 162"/>
                <a:gd name="T8" fmla="*/ 0 w 2"/>
                <a:gd name="T9" fmla="*/ 162 h 162"/>
                <a:gd name="T10" fmla="*/ 2 w 2"/>
                <a:gd name="T11" fmla="*/ 162 h 162"/>
                <a:gd name="T12" fmla="*/ 2 w 2"/>
                <a:gd name="T1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62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8" name="Rectangle 30">
              <a:extLst>
                <a:ext uri="{FF2B5EF4-FFF2-40B4-BE49-F238E27FC236}">
                  <a16:creationId xmlns:a16="http://schemas.microsoft.com/office/drawing/2014/main" id="{AE5CEE00-76CD-4276-A051-F96134733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5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9" name="Rectangle 31">
              <a:extLst>
                <a:ext uri="{FF2B5EF4-FFF2-40B4-BE49-F238E27FC236}">
                  <a16:creationId xmlns:a16="http://schemas.microsoft.com/office/drawing/2014/main" id="{B63DF5BE-4F12-4329-8F30-200245C4C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5148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0" name="Rectangle 32">
              <a:extLst>
                <a:ext uri="{FF2B5EF4-FFF2-40B4-BE49-F238E27FC236}">
                  <a16:creationId xmlns:a16="http://schemas.microsoft.com/office/drawing/2014/main" id="{5E3D5E8A-956B-4B45-83AD-C59C99AE8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5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1" name="Rectangle 33">
              <a:extLst>
                <a:ext uri="{FF2B5EF4-FFF2-40B4-BE49-F238E27FC236}">
                  <a16:creationId xmlns:a16="http://schemas.microsoft.com/office/drawing/2014/main" id="{7A7221A8-6581-4DA4-84F4-6C85B6E09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72" name="Freeform 7">
            <a:extLst>
              <a:ext uri="{FF2B5EF4-FFF2-40B4-BE49-F238E27FC236}">
                <a16:creationId xmlns:a16="http://schemas.microsoft.com/office/drawing/2014/main" id="{704F982B-3C1F-4097-ABF9-2A2CA09823AE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 bwMode="auto">
          <a:xfrm>
            <a:off x="9872073" y="600705"/>
            <a:ext cx="1879244" cy="3963096"/>
          </a:xfrm>
          <a:custGeom>
            <a:avLst/>
            <a:gdLst>
              <a:gd name="T0" fmla="*/ 562 w 624"/>
              <a:gd name="T1" fmla="*/ 0 h 1272"/>
              <a:gd name="T2" fmla="*/ 507 w 624"/>
              <a:gd name="T3" fmla="*/ 0 h 1272"/>
              <a:gd name="T4" fmla="*/ 477 w 624"/>
              <a:gd name="T5" fmla="*/ 20 h 1272"/>
              <a:gd name="T6" fmla="*/ 476 w 624"/>
              <a:gd name="T7" fmla="*/ 22 h 1272"/>
              <a:gd name="T8" fmla="*/ 447 w 624"/>
              <a:gd name="T9" fmla="*/ 42 h 1272"/>
              <a:gd name="T10" fmla="*/ 178 w 624"/>
              <a:gd name="T11" fmla="*/ 42 h 1272"/>
              <a:gd name="T12" fmla="*/ 148 w 624"/>
              <a:gd name="T13" fmla="*/ 22 h 1272"/>
              <a:gd name="T14" fmla="*/ 147 w 624"/>
              <a:gd name="T15" fmla="*/ 20 h 1272"/>
              <a:gd name="T16" fmla="*/ 118 w 624"/>
              <a:gd name="T17" fmla="*/ 0 h 1272"/>
              <a:gd name="T18" fmla="*/ 63 w 624"/>
              <a:gd name="T19" fmla="*/ 0 h 1272"/>
              <a:gd name="T20" fmla="*/ 17 w 624"/>
              <a:gd name="T21" fmla="*/ 20 h 1272"/>
              <a:gd name="T22" fmla="*/ 0 w 624"/>
              <a:gd name="T23" fmla="*/ 62 h 1272"/>
              <a:gd name="T24" fmla="*/ 0 w 624"/>
              <a:gd name="T25" fmla="*/ 1210 h 1272"/>
              <a:gd name="T26" fmla="*/ 18 w 624"/>
              <a:gd name="T27" fmla="*/ 1254 h 1272"/>
              <a:gd name="T28" fmla="*/ 62 w 624"/>
              <a:gd name="T29" fmla="*/ 1272 h 1272"/>
              <a:gd name="T30" fmla="*/ 562 w 624"/>
              <a:gd name="T31" fmla="*/ 1272 h 1272"/>
              <a:gd name="T32" fmla="*/ 624 w 624"/>
              <a:gd name="T33" fmla="*/ 1210 h 1272"/>
              <a:gd name="T34" fmla="*/ 624 w 624"/>
              <a:gd name="T35" fmla="*/ 62 h 1272"/>
              <a:gd name="T36" fmla="*/ 562 w 624"/>
              <a:gd name="T3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24" h="1272">
                <a:moveTo>
                  <a:pt x="562" y="0"/>
                </a:moveTo>
                <a:cubicBezTo>
                  <a:pt x="507" y="0"/>
                  <a:pt x="507" y="0"/>
                  <a:pt x="507" y="0"/>
                </a:cubicBezTo>
                <a:cubicBezTo>
                  <a:pt x="494" y="0"/>
                  <a:pt x="482" y="8"/>
                  <a:pt x="477" y="20"/>
                </a:cubicBezTo>
                <a:cubicBezTo>
                  <a:pt x="476" y="22"/>
                  <a:pt x="476" y="22"/>
                  <a:pt x="476" y="22"/>
                </a:cubicBezTo>
                <a:cubicBezTo>
                  <a:pt x="472" y="35"/>
                  <a:pt x="460" y="42"/>
                  <a:pt x="447" y="42"/>
                </a:cubicBezTo>
                <a:cubicBezTo>
                  <a:pt x="178" y="42"/>
                  <a:pt x="178" y="42"/>
                  <a:pt x="178" y="42"/>
                </a:cubicBezTo>
                <a:cubicBezTo>
                  <a:pt x="165" y="42"/>
                  <a:pt x="153" y="35"/>
                  <a:pt x="148" y="22"/>
                </a:cubicBezTo>
                <a:cubicBezTo>
                  <a:pt x="147" y="20"/>
                  <a:pt x="147" y="20"/>
                  <a:pt x="147" y="20"/>
                </a:cubicBezTo>
                <a:cubicBezTo>
                  <a:pt x="142" y="8"/>
                  <a:pt x="131" y="0"/>
                  <a:pt x="118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45" y="0"/>
                  <a:pt x="28" y="7"/>
                  <a:pt x="17" y="20"/>
                </a:cubicBezTo>
                <a:cubicBezTo>
                  <a:pt x="6" y="31"/>
                  <a:pt x="0" y="46"/>
                  <a:pt x="0" y="62"/>
                </a:cubicBezTo>
                <a:cubicBezTo>
                  <a:pt x="0" y="1210"/>
                  <a:pt x="0" y="1210"/>
                  <a:pt x="0" y="1210"/>
                </a:cubicBezTo>
                <a:cubicBezTo>
                  <a:pt x="0" y="1227"/>
                  <a:pt x="7" y="1243"/>
                  <a:pt x="18" y="1254"/>
                </a:cubicBezTo>
                <a:cubicBezTo>
                  <a:pt x="30" y="1266"/>
                  <a:pt x="46" y="1272"/>
                  <a:pt x="62" y="1272"/>
                </a:cubicBezTo>
                <a:cubicBezTo>
                  <a:pt x="562" y="1272"/>
                  <a:pt x="562" y="1272"/>
                  <a:pt x="562" y="1272"/>
                </a:cubicBezTo>
                <a:cubicBezTo>
                  <a:pt x="597" y="1272"/>
                  <a:pt x="624" y="1245"/>
                  <a:pt x="624" y="1210"/>
                </a:cubicBezTo>
                <a:cubicBezTo>
                  <a:pt x="624" y="62"/>
                  <a:pt x="624" y="62"/>
                  <a:pt x="624" y="62"/>
                </a:cubicBezTo>
                <a:cubicBezTo>
                  <a:pt x="624" y="28"/>
                  <a:pt x="597" y="0"/>
                  <a:pt x="562" y="0"/>
                </a:cubicBez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ru-RU" sz="4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676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nes - Light">
    <p:bg>
      <p:bgPr>
        <a:blipFill dpi="0" rotWithShape="1">
          <a:blip r:embed="rId2" cstate="hqprint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CB01A8A-2814-4EFD-4F3C-6FB09C09B0A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grpSp>
        <p:nvGrpSpPr>
          <p:cNvPr id="9" name="Группа 126">
            <a:extLst>
              <a:ext uri="{FF2B5EF4-FFF2-40B4-BE49-F238E27FC236}">
                <a16:creationId xmlns:a16="http://schemas.microsoft.com/office/drawing/2014/main" id="{A048296C-7F5D-463E-AC7F-FD26BAB620A2}"/>
              </a:ext>
            </a:extLst>
          </p:cNvPr>
          <p:cNvGrpSpPr/>
          <p:nvPr userDrawn="1"/>
        </p:nvGrpSpPr>
        <p:grpSpPr>
          <a:xfrm>
            <a:off x="9156141" y="1305011"/>
            <a:ext cx="2417287" cy="4607332"/>
            <a:chOff x="-3543473" y="-4875014"/>
            <a:chExt cx="3414713" cy="6508750"/>
          </a:xfrm>
          <a:effectLst/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053ECADC-E730-4638-8117-B5EFBC6C8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8" y="-4875014"/>
              <a:ext cx="3357563" cy="6508750"/>
            </a:xfrm>
            <a:custGeom>
              <a:avLst/>
              <a:gdLst>
                <a:gd name="T0" fmla="*/ 595 w 690"/>
                <a:gd name="T1" fmla="*/ 1338 h 1338"/>
                <a:gd name="T2" fmla="*/ 95 w 690"/>
                <a:gd name="T3" fmla="*/ 1338 h 1338"/>
                <a:gd name="T4" fmla="*/ 0 w 690"/>
                <a:gd name="T5" fmla="*/ 1243 h 1338"/>
                <a:gd name="T6" fmla="*/ 0 w 690"/>
                <a:gd name="T7" fmla="*/ 95 h 1338"/>
                <a:gd name="T8" fmla="*/ 95 w 690"/>
                <a:gd name="T9" fmla="*/ 0 h 1338"/>
                <a:gd name="T10" fmla="*/ 595 w 690"/>
                <a:gd name="T11" fmla="*/ 0 h 1338"/>
                <a:gd name="T12" fmla="*/ 690 w 690"/>
                <a:gd name="T13" fmla="*/ 95 h 1338"/>
                <a:gd name="T14" fmla="*/ 690 w 690"/>
                <a:gd name="T15" fmla="*/ 1243 h 1338"/>
                <a:gd name="T16" fmla="*/ 595 w 690"/>
                <a:gd name="T17" fmla="*/ 1338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338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92AA342-FDBF-4773-A864-2EC8A1B901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456160" y="-4816276"/>
              <a:ext cx="3240088" cy="6391275"/>
            </a:xfrm>
            <a:custGeom>
              <a:avLst/>
              <a:gdLst>
                <a:gd name="T0" fmla="*/ 583 w 666"/>
                <a:gd name="T1" fmla="*/ 1314 h 1314"/>
                <a:gd name="T2" fmla="*/ 83 w 666"/>
                <a:gd name="T3" fmla="*/ 1314 h 1314"/>
                <a:gd name="T4" fmla="*/ 0 w 666"/>
                <a:gd name="T5" fmla="*/ 1231 h 1314"/>
                <a:gd name="T6" fmla="*/ 0 w 666"/>
                <a:gd name="T7" fmla="*/ 83 h 1314"/>
                <a:gd name="T8" fmla="*/ 83 w 666"/>
                <a:gd name="T9" fmla="*/ 0 h 1314"/>
                <a:gd name="T10" fmla="*/ 583 w 666"/>
                <a:gd name="T11" fmla="*/ 0 h 1314"/>
                <a:gd name="T12" fmla="*/ 666 w 666"/>
                <a:gd name="T13" fmla="*/ 83 h 1314"/>
                <a:gd name="T14" fmla="*/ 666 w 666"/>
                <a:gd name="T15" fmla="*/ 1231 h 1314"/>
                <a:gd name="T16" fmla="*/ 583 w 666"/>
                <a:gd name="T17" fmla="*/ 1314 h 1314"/>
                <a:gd name="T18" fmla="*/ 83 w 666"/>
                <a:gd name="T19" fmla="*/ 2 h 1314"/>
                <a:gd name="T20" fmla="*/ 2 w 666"/>
                <a:gd name="T21" fmla="*/ 83 h 1314"/>
                <a:gd name="T22" fmla="*/ 2 w 666"/>
                <a:gd name="T23" fmla="*/ 1231 h 1314"/>
                <a:gd name="T24" fmla="*/ 83 w 666"/>
                <a:gd name="T25" fmla="*/ 1312 h 1314"/>
                <a:gd name="T26" fmla="*/ 583 w 666"/>
                <a:gd name="T27" fmla="*/ 1312 h 1314"/>
                <a:gd name="T28" fmla="*/ 664 w 666"/>
                <a:gd name="T29" fmla="*/ 1231 h 1314"/>
                <a:gd name="T30" fmla="*/ 664 w 666"/>
                <a:gd name="T31" fmla="*/ 83 h 1314"/>
                <a:gd name="T32" fmla="*/ 583 w 666"/>
                <a:gd name="T33" fmla="*/ 2 h 1314"/>
                <a:gd name="T34" fmla="*/ 83 w 666"/>
                <a:gd name="T35" fmla="*/ 2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6" h="1314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6DDA3C1A-D117-49A7-B2F5-0BC15C493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0585" y="-4679751"/>
              <a:ext cx="393700" cy="73025"/>
            </a:xfrm>
            <a:custGeom>
              <a:avLst/>
              <a:gdLst>
                <a:gd name="T0" fmla="*/ 74 w 81"/>
                <a:gd name="T1" fmla="*/ 0 h 15"/>
                <a:gd name="T2" fmla="*/ 7 w 81"/>
                <a:gd name="T3" fmla="*/ 0 h 15"/>
                <a:gd name="T4" fmla="*/ 0 w 81"/>
                <a:gd name="T5" fmla="*/ 7 h 15"/>
                <a:gd name="T6" fmla="*/ 7 w 81"/>
                <a:gd name="T7" fmla="*/ 15 h 15"/>
                <a:gd name="T8" fmla="*/ 74 w 81"/>
                <a:gd name="T9" fmla="*/ 15 h 15"/>
                <a:gd name="T10" fmla="*/ 81 w 81"/>
                <a:gd name="T11" fmla="*/ 7 h 15"/>
                <a:gd name="T12" fmla="*/ 74 w 81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5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C663BA41-6490-4346-8CDE-D7E0BB188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3" y="-3463726"/>
              <a:ext cx="28575" cy="388938"/>
            </a:xfrm>
            <a:custGeom>
              <a:avLst/>
              <a:gdLst>
                <a:gd name="T0" fmla="*/ 0 w 6"/>
                <a:gd name="T1" fmla="*/ 4 h 80"/>
                <a:gd name="T2" fmla="*/ 0 w 6"/>
                <a:gd name="T3" fmla="*/ 76 h 80"/>
                <a:gd name="T4" fmla="*/ 5 w 6"/>
                <a:gd name="T5" fmla="*/ 80 h 80"/>
                <a:gd name="T6" fmla="*/ 6 w 6"/>
                <a:gd name="T7" fmla="*/ 80 h 80"/>
                <a:gd name="T8" fmla="*/ 6 w 6"/>
                <a:gd name="T9" fmla="*/ 0 h 80"/>
                <a:gd name="T10" fmla="*/ 5 w 6"/>
                <a:gd name="T11" fmla="*/ 0 h 80"/>
                <a:gd name="T12" fmla="*/ 0 w 6"/>
                <a:gd name="T1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FD3A51B2-5FC5-4E66-8288-B90CA9165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3" y="-3916164"/>
              <a:ext cx="28575" cy="209550"/>
            </a:xfrm>
            <a:custGeom>
              <a:avLst/>
              <a:gdLst>
                <a:gd name="T0" fmla="*/ 5 w 6"/>
                <a:gd name="T1" fmla="*/ 0 h 43"/>
                <a:gd name="T2" fmla="*/ 0 w 6"/>
                <a:gd name="T3" fmla="*/ 4 h 43"/>
                <a:gd name="T4" fmla="*/ 0 w 6"/>
                <a:gd name="T5" fmla="*/ 39 h 43"/>
                <a:gd name="T6" fmla="*/ 5 w 6"/>
                <a:gd name="T7" fmla="*/ 43 h 43"/>
                <a:gd name="T8" fmla="*/ 6 w 6"/>
                <a:gd name="T9" fmla="*/ 43 h 43"/>
                <a:gd name="T10" fmla="*/ 6 w 6"/>
                <a:gd name="T11" fmla="*/ 0 h 43"/>
                <a:gd name="T12" fmla="*/ 5 w 6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3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927A508E-A941-47D2-96B3-C7917E9C8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3" y="-2943026"/>
              <a:ext cx="28575" cy="388938"/>
            </a:xfrm>
            <a:custGeom>
              <a:avLst/>
              <a:gdLst>
                <a:gd name="T0" fmla="*/ 0 w 6"/>
                <a:gd name="T1" fmla="*/ 4 h 80"/>
                <a:gd name="T2" fmla="*/ 0 w 6"/>
                <a:gd name="T3" fmla="*/ 76 h 80"/>
                <a:gd name="T4" fmla="*/ 5 w 6"/>
                <a:gd name="T5" fmla="*/ 80 h 80"/>
                <a:gd name="T6" fmla="*/ 6 w 6"/>
                <a:gd name="T7" fmla="*/ 80 h 80"/>
                <a:gd name="T8" fmla="*/ 6 w 6"/>
                <a:gd name="T9" fmla="*/ 0 h 80"/>
                <a:gd name="T10" fmla="*/ 5 w 6"/>
                <a:gd name="T11" fmla="*/ 0 h 80"/>
                <a:gd name="T12" fmla="*/ 0 w 6"/>
                <a:gd name="T1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27850805-43AE-46F3-BE9D-728C911AA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8" y="1141611"/>
              <a:ext cx="3357563" cy="492125"/>
            </a:xfrm>
            <a:custGeom>
              <a:avLst/>
              <a:gdLst>
                <a:gd name="T0" fmla="*/ 595 w 690"/>
                <a:gd name="T1" fmla="*/ 95 h 101"/>
                <a:gd name="T2" fmla="*/ 95 w 690"/>
                <a:gd name="T3" fmla="*/ 95 h 101"/>
                <a:gd name="T4" fmla="*/ 0 w 690"/>
                <a:gd name="T5" fmla="*/ 0 h 101"/>
                <a:gd name="T6" fmla="*/ 0 w 690"/>
                <a:gd name="T7" fmla="*/ 6 h 101"/>
                <a:gd name="T8" fmla="*/ 95 w 690"/>
                <a:gd name="T9" fmla="*/ 101 h 101"/>
                <a:gd name="T10" fmla="*/ 595 w 690"/>
                <a:gd name="T11" fmla="*/ 101 h 101"/>
                <a:gd name="T12" fmla="*/ 690 w 690"/>
                <a:gd name="T13" fmla="*/ 6 h 101"/>
                <a:gd name="T14" fmla="*/ 690 w 690"/>
                <a:gd name="T15" fmla="*/ 0 h 101"/>
                <a:gd name="T16" fmla="*/ 595 w 690"/>
                <a:gd name="T17" fmla="*/ 9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01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6D1DA30A-F040-4511-BEDD-E9F6982D9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8" y="-4875014"/>
              <a:ext cx="3357563" cy="492125"/>
            </a:xfrm>
            <a:custGeom>
              <a:avLst/>
              <a:gdLst>
                <a:gd name="T0" fmla="*/ 95 w 690"/>
                <a:gd name="T1" fmla="*/ 6 h 101"/>
                <a:gd name="T2" fmla="*/ 595 w 690"/>
                <a:gd name="T3" fmla="*/ 6 h 101"/>
                <a:gd name="T4" fmla="*/ 690 w 690"/>
                <a:gd name="T5" fmla="*/ 101 h 101"/>
                <a:gd name="T6" fmla="*/ 690 w 690"/>
                <a:gd name="T7" fmla="*/ 95 h 101"/>
                <a:gd name="T8" fmla="*/ 595 w 690"/>
                <a:gd name="T9" fmla="*/ 0 h 101"/>
                <a:gd name="T10" fmla="*/ 95 w 690"/>
                <a:gd name="T11" fmla="*/ 0 h 101"/>
                <a:gd name="T12" fmla="*/ 0 w 690"/>
                <a:gd name="T13" fmla="*/ 95 h 101"/>
                <a:gd name="T14" fmla="*/ 0 w 690"/>
                <a:gd name="T15" fmla="*/ 101 h 101"/>
                <a:gd name="T16" fmla="*/ 95 w 690"/>
                <a:gd name="T17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01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F6279BD-6D9D-417D-8C17-FCA6537D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0585" y="-4679751"/>
              <a:ext cx="393700" cy="44450"/>
            </a:xfrm>
            <a:custGeom>
              <a:avLst/>
              <a:gdLst>
                <a:gd name="T0" fmla="*/ 7 w 81"/>
                <a:gd name="T1" fmla="*/ 4 h 9"/>
                <a:gd name="T2" fmla="*/ 74 w 81"/>
                <a:gd name="T3" fmla="*/ 4 h 9"/>
                <a:gd name="T4" fmla="*/ 81 w 81"/>
                <a:gd name="T5" fmla="*/ 9 h 9"/>
                <a:gd name="T6" fmla="*/ 81 w 81"/>
                <a:gd name="T7" fmla="*/ 7 h 9"/>
                <a:gd name="T8" fmla="*/ 74 w 81"/>
                <a:gd name="T9" fmla="*/ 0 h 9"/>
                <a:gd name="T10" fmla="*/ 7 w 81"/>
                <a:gd name="T11" fmla="*/ 0 h 9"/>
                <a:gd name="T12" fmla="*/ 0 w 81"/>
                <a:gd name="T13" fmla="*/ 7 h 9"/>
                <a:gd name="T14" fmla="*/ 0 w 81"/>
                <a:gd name="T15" fmla="*/ 9 h 9"/>
                <a:gd name="T16" fmla="*/ 7 w 81"/>
                <a:gd name="T1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9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19" name="Oval 15">
              <a:extLst>
                <a:ext uri="{FF2B5EF4-FFF2-40B4-BE49-F238E27FC236}">
                  <a16:creationId xmlns:a16="http://schemas.microsoft.com/office/drawing/2014/main" id="{0FB70E9E-2B45-4016-ADD4-6DC47144E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14735" y="-4694039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0" name="Oval 16">
              <a:extLst>
                <a:ext uri="{FF2B5EF4-FFF2-40B4-BE49-F238E27FC236}">
                  <a16:creationId xmlns:a16="http://schemas.microsoft.com/office/drawing/2014/main" id="{243581DB-E17B-47E5-94B0-9BBAE3BBC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956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1" name="Oval 17">
              <a:extLst>
                <a:ext uri="{FF2B5EF4-FFF2-40B4-BE49-F238E27FC236}">
                  <a16:creationId xmlns:a16="http://schemas.microsoft.com/office/drawing/2014/main" id="{8BB89B5B-E1D6-4477-B69D-4D92C30B3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3023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2" name="Oval 18">
              <a:extLst>
                <a:ext uri="{FF2B5EF4-FFF2-40B4-BE49-F238E27FC236}">
                  <a16:creationId xmlns:a16="http://schemas.microsoft.com/office/drawing/2014/main" id="{2677AA83-6C11-4AAA-8A1C-38CE3E0EB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9210" y="-4694039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3" name="Oval 19">
              <a:extLst>
                <a:ext uri="{FF2B5EF4-FFF2-40B4-BE49-F238E27FC236}">
                  <a16:creationId xmlns:a16="http://schemas.microsoft.com/office/drawing/2014/main" id="{347498A8-8317-4156-9C67-B2F30043D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33810" y="-4670226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4" name="Oval 20">
              <a:extLst>
                <a:ext uri="{FF2B5EF4-FFF2-40B4-BE49-F238E27FC236}">
                  <a16:creationId xmlns:a16="http://schemas.microsoft.com/office/drawing/2014/main" id="{8784B471-FC6B-449B-AF55-86EE3923E0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59098" y="-4694039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5" name="Oval 21">
              <a:extLst>
                <a:ext uri="{FF2B5EF4-FFF2-40B4-BE49-F238E27FC236}">
                  <a16:creationId xmlns:a16="http://schemas.microsoft.com/office/drawing/2014/main" id="{52A4795E-6331-44E7-8C67-ABD853927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352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6" name="Oval 22">
              <a:extLst>
                <a:ext uri="{FF2B5EF4-FFF2-40B4-BE49-F238E27FC236}">
                  <a16:creationId xmlns:a16="http://schemas.microsoft.com/office/drawing/2014/main" id="{EB91F46B-7A8E-4D7C-B0DA-30F25821C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30498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7" name="Oval 23">
              <a:extLst>
                <a:ext uri="{FF2B5EF4-FFF2-40B4-BE49-F238E27FC236}">
                  <a16:creationId xmlns:a16="http://schemas.microsoft.com/office/drawing/2014/main" id="{30A8B285-000F-410E-80D1-853148CA5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1448" y="-4694039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8" name="Oval 24">
              <a:extLst>
                <a:ext uri="{FF2B5EF4-FFF2-40B4-BE49-F238E27FC236}">
                  <a16:creationId xmlns:a16="http://schemas.microsoft.com/office/drawing/2014/main" id="{4DF59777-F379-4826-AF5D-985210434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86048" y="-4670226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E93CF105-6846-4A8F-9B6E-62CDA17E3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3" y="-3916164"/>
              <a:ext cx="9525" cy="209550"/>
            </a:xfrm>
            <a:custGeom>
              <a:avLst/>
              <a:gdLst>
                <a:gd name="T0" fmla="*/ 0 w 2"/>
                <a:gd name="T1" fmla="*/ 0 h 43"/>
                <a:gd name="T2" fmla="*/ 0 w 2"/>
                <a:gd name="T3" fmla="*/ 43 h 43"/>
                <a:gd name="T4" fmla="*/ 1 w 2"/>
                <a:gd name="T5" fmla="*/ 43 h 43"/>
                <a:gd name="T6" fmla="*/ 2 w 2"/>
                <a:gd name="T7" fmla="*/ 43 h 43"/>
                <a:gd name="T8" fmla="*/ 2 w 2"/>
                <a:gd name="T9" fmla="*/ 0 h 43"/>
                <a:gd name="T10" fmla="*/ 1 w 2"/>
                <a:gd name="T11" fmla="*/ 0 h 43"/>
                <a:gd name="T12" fmla="*/ 0 w 2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3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0EEF56BE-3D56-4316-AF3C-F9585325B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3" y="-3463726"/>
              <a:ext cx="9525" cy="388938"/>
            </a:xfrm>
            <a:custGeom>
              <a:avLst/>
              <a:gdLst>
                <a:gd name="T0" fmla="*/ 0 w 2"/>
                <a:gd name="T1" fmla="*/ 0 h 80"/>
                <a:gd name="T2" fmla="*/ 0 w 2"/>
                <a:gd name="T3" fmla="*/ 80 h 80"/>
                <a:gd name="T4" fmla="*/ 1 w 2"/>
                <a:gd name="T5" fmla="*/ 80 h 80"/>
                <a:gd name="T6" fmla="*/ 2 w 2"/>
                <a:gd name="T7" fmla="*/ 80 h 80"/>
                <a:gd name="T8" fmla="*/ 2 w 2"/>
                <a:gd name="T9" fmla="*/ 0 h 80"/>
                <a:gd name="T10" fmla="*/ 1 w 2"/>
                <a:gd name="T11" fmla="*/ 0 h 80"/>
                <a:gd name="T12" fmla="*/ 0 w 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8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65D6B545-272C-443C-9575-39B093AA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3" y="-2943026"/>
              <a:ext cx="9525" cy="388938"/>
            </a:xfrm>
            <a:custGeom>
              <a:avLst/>
              <a:gdLst>
                <a:gd name="T0" fmla="*/ 0 w 2"/>
                <a:gd name="T1" fmla="*/ 0 h 80"/>
                <a:gd name="T2" fmla="*/ 0 w 2"/>
                <a:gd name="T3" fmla="*/ 80 h 80"/>
                <a:gd name="T4" fmla="*/ 1 w 2"/>
                <a:gd name="T5" fmla="*/ 80 h 80"/>
                <a:gd name="T6" fmla="*/ 2 w 2"/>
                <a:gd name="T7" fmla="*/ 80 h 80"/>
                <a:gd name="T8" fmla="*/ 2 w 2"/>
                <a:gd name="T9" fmla="*/ 0 h 80"/>
                <a:gd name="T10" fmla="*/ 1 w 2"/>
                <a:gd name="T11" fmla="*/ 0 h 80"/>
                <a:gd name="T12" fmla="*/ 0 w 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8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1EABF3EB-E3FD-44A9-90BC-3955DBC6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7335" y="-3089076"/>
              <a:ext cx="28575" cy="787400"/>
            </a:xfrm>
            <a:custGeom>
              <a:avLst/>
              <a:gdLst>
                <a:gd name="T0" fmla="*/ 6 w 6"/>
                <a:gd name="T1" fmla="*/ 158 h 162"/>
                <a:gd name="T2" fmla="*/ 6 w 6"/>
                <a:gd name="T3" fmla="*/ 4 h 162"/>
                <a:gd name="T4" fmla="*/ 2 w 6"/>
                <a:gd name="T5" fmla="*/ 0 h 162"/>
                <a:gd name="T6" fmla="*/ 0 w 6"/>
                <a:gd name="T7" fmla="*/ 0 h 162"/>
                <a:gd name="T8" fmla="*/ 0 w 6"/>
                <a:gd name="T9" fmla="*/ 162 h 162"/>
                <a:gd name="T10" fmla="*/ 2 w 6"/>
                <a:gd name="T11" fmla="*/ 162 h 162"/>
                <a:gd name="T12" fmla="*/ 6 w 6"/>
                <a:gd name="T13" fmla="*/ 15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62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DF33744E-00AC-4BF9-8670-3059AF54B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7335" y="-3089076"/>
              <a:ext cx="9525" cy="787400"/>
            </a:xfrm>
            <a:custGeom>
              <a:avLst/>
              <a:gdLst>
                <a:gd name="T0" fmla="*/ 2 w 2"/>
                <a:gd name="T1" fmla="*/ 162 h 162"/>
                <a:gd name="T2" fmla="*/ 2 w 2"/>
                <a:gd name="T3" fmla="*/ 0 h 162"/>
                <a:gd name="T4" fmla="*/ 2 w 2"/>
                <a:gd name="T5" fmla="*/ 0 h 162"/>
                <a:gd name="T6" fmla="*/ 0 w 2"/>
                <a:gd name="T7" fmla="*/ 0 h 162"/>
                <a:gd name="T8" fmla="*/ 0 w 2"/>
                <a:gd name="T9" fmla="*/ 162 h 162"/>
                <a:gd name="T10" fmla="*/ 2 w 2"/>
                <a:gd name="T11" fmla="*/ 162 h 162"/>
                <a:gd name="T12" fmla="*/ 2 w 2"/>
                <a:gd name="T1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62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4" name="Rectangle 30">
              <a:extLst>
                <a:ext uri="{FF2B5EF4-FFF2-40B4-BE49-F238E27FC236}">
                  <a16:creationId xmlns:a16="http://schemas.microsoft.com/office/drawing/2014/main" id="{C2DFAF6C-6FC4-47D7-B4B1-A6AD11F1A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5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5" name="Rectangle 31">
              <a:extLst>
                <a:ext uri="{FF2B5EF4-FFF2-40B4-BE49-F238E27FC236}">
                  <a16:creationId xmlns:a16="http://schemas.microsoft.com/office/drawing/2014/main" id="{CE04325F-86D7-4E04-8DE2-3DDF2EA7C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5148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6" name="Rectangle 32">
              <a:extLst>
                <a:ext uri="{FF2B5EF4-FFF2-40B4-BE49-F238E27FC236}">
                  <a16:creationId xmlns:a16="http://schemas.microsoft.com/office/drawing/2014/main" id="{4A9C54E8-3EA9-41C4-8212-687B23BEC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5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37" name="Rectangle 33">
              <a:extLst>
                <a:ext uri="{FF2B5EF4-FFF2-40B4-BE49-F238E27FC236}">
                  <a16:creationId xmlns:a16="http://schemas.microsoft.com/office/drawing/2014/main" id="{5CFC10DA-A4F5-4C72-B697-4CEA54254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grpSp>
        <p:nvGrpSpPr>
          <p:cNvPr id="38" name="Группа 155">
            <a:extLst>
              <a:ext uri="{FF2B5EF4-FFF2-40B4-BE49-F238E27FC236}">
                <a16:creationId xmlns:a16="http://schemas.microsoft.com/office/drawing/2014/main" id="{51B78E1D-93A7-40F4-A31F-D08FDE96F408}"/>
              </a:ext>
            </a:extLst>
          </p:cNvPr>
          <p:cNvGrpSpPr/>
          <p:nvPr userDrawn="1"/>
        </p:nvGrpSpPr>
        <p:grpSpPr>
          <a:xfrm>
            <a:off x="4835943" y="1305011"/>
            <a:ext cx="2417287" cy="4607332"/>
            <a:chOff x="-3543473" y="-4875014"/>
            <a:chExt cx="3414713" cy="6508750"/>
          </a:xfrm>
          <a:effectLst/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FFE1DF11-8D6D-40E7-BC59-568ECEC7A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8" y="-4875014"/>
              <a:ext cx="3357563" cy="6508750"/>
            </a:xfrm>
            <a:custGeom>
              <a:avLst/>
              <a:gdLst>
                <a:gd name="T0" fmla="*/ 595 w 690"/>
                <a:gd name="T1" fmla="*/ 1338 h 1338"/>
                <a:gd name="T2" fmla="*/ 95 w 690"/>
                <a:gd name="T3" fmla="*/ 1338 h 1338"/>
                <a:gd name="T4" fmla="*/ 0 w 690"/>
                <a:gd name="T5" fmla="*/ 1243 h 1338"/>
                <a:gd name="T6" fmla="*/ 0 w 690"/>
                <a:gd name="T7" fmla="*/ 95 h 1338"/>
                <a:gd name="T8" fmla="*/ 95 w 690"/>
                <a:gd name="T9" fmla="*/ 0 h 1338"/>
                <a:gd name="T10" fmla="*/ 595 w 690"/>
                <a:gd name="T11" fmla="*/ 0 h 1338"/>
                <a:gd name="T12" fmla="*/ 690 w 690"/>
                <a:gd name="T13" fmla="*/ 95 h 1338"/>
                <a:gd name="T14" fmla="*/ 690 w 690"/>
                <a:gd name="T15" fmla="*/ 1243 h 1338"/>
                <a:gd name="T16" fmla="*/ 595 w 690"/>
                <a:gd name="T17" fmla="*/ 1338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338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F313F226-EB05-4D8F-B7CC-965931E17B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456160" y="-4816276"/>
              <a:ext cx="3240088" cy="6391275"/>
            </a:xfrm>
            <a:custGeom>
              <a:avLst/>
              <a:gdLst>
                <a:gd name="T0" fmla="*/ 583 w 666"/>
                <a:gd name="T1" fmla="*/ 1314 h 1314"/>
                <a:gd name="T2" fmla="*/ 83 w 666"/>
                <a:gd name="T3" fmla="*/ 1314 h 1314"/>
                <a:gd name="T4" fmla="*/ 0 w 666"/>
                <a:gd name="T5" fmla="*/ 1231 h 1314"/>
                <a:gd name="T6" fmla="*/ 0 w 666"/>
                <a:gd name="T7" fmla="*/ 83 h 1314"/>
                <a:gd name="T8" fmla="*/ 83 w 666"/>
                <a:gd name="T9" fmla="*/ 0 h 1314"/>
                <a:gd name="T10" fmla="*/ 583 w 666"/>
                <a:gd name="T11" fmla="*/ 0 h 1314"/>
                <a:gd name="T12" fmla="*/ 666 w 666"/>
                <a:gd name="T13" fmla="*/ 83 h 1314"/>
                <a:gd name="T14" fmla="*/ 666 w 666"/>
                <a:gd name="T15" fmla="*/ 1231 h 1314"/>
                <a:gd name="T16" fmla="*/ 583 w 666"/>
                <a:gd name="T17" fmla="*/ 1314 h 1314"/>
                <a:gd name="T18" fmla="*/ 83 w 666"/>
                <a:gd name="T19" fmla="*/ 2 h 1314"/>
                <a:gd name="T20" fmla="*/ 2 w 666"/>
                <a:gd name="T21" fmla="*/ 83 h 1314"/>
                <a:gd name="T22" fmla="*/ 2 w 666"/>
                <a:gd name="T23" fmla="*/ 1231 h 1314"/>
                <a:gd name="T24" fmla="*/ 83 w 666"/>
                <a:gd name="T25" fmla="*/ 1312 h 1314"/>
                <a:gd name="T26" fmla="*/ 583 w 666"/>
                <a:gd name="T27" fmla="*/ 1312 h 1314"/>
                <a:gd name="T28" fmla="*/ 664 w 666"/>
                <a:gd name="T29" fmla="*/ 1231 h 1314"/>
                <a:gd name="T30" fmla="*/ 664 w 666"/>
                <a:gd name="T31" fmla="*/ 83 h 1314"/>
                <a:gd name="T32" fmla="*/ 583 w 666"/>
                <a:gd name="T33" fmla="*/ 2 h 1314"/>
                <a:gd name="T34" fmla="*/ 83 w 666"/>
                <a:gd name="T35" fmla="*/ 2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6" h="1314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96A4164-A975-4B78-A778-64AB1EC5B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0585" y="-4679751"/>
              <a:ext cx="393700" cy="73025"/>
            </a:xfrm>
            <a:custGeom>
              <a:avLst/>
              <a:gdLst>
                <a:gd name="T0" fmla="*/ 74 w 81"/>
                <a:gd name="T1" fmla="*/ 0 h 15"/>
                <a:gd name="T2" fmla="*/ 7 w 81"/>
                <a:gd name="T3" fmla="*/ 0 h 15"/>
                <a:gd name="T4" fmla="*/ 0 w 81"/>
                <a:gd name="T5" fmla="*/ 7 h 15"/>
                <a:gd name="T6" fmla="*/ 7 w 81"/>
                <a:gd name="T7" fmla="*/ 15 h 15"/>
                <a:gd name="T8" fmla="*/ 74 w 81"/>
                <a:gd name="T9" fmla="*/ 15 h 15"/>
                <a:gd name="T10" fmla="*/ 81 w 81"/>
                <a:gd name="T11" fmla="*/ 7 h 15"/>
                <a:gd name="T12" fmla="*/ 74 w 81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5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922F339C-8B7D-488B-8DC2-355CC5342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3" y="-3463726"/>
              <a:ext cx="28575" cy="388938"/>
            </a:xfrm>
            <a:custGeom>
              <a:avLst/>
              <a:gdLst>
                <a:gd name="T0" fmla="*/ 0 w 6"/>
                <a:gd name="T1" fmla="*/ 4 h 80"/>
                <a:gd name="T2" fmla="*/ 0 w 6"/>
                <a:gd name="T3" fmla="*/ 76 h 80"/>
                <a:gd name="T4" fmla="*/ 5 w 6"/>
                <a:gd name="T5" fmla="*/ 80 h 80"/>
                <a:gd name="T6" fmla="*/ 6 w 6"/>
                <a:gd name="T7" fmla="*/ 80 h 80"/>
                <a:gd name="T8" fmla="*/ 6 w 6"/>
                <a:gd name="T9" fmla="*/ 0 h 80"/>
                <a:gd name="T10" fmla="*/ 5 w 6"/>
                <a:gd name="T11" fmla="*/ 0 h 80"/>
                <a:gd name="T12" fmla="*/ 0 w 6"/>
                <a:gd name="T1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FDF5369B-9B2B-476A-9782-2DAAA63D4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3" y="-3916164"/>
              <a:ext cx="28575" cy="209550"/>
            </a:xfrm>
            <a:custGeom>
              <a:avLst/>
              <a:gdLst>
                <a:gd name="T0" fmla="*/ 5 w 6"/>
                <a:gd name="T1" fmla="*/ 0 h 43"/>
                <a:gd name="T2" fmla="*/ 0 w 6"/>
                <a:gd name="T3" fmla="*/ 4 h 43"/>
                <a:gd name="T4" fmla="*/ 0 w 6"/>
                <a:gd name="T5" fmla="*/ 39 h 43"/>
                <a:gd name="T6" fmla="*/ 5 w 6"/>
                <a:gd name="T7" fmla="*/ 43 h 43"/>
                <a:gd name="T8" fmla="*/ 6 w 6"/>
                <a:gd name="T9" fmla="*/ 43 h 43"/>
                <a:gd name="T10" fmla="*/ 6 w 6"/>
                <a:gd name="T11" fmla="*/ 0 h 43"/>
                <a:gd name="T12" fmla="*/ 5 w 6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3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8593727A-4668-48B2-A3F8-32949A0BA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3" y="-2943026"/>
              <a:ext cx="28575" cy="388938"/>
            </a:xfrm>
            <a:custGeom>
              <a:avLst/>
              <a:gdLst>
                <a:gd name="T0" fmla="*/ 0 w 6"/>
                <a:gd name="T1" fmla="*/ 4 h 80"/>
                <a:gd name="T2" fmla="*/ 0 w 6"/>
                <a:gd name="T3" fmla="*/ 76 h 80"/>
                <a:gd name="T4" fmla="*/ 5 w 6"/>
                <a:gd name="T5" fmla="*/ 80 h 80"/>
                <a:gd name="T6" fmla="*/ 6 w 6"/>
                <a:gd name="T7" fmla="*/ 80 h 80"/>
                <a:gd name="T8" fmla="*/ 6 w 6"/>
                <a:gd name="T9" fmla="*/ 0 h 80"/>
                <a:gd name="T10" fmla="*/ 5 w 6"/>
                <a:gd name="T11" fmla="*/ 0 h 80"/>
                <a:gd name="T12" fmla="*/ 0 w 6"/>
                <a:gd name="T1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92AD8A6B-3E1E-4B5C-A361-CB5703AA2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8" y="1141611"/>
              <a:ext cx="3357563" cy="492125"/>
            </a:xfrm>
            <a:custGeom>
              <a:avLst/>
              <a:gdLst>
                <a:gd name="T0" fmla="*/ 595 w 690"/>
                <a:gd name="T1" fmla="*/ 95 h 101"/>
                <a:gd name="T2" fmla="*/ 95 w 690"/>
                <a:gd name="T3" fmla="*/ 95 h 101"/>
                <a:gd name="T4" fmla="*/ 0 w 690"/>
                <a:gd name="T5" fmla="*/ 0 h 101"/>
                <a:gd name="T6" fmla="*/ 0 w 690"/>
                <a:gd name="T7" fmla="*/ 6 h 101"/>
                <a:gd name="T8" fmla="*/ 95 w 690"/>
                <a:gd name="T9" fmla="*/ 101 h 101"/>
                <a:gd name="T10" fmla="*/ 595 w 690"/>
                <a:gd name="T11" fmla="*/ 101 h 101"/>
                <a:gd name="T12" fmla="*/ 690 w 690"/>
                <a:gd name="T13" fmla="*/ 6 h 101"/>
                <a:gd name="T14" fmla="*/ 690 w 690"/>
                <a:gd name="T15" fmla="*/ 0 h 101"/>
                <a:gd name="T16" fmla="*/ 595 w 690"/>
                <a:gd name="T17" fmla="*/ 9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01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21B01521-9DCB-494A-B582-43674F799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8" y="-4875014"/>
              <a:ext cx="3357563" cy="492125"/>
            </a:xfrm>
            <a:custGeom>
              <a:avLst/>
              <a:gdLst>
                <a:gd name="T0" fmla="*/ 95 w 690"/>
                <a:gd name="T1" fmla="*/ 6 h 101"/>
                <a:gd name="T2" fmla="*/ 595 w 690"/>
                <a:gd name="T3" fmla="*/ 6 h 101"/>
                <a:gd name="T4" fmla="*/ 690 w 690"/>
                <a:gd name="T5" fmla="*/ 101 h 101"/>
                <a:gd name="T6" fmla="*/ 690 w 690"/>
                <a:gd name="T7" fmla="*/ 95 h 101"/>
                <a:gd name="T8" fmla="*/ 595 w 690"/>
                <a:gd name="T9" fmla="*/ 0 h 101"/>
                <a:gd name="T10" fmla="*/ 95 w 690"/>
                <a:gd name="T11" fmla="*/ 0 h 101"/>
                <a:gd name="T12" fmla="*/ 0 w 690"/>
                <a:gd name="T13" fmla="*/ 95 h 101"/>
                <a:gd name="T14" fmla="*/ 0 w 690"/>
                <a:gd name="T15" fmla="*/ 101 h 101"/>
                <a:gd name="T16" fmla="*/ 95 w 690"/>
                <a:gd name="T17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01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4D3CCE09-68ED-4D73-B6D8-4C6685E88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0585" y="-4679751"/>
              <a:ext cx="393700" cy="44450"/>
            </a:xfrm>
            <a:custGeom>
              <a:avLst/>
              <a:gdLst>
                <a:gd name="T0" fmla="*/ 7 w 81"/>
                <a:gd name="T1" fmla="*/ 4 h 9"/>
                <a:gd name="T2" fmla="*/ 74 w 81"/>
                <a:gd name="T3" fmla="*/ 4 h 9"/>
                <a:gd name="T4" fmla="*/ 81 w 81"/>
                <a:gd name="T5" fmla="*/ 9 h 9"/>
                <a:gd name="T6" fmla="*/ 81 w 81"/>
                <a:gd name="T7" fmla="*/ 7 h 9"/>
                <a:gd name="T8" fmla="*/ 74 w 81"/>
                <a:gd name="T9" fmla="*/ 0 h 9"/>
                <a:gd name="T10" fmla="*/ 7 w 81"/>
                <a:gd name="T11" fmla="*/ 0 h 9"/>
                <a:gd name="T12" fmla="*/ 0 w 81"/>
                <a:gd name="T13" fmla="*/ 7 h 9"/>
                <a:gd name="T14" fmla="*/ 0 w 81"/>
                <a:gd name="T15" fmla="*/ 9 h 9"/>
                <a:gd name="T16" fmla="*/ 7 w 81"/>
                <a:gd name="T1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9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48" name="Oval 15">
              <a:extLst>
                <a:ext uri="{FF2B5EF4-FFF2-40B4-BE49-F238E27FC236}">
                  <a16:creationId xmlns:a16="http://schemas.microsoft.com/office/drawing/2014/main" id="{5CCEBBBF-7C7F-45AC-8A82-67EEC91F5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14735" y="-4694039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49" name="Oval 16">
              <a:extLst>
                <a:ext uri="{FF2B5EF4-FFF2-40B4-BE49-F238E27FC236}">
                  <a16:creationId xmlns:a16="http://schemas.microsoft.com/office/drawing/2014/main" id="{8ADCA090-F429-40F8-81B3-BF588CE45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956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0" name="Oval 17">
              <a:extLst>
                <a:ext uri="{FF2B5EF4-FFF2-40B4-BE49-F238E27FC236}">
                  <a16:creationId xmlns:a16="http://schemas.microsoft.com/office/drawing/2014/main" id="{C32CD1CD-FE94-4CCB-B5E4-FFC37CCD3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3023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1" name="Oval 18">
              <a:extLst>
                <a:ext uri="{FF2B5EF4-FFF2-40B4-BE49-F238E27FC236}">
                  <a16:creationId xmlns:a16="http://schemas.microsoft.com/office/drawing/2014/main" id="{4F565520-F27C-4A8D-A8D2-5C279A554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9210" y="-4694039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2" name="Oval 19">
              <a:extLst>
                <a:ext uri="{FF2B5EF4-FFF2-40B4-BE49-F238E27FC236}">
                  <a16:creationId xmlns:a16="http://schemas.microsoft.com/office/drawing/2014/main" id="{89C10A88-A3A5-434E-92C0-BB7F9D5D6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33810" y="-4670226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3" name="Oval 20">
              <a:extLst>
                <a:ext uri="{FF2B5EF4-FFF2-40B4-BE49-F238E27FC236}">
                  <a16:creationId xmlns:a16="http://schemas.microsoft.com/office/drawing/2014/main" id="{397D51FF-E6DA-4FC0-B26D-F2389C1C1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59098" y="-4694039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4" name="Oval 21">
              <a:extLst>
                <a:ext uri="{FF2B5EF4-FFF2-40B4-BE49-F238E27FC236}">
                  <a16:creationId xmlns:a16="http://schemas.microsoft.com/office/drawing/2014/main" id="{51B9E20D-548C-4ED4-B37F-0CAC17D85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352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5" name="Oval 22">
              <a:extLst>
                <a:ext uri="{FF2B5EF4-FFF2-40B4-BE49-F238E27FC236}">
                  <a16:creationId xmlns:a16="http://schemas.microsoft.com/office/drawing/2014/main" id="{BB6FD23F-628C-4178-8825-A36908DB4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30498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6" name="Oval 23">
              <a:extLst>
                <a:ext uri="{FF2B5EF4-FFF2-40B4-BE49-F238E27FC236}">
                  <a16:creationId xmlns:a16="http://schemas.microsoft.com/office/drawing/2014/main" id="{74EB880B-4772-409F-9427-3C24AC129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1448" y="-4694039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7" name="Oval 24">
              <a:extLst>
                <a:ext uri="{FF2B5EF4-FFF2-40B4-BE49-F238E27FC236}">
                  <a16:creationId xmlns:a16="http://schemas.microsoft.com/office/drawing/2014/main" id="{5192193E-BC04-409B-A12A-9EC98D2D1B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86048" y="-4670226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2A7F1686-C350-4AC3-9FE3-C34073AC1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3" y="-3916164"/>
              <a:ext cx="9525" cy="209550"/>
            </a:xfrm>
            <a:custGeom>
              <a:avLst/>
              <a:gdLst>
                <a:gd name="T0" fmla="*/ 0 w 2"/>
                <a:gd name="T1" fmla="*/ 0 h 43"/>
                <a:gd name="T2" fmla="*/ 0 w 2"/>
                <a:gd name="T3" fmla="*/ 43 h 43"/>
                <a:gd name="T4" fmla="*/ 1 w 2"/>
                <a:gd name="T5" fmla="*/ 43 h 43"/>
                <a:gd name="T6" fmla="*/ 2 w 2"/>
                <a:gd name="T7" fmla="*/ 43 h 43"/>
                <a:gd name="T8" fmla="*/ 2 w 2"/>
                <a:gd name="T9" fmla="*/ 0 h 43"/>
                <a:gd name="T10" fmla="*/ 1 w 2"/>
                <a:gd name="T11" fmla="*/ 0 h 43"/>
                <a:gd name="T12" fmla="*/ 0 w 2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3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8F54CFF4-283F-4F17-9D91-E8BB3503C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3" y="-3463726"/>
              <a:ext cx="9525" cy="388938"/>
            </a:xfrm>
            <a:custGeom>
              <a:avLst/>
              <a:gdLst>
                <a:gd name="T0" fmla="*/ 0 w 2"/>
                <a:gd name="T1" fmla="*/ 0 h 80"/>
                <a:gd name="T2" fmla="*/ 0 w 2"/>
                <a:gd name="T3" fmla="*/ 80 h 80"/>
                <a:gd name="T4" fmla="*/ 1 w 2"/>
                <a:gd name="T5" fmla="*/ 80 h 80"/>
                <a:gd name="T6" fmla="*/ 2 w 2"/>
                <a:gd name="T7" fmla="*/ 80 h 80"/>
                <a:gd name="T8" fmla="*/ 2 w 2"/>
                <a:gd name="T9" fmla="*/ 0 h 80"/>
                <a:gd name="T10" fmla="*/ 1 w 2"/>
                <a:gd name="T11" fmla="*/ 0 h 80"/>
                <a:gd name="T12" fmla="*/ 0 w 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8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4A3FB082-3DE9-4BC4-8718-EFC7DBBA2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3" y="-2943026"/>
              <a:ext cx="9525" cy="388938"/>
            </a:xfrm>
            <a:custGeom>
              <a:avLst/>
              <a:gdLst>
                <a:gd name="T0" fmla="*/ 0 w 2"/>
                <a:gd name="T1" fmla="*/ 0 h 80"/>
                <a:gd name="T2" fmla="*/ 0 w 2"/>
                <a:gd name="T3" fmla="*/ 80 h 80"/>
                <a:gd name="T4" fmla="*/ 1 w 2"/>
                <a:gd name="T5" fmla="*/ 80 h 80"/>
                <a:gd name="T6" fmla="*/ 2 w 2"/>
                <a:gd name="T7" fmla="*/ 80 h 80"/>
                <a:gd name="T8" fmla="*/ 2 w 2"/>
                <a:gd name="T9" fmla="*/ 0 h 80"/>
                <a:gd name="T10" fmla="*/ 1 w 2"/>
                <a:gd name="T11" fmla="*/ 0 h 80"/>
                <a:gd name="T12" fmla="*/ 0 w 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8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8436467B-8914-422C-9469-05E8BDF3E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7335" y="-3089076"/>
              <a:ext cx="28575" cy="787400"/>
            </a:xfrm>
            <a:custGeom>
              <a:avLst/>
              <a:gdLst>
                <a:gd name="T0" fmla="*/ 6 w 6"/>
                <a:gd name="T1" fmla="*/ 158 h 162"/>
                <a:gd name="T2" fmla="*/ 6 w 6"/>
                <a:gd name="T3" fmla="*/ 4 h 162"/>
                <a:gd name="T4" fmla="*/ 2 w 6"/>
                <a:gd name="T5" fmla="*/ 0 h 162"/>
                <a:gd name="T6" fmla="*/ 0 w 6"/>
                <a:gd name="T7" fmla="*/ 0 h 162"/>
                <a:gd name="T8" fmla="*/ 0 w 6"/>
                <a:gd name="T9" fmla="*/ 162 h 162"/>
                <a:gd name="T10" fmla="*/ 2 w 6"/>
                <a:gd name="T11" fmla="*/ 162 h 162"/>
                <a:gd name="T12" fmla="*/ 6 w 6"/>
                <a:gd name="T13" fmla="*/ 15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62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9A17E4B3-7C71-4B00-9805-B46DE126E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7335" y="-3089076"/>
              <a:ext cx="9525" cy="787400"/>
            </a:xfrm>
            <a:custGeom>
              <a:avLst/>
              <a:gdLst>
                <a:gd name="T0" fmla="*/ 2 w 2"/>
                <a:gd name="T1" fmla="*/ 162 h 162"/>
                <a:gd name="T2" fmla="*/ 2 w 2"/>
                <a:gd name="T3" fmla="*/ 0 h 162"/>
                <a:gd name="T4" fmla="*/ 2 w 2"/>
                <a:gd name="T5" fmla="*/ 0 h 162"/>
                <a:gd name="T6" fmla="*/ 0 w 2"/>
                <a:gd name="T7" fmla="*/ 0 h 162"/>
                <a:gd name="T8" fmla="*/ 0 w 2"/>
                <a:gd name="T9" fmla="*/ 162 h 162"/>
                <a:gd name="T10" fmla="*/ 2 w 2"/>
                <a:gd name="T11" fmla="*/ 162 h 162"/>
                <a:gd name="T12" fmla="*/ 2 w 2"/>
                <a:gd name="T1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62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3" name="Rectangle 30">
              <a:extLst>
                <a:ext uri="{FF2B5EF4-FFF2-40B4-BE49-F238E27FC236}">
                  <a16:creationId xmlns:a16="http://schemas.microsoft.com/office/drawing/2014/main" id="{9DE3C726-D714-4EDF-BBEA-00C3D77F2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5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4" name="Rectangle 31">
              <a:extLst>
                <a:ext uri="{FF2B5EF4-FFF2-40B4-BE49-F238E27FC236}">
                  <a16:creationId xmlns:a16="http://schemas.microsoft.com/office/drawing/2014/main" id="{023670C0-B321-4C90-BC7A-44033C2B4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5148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5" name="Rectangle 32">
              <a:extLst>
                <a:ext uri="{FF2B5EF4-FFF2-40B4-BE49-F238E27FC236}">
                  <a16:creationId xmlns:a16="http://schemas.microsoft.com/office/drawing/2014/main" id="{A65B4DFD-88E3-4D13-A159-448A498A2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5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6" name="Rectangle 33">
              <a:extLst>
                <a:ext uri="{FF2B5EF4-FFF2-40B4-BE49-F238E27FC236}">
                  <a16:creationId xmlns:a16="http://schemas.microsoft.com/office/drawing/2014/main" id="{7C791AB0-B986-476B-917D-99EF307D3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67" name="Freeform 7">
            <a:extLst>
              <a:ext uri="{FF2B5EF4-FFF2-40B4-BE49-F238E27FC236}">
                <a16:creationId xmlns:a16="http://schemas.microsoft.com/office/drawing/2014/main" id="{6EEBB929-53A7-42F8-8771-C778CAFAE0F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 bwMode="auto">
          <a:xfrm>
            <a:off x="9288588" y="1418508"/>
            <a:ext cx="2140832" cy="4380337"/>
          </a:xfrm>
          <a:custGeom>
            <a:avLst/>
            <a:gdLst>
              <a:gd name="T0" fmla="*/ 562 w 624"/>
              <a:gd name="T1" fmla="*/ 0 h 1272"/>
              <a:gd name="T2" fmla="*/ 507 w 624"/>
              <a:gd name="T3" fmla="*/ 0 h 1272"/>
              <a:gd name="T4" fmla="*/ 477 w 624"/>
              <a:gd name="T5" fmla="*/ 20 h 1272"/>
              <a:gd name="T6" fmla="*/ 476 w 624"/>
              <a:gd name="T7" fmla="*/ 22 h 1272"/>
              <a:gd name="T8" fmla="*/ 447 w 624"/>
              <a:gd name="T9" fmla="*/ 42 h 1272"/>
              <a:gd name="T10" fmla="*/ 178 w 624"/>
              <a:gd name="T11" fmla="*/ 42 h 1272"/>
              <a:gd name="T12" fmla="*/ 148 w 624"/>
              <a:gd name="T13" fmla="*/ 22 h 1272"/>
              <a:gd name="T14" fmla="*/ 147 w 624"/>
              <a:gd name="T15" fmla="*/ 20 h 1272"/>
              <a:gd name="T16" fmla="*/ 118 w 624"/>
              <a:gd name="T17" fmla="*/ 0 h 1272"/>
              <a:gd name="T18" fmla="*/ 63 w 624"/>
              <a:gd name="T19" fmla="*/ 0 h 1272"/>
              <a:gd name="T20" fmla="*/ 17 w 624"/>
              <a:gd name="T21" fmla="*/ 20 h 1272"/>
              <a:gd name="T22" fmla="*/ 0 w 624"/>
              <a:gd name="T23" fmla="*/ 62 h 1272"/>
              <a:gd name="T24" fmla="*/ 0 w 624"/>
              <a:gd name="T25" fmla="*/ 1210 h 1272"/>
              <a:gd name="T26" fmla="*/ 18 w 624"/>
              <a:gd name="T27" fmla="*/ 1254 h 1272"/>
              <a:gd name="T28" fmla="*/ 62 w 624"/>
              <a:gd name="T29" fmla="*/ 1272 h 1272"/>
              <a:gd name="T30" fmla="*/ 562 w 624"/>
              <a:gd name="T31" fmla="*/ 1272 h 1272"/>
              <a:gd name="T32" fmla="*/ 624 w 624"/>
              <a:gd name="T33" fmla="*/ 1210 h 1272"/>
              <a:gd name="T34" fmla="*/ 624 w 624"/>
              <a:gd name="T35" fmla="*/ 62 h 1272"/>
              <a:gd name="T36" fmla="*/ 562 w 624"/>
              <a:gd name="T3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24" h="1272">
                <a:moveTo>
                  <a:pt x="562" y="0"/>
                </a:moveTo>
                <a:cubicBezTo>
                  <a:pt x="507" y="0"/>
                  <a:pt x="507" y="0"/>
                  <a:pt x="507" y="0"/>
                </a:cubicBezTo>
                <a:cubicBezTo>
                  <a:pt x="494" y="0"/>
                  <a:pt x="482" y="8"/>
                  <a:pt x="477" y="20"/>
                </a:cubicBezTo>
                <a:cubicBezTo>
                  <a:pt x="476" y="22"/>
                  <a:pt x="476" y="22"/>
                  <a:pt x="476" y="22"/>
                </a:cubicBezTo>
                <a:cubicBezTo>
                  <a:pt x="472" y="35"/>
                  <a:pt x="460" y="42"/>
                  <a:pt x="447" y="42"/>
                </a:cubicBezTo>
                <a:cubicBezTo>
                  <a:pt x="178" y="42"/>
                  <a:pt x="178" y="42"/>
                  <a:pt x="178" y="42"/>
                </a:cubicBezTo>
                <a:cubicBezTo>
                  <a:pt x="165" y="42"/>
                  <a:pt x="153" y="35"/>
                  <a:pt x="148" y="22"/>
                </a:cubicBezTo>
                <a:cubicBezTo>
                  <a:pt x="147" y="20"/>
                  <a:pt x="147" y="20"/>
                  <a:pt x="147" y="20"/>
                </a:cubicBezTo>
                <a:cubicBezTo>
                  <a:pt x="142" y="8"/>
                  <a:pt x="131" y="0"/>
                  <a:pt x="118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45" y="0"/>
                  <a:pt x="28" y="7"/>
                  <a:pt x="17" y="20"/>
                </a:cubicBezTo>
                <a:cubicBezTo>
                  <a:pt x="6" y="31"/>
                  <a:pt x="0" y="46"/>
                  <a:pt x="0" y="62"/>
                </a:cubicBezTo>
                <a:cubicBezTo>
                  <a:pt x="0" y="1210"/>
                  <a:pt x="0" y="1210"/>
                  <a:pt x="0" y="1210"/>
                </a:cubicBezTo>
                <a:cubicBezTo>
                  <a:pt x="0" y="1227"/>
                  <a:pt x="7" y="1243"/>
                  <a:pt x="18" y="1254"/>
                </a:cubicBezTo>
                <a:cubicBezTo>
                  <a:pt x="30" y="1266"/>
                  <a:pt x="46" y="1272"/>
                  <a:pt x="62" y="1272"/>
                </a:cubicBezTo>
                <a:cubicBezTo>
                  <a:pt x="562" y="1272"/>
                  <a:pt x="562" y="1272"/>
                  <a:pt x="562" y="1272"/>
                </a:cubicBezTo>
                <a:cubicBezTo>
                  <a:pt x="597" y="1272"/>
                  <a:pt x="624" y="1245"/>
                  <a:pt x="624" y="1210"/>
                </a:cubicBezTo>
                <a:cubicBezTo>
                  <a:pt x="624" y="62"/>
                  <a:pt x="624" y="62"/>
                  <a:pt x="624" y="62"/>
                </a:cubicBezTo>
                <a:cubicBezTo>
                  <a:pt x="624" y="28"/>
                  <a:pt x="597" y="0"/>
                  <a:pt x="562" y="0"/>
                </a:cubicBez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ru-RU" sz="4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  <p:sp>
        <p:nvSpPr>
          <p:cNvPr id="68" name="Freeform 7">
            <a:extLst>
              <a:ext uri="{FF2B5EF4-FFF2-40B4-BE49-F238E27FC236}">
                <a16:creationId xmlns:a16="http://schemas.microsoft.com/office/drawing/2014/main" id="{DC4C5B07-50E3-41D7-AE59-14BCDD6EF0B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 bwMode="auto">
          <a:xfrm>
            <a:off x="4968291" y="1418206"/>
            <a:ext cx="2140832" cy="4380337"/>
          </a:xfrm>
          <a:custGeom>
            <a:avLst/>
            <a:gdLst>
              <a:gd name="T0" fmla="*/ 562 w 624"/>
              <a:gd name="T1" fmla="*/ 0 h 1272"/>
              <a:gd name="T2" fmla="*/ 507 w 624"/>
              <a:gd name="T3" fmla="*/ 0 h 1272"/>
              <a:gd name="T4" fmla="*/ 477 w 624"/>
              <a:gd name="T5" fmla="*/ 20 h 1272"/>
              <a:gd name="T6" fmla="*/ 476 w 624"/>
              <a:gd name="T7" fmla="*/ 22 h 1272"/>
              <a:gd name="T8" fmla="*/ 447 w 624"/>
              <a:gd name="T9" fmla="*/ 42 h 1272"/>
              <a:gd name="T10" fmla="*/ 178 w 624"/>
              <a:gd name="T11" fmla="*/ 42 h 1272"/>
              <a:gd name="T12" fmla="*/ 148 w 624"/>
              <a:gd name="T13" fmla="*/ 22 h 1272"/>
              <a:gd name="T14" fmla="*/ 147 w 624"/>
              <a:gd name="T15" fmla="*/ 20 h 1272"/>
              <a:gd name="T16" fmla="*/ 118 w 624"/>
              <a:gd name="T17" fmla="*/ 0 h 1272"/>
              <a:gd name="T18" fmla="*/ 63 w 624"/>
              <a:gd name="T19" fmla="*/ 0 h 1272"/>
              <a:gd name="T20" fmla="*/ 17 w 624"/>
              <a:gd name="T21" fmla="*/ 20 h 1272"/>
              <a:gd name="T22" fmla="*/ 0 w 624"/>
              <a:gd name="T23" fmla="*/ 62 h 1272"/>
              <a:gd name="T24" fmla="*/ 0 w 624"/>
              <a:gd name="T25" fmla="*/ 1210 h 1272"/>
              <a:gd name="T26" fmla="*/ 18 w 624"/>
              <a:gd name="T27" fmla="*/ 1254 h 1272"/>
              <a:gd name="T28" fmla="*/ 62 w 624"/>
              <a:gd name="T29" fmla="*/ 1272 h 1272"/>
              <a:gd name="T30" fmla="*/ 562 w 624"/>
              <a:gd name="T31" fmla="*/ 1272 h 1272"/>
              <a:gd name="T32" fmla="*/ 624 w 624"/>
              <a:gd name="T33" fmla="*/ 1210 h 1272"/>
              <a:gd name="T34" fmla="*/ 624 w 624"/>
              <a:gd name="T35" fmla="*/ 62 h 1272"/>
              <a:gd name="T36" fmla="*/ 562 w 624"/>
              <a:gd name="T3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24" h="1272">
                <a:moveTo>
                  <a:pt x="562" y="0"/>
                </a:moveTo>
                <a:cubicBezTo>
                  <a:pt x="507" y="0"/>
                  <a:pt x="507" y="0"/>
                  <a:pt x="507" y="0"/>
                </a:cubicBezTo>
                <a:cubicBezTo>
                  <a:pt x="494" y="0"/>
                  <a:pt x="482" y="8"/>
                  <a:pt x="477" y="20"/>
                </a:cubicBezTo>
                <a:cubicBezTo>
                  <a:pt x="476" y="22"/>
                  <a:pt x="476" y="22"/>
                  <a:pt x="476" y="22"/>
                </a:cubicBezTo>
                <a:cubicBezTo>
                  <a:pt x="472" y="35"/>
                  <a:pt x="460" y="42"/>
                  <a:pt x="447" y="42"/>
                </a:cubicBezTo>
                <a:cubicBezTo>
                  <a:pt x="178" y="42"/>
                  <a:pt x="178" y="42"/>
                  <a:pt x="178" y="42"/>
                </a:cubicBezTo>
                <a:cubicBezTo>
                  <a:pt x="165" y="42"/>
                  <a:pt x="153" y="35"/>
                  <a:pt x="148" y="22"/>
                </a:cubicBezTo>
                <a:cubicBezTo>
                  <a:pt x="147" y="20"/>
                  <a:pt x="147" y="20"/>
                  <a:pt x="147" y="20"/>
                </a:cubicBezTo>
                <a:cubicBezTo>
                  <a:pt x="142" y="8"/>
                  <a:pt x="131" y="0"/>
                  <a:pt x="118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45" y="0"/>
                  <a:pt x="28" y="7"/>
                  <a:pt x="17" y="20"/>
                </a:cubicBezTo>
                <a:cubicBezTo>
                  <a:pt x="6" y="31"/>
                  <a:pt x="0" y="46"/>
                  <a:pt x="0" y="62"/>
                </a:cubicBezTo>
                <a:cubicBezTo>
                  <a:pt x="0" y="1210"/>
                  <a:pt x="0" y="1210"/>
                  <a:pt x="0" y="1210"/>
                </a:cubicBezTo>
                <a:cubicBezTo>
                  <a:pt x="0" y="1227"/>
                  <a:pt x="7" y="1243"/>
                  <a:pt x="18" y="1254"/>
                </a:cubicBezTo>
                <a:cubicBezTo>
                  <a:pt x="30" y="1266"/>
                  <a:pt x="46" y="1272"/>
                  <a:pt x="62" y="1272"/>
                </a:cubicBezTo>
                <a:cubicBezTo>
                  <a:pt x="562" y="1272"/>
                  <a:pt x="562" y="1272"/>
                  <a:pt x="562" y="1272"/>
                </a:cubicBezTo>
                <a:cubicBezTo>
                  <a:pt x="597" y="1272"/>
                  <a:pt x="624" y="1245"/>
                  <a:pt x="624" y="1210"/>
                </a:cubicBezTo>
                <a:cubicBezTo>
                  <a:pt x="624" y="62"/>
                  <a:pt x="624" y="62"/>
                  <a:pt x="624" y="62"/>
                </a:cubicBezTo>
                <a:cubicBezTo>
                  <a:pt x="624" y="28"/>
                  <a:pt x="597" y="0"/>
                  <a:pt x="562" y="0"/>
                </a:cubicBez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ru-RU" sz="4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  <p:grpSp>
        <p:nvGrpSpPr>
          <p:cNvPr id="69" name="Группа 184">
            <a:extLst>
              <a:ext uri="{FF2B5EF4-FFF2-40B4-BE49-F238E27FC236}">
                <a16:creationId xmlns:a16="http://schemas.microsoft.com/office/drawing/2014/main" id="{A73DAD4A-6F7E-42DB-992C-0E7C6EF4B200}"/>
              </a:ext>
            </a:extLst>
          </p:cNvPr>
          <p:cNvGrpSpPr/>
          <p:nvPr userDrawn="1"/>
        </p:nvGrpSpPr>
        <p:grpSpPr>
          <a:xfrm>
            <a:off x="6687599" y="621013"/>
            <a:ext cx="3049744" cy="5812792"/>
            <a:chOff x="-3543474" y="-4875029"/>
            <a:chExt cx="3414714" cy="6508770"/>
          </a:xfrm>
          <a:effectLst/>
        </p:grpSpPr>
        <p:sp>
          <p:nvSpPr>
            <p:cNvPr id="70" name="Freeform 5">
              <a:extLst>
                <a:ext uri="{FF2B5EF4-FFF2-40B4-BE49-F238E27FC236}">
                  <a16:creationId xmlns:a16="http://schemas.microsoft.com/office/drawing/2014/main" id="{7F870284-FBEB-4E85-8BDF-759246ED0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9" y="-4875029"/>
              <a:ext cx="3357564" cy="6508770"/>
            </a:xfrm>
            <a:custGeom>
              <a:avLst/>
              <a:gdLst>
                <a:gd name="T0" fmla="*/ 595 w 690"/>
                <a:gd name="T1" fmla="*/ 1338 h 1338"/>
                <a:gd name="T2" fmla="*/ 95 w 690"/>
                <a:gd name="T3" fmla="*/ 1338 h 1338"/>
                <a:gd name="T4" fmla="*/ 0 w 690"/>
                <a:gd name="T5" fmla="*/ 1243 h 1338"/>
                <a:gd name="T6" fmla="*/ 0 w 690"/>
                <a:gd name="T7" fmla="*/ 95 h 1338"/>
                <a:gd name="T8" fmla="*/ 95 w 690"/>
                <a:gd name="T9" fmla="*/ 0 h 1338"/>
                <a:gd name="T10" fmla="*/ 595 w 690"/>
                <a:gd name="T11" fmla="*/ 0 h 1338"/>
                <a:gd name="T12" fmla="*/ 690 w 690"/>
                <a:gd name="T13" fmla="*/ 95 h 1338"/>
                <a:gd name="T14" fmla="*/ 690 w 690"/>
                <a:gd name="T15" fmla="*/ 1243 h 1338"/>
                <a:gd name="T16" fmla="*/ 595 w 690"/>
                <a:gd name="T17" fmla="*/ 1338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338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1" name="Freeform 6">
              <a:extLst>
                <a:ext uri="{FF2B5EF4-FFF2-40B4-BE49-F238E27FC236}">
                  <a16:creationId xmlns:a16="http://schemas.microsoft.com/office/drawing/2014/main" id="{BCB16AD3-7571-4CC0-94BE-8326A52A91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456161" y="-4816291"/>
              <a:ext cx="3240089" cy="6391295"/>
            </a:xfrm>
            <a:custGeom>
              <a:avLst/>
              <a:gdLst>
                <a:gd name="T0" fmla="*/ 583 w 666"/>
                <a:gd name="T1" fmla="*/ 1314 h 1314"/>
                <a:gd name="T2" fmla="*/ 83 w 666"/>
                <a:gd name="T3" fmla="*/ 1314 h 1314"/>
                <a:gd name="T4" fmla="*/ 0 w 666"/>
                <a:gd name="T5" fmla="*/ 1231 h 1314"/>
                <a:gd name="T6" fmla="*/ 0 w 666"/>
                <a:gd name="T7" fmla="*/ 83 h 1314"/>
                <a:gd name="T8" fmla="*/ 83 w 666"/>
                <a:gd name="T9" fmla="*/ 0 h 1314"/>
                <a:gd name="T10" fmla="*/ 583 w 666"/>
                <a:gd name="T11" fmla="*/ 0 h 1314"/>
                <a:gd name="T12" fmla="*/ 666 w 666"/>
                <a:gd name="T13" fmla="*/ 83 h 1314"/>
                <a:gd name="T14" fmla="*/ 666 w 666"/>
                <a:gd name="T15" fmla="*/ 1231 h 1314"/>
                <a:gd name="T16" fmla="*/ 583 w 666"/>
                <a:gd name="T17" fmla="*/ 1314 h 1314"/>
                <a:gd name="T18" fmla="*/ 83 w 666"/>
                <a:gd name="T19" fmla="*/ 2 h 1314"/>
                <a:gd name="T20" fmla="*/ 2 w 666"/>
                <a:gd name="T21" fmla="*/ 83 h 1314"/>
                <a:gd name="T22" fmla="*/ 2 w 666"/>
                <a:gd name="T23" fmla="*/ 1231 h 1314"/>
                <a:gd name="T24" fmla="*/ 83 w 666"/>
                <a:gd name="T25" fmla="*/ 1312 h 1314"/>
                <a:gd name="T26" fmla="*/ 583 w 666"/>
                <a:gd name="T27" fmla="*/ 1312 h 1314"/>
                <a:gd name="T28" fmla="*/ 664 w 666"/>
                <a:gd name="T29" fmla="*/ 1231 h 1314"/>
                <a:gd name="T30" fmla="*/ 664 w 666"/>
                <a:gd name="T31" fmla="*/ 83 h 1314"/>
                <a:gd name="T32" fmla="*/ 583 w 666"/>
                <a:gd name="T33" fmla="*/ 2 h 1314"/>
                <a:gd name="T34" fmla="*/ 83 w 666"/>
                <a:gd name="T35" fmla="*/ 2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6" h="1314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F4D84CCC-C72C-4217-B1D7-DAA9C0610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0586" y="-4679765"/>
              <a:ext cx="393700" cy="73025"/>
            </a:xfrm>
            <a:custGeom>
              <a:avLst/>
              <a:gdLst>
                <a:gd name="T0" fmla="*/ 74 w 81"/>
                <a:gd name="T1" fmla="*/ 0 h 15"/>
                <a:gd name="T2" fmla="*/ 7 w 81"/>
                <a:gd name="T3" fmla="*/ 0 h 15"/>
                <a:gd name="T4" fmla="*/ 0 w 81"/>
                <a:gd name="T5" fmla="*/ 7 h 15"/>
                <a:gd name="T6" fmla="*/ 7 w 81"/>
                <a:gd name="T7" fmla="*/ 15 h 15"/>
                <a:gd name="T8" fmla="*/ 74 w 81"/>
                <a:gd name="T9" fmla="*/ 15 h 15"/>
                <a:gd name="T10" fmla="*/ 81 w 81"/>
                <a:gd name="T11" fmla="*/ 7 h 15"/>
                <a:gd name="T12" fmla="*/ 74 w 81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5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80BD5B8C-C2E5-4184-BC35-E8AF2262E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4" y="-3463737"/>
              <a:ext cx="28575" cy="388939"/>
            </a:xfrm>
            <a:custGeom>
              <a:avLst/>
              <a:gdLst>
                <a:gd name="T0" fmla="*/ 0 w 6"/>
                <a:gd name="T1" fmla="*/ 4 h 80"/>
                <a:gd name="T2" fmla="*/ 0 w 6"/>
                <a:gd name="T3" fmla="*/ 76 h 80"/>
                <a:gd name="T4" fmla="*/ 5 w 6"/>
                <a:gd name="T5" fmla="*/ 80 h 80"/>
                <a:gd name="T6" fmla="*/ 6 w 6"/>
                <a:gd name="T7" fmla="*/ 80 h 80"/>
                <a:gd name="T8" fmla="*/ 6 w 6"/>
                <a:gd name="T9" fmla="*/ 0 h 80"/>
                <a:gd name="T10" fmla="*/ 5 w 6"/>
                <a:gd name="T11" fmla="*/ 0 h 80"/>
                <a:gd name="T12" fmla="*/ 0 w 6"/>
                <a:gd name="T1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4" name="Freeform 10">
              <a:extLst>
                <a:ext uri="{FF2B5EF4-FFF2-40B4-BE49-F238E27FC236}">
                  <a16:creationId xmlns:a16="http://schemas.microsoft.com/office/drawing/2014/main" id="{6B809883-9CA8-471C-A49B-40B177699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4" y="-3916176"/>
              <a:ext cx="28575" cy="209551"/>
            </a:xfrm>
            <a:custGeom>
              <a:avLst/>
              <a:gdLst>
                <a:gd name="T0" fmla="*/ 5 w 6"/>
                <a:gd name="T1" fmla="*/ 0 h 43"/>
                <a:gd name="T2" fmla="*/ 0 w 6"/>
                <a:gd name="T3" fmla="*/ 4 h 43"/>
                <a:gd name="T4" fmla="*/ 0 w 6"/>
                <a:gd name="T5" fmla="*/ 39 h 43"/>
                <a:gd name="T6" fmla="*/ 5 w 6"/>
                <a:gd name="T7" fmla="*/ 43 h 43"/>
                <a:gd name="T8" fmla="*/ 6 w 6"/>
                <a:gd name="T9" fmla="*/ 43 h 43"/>
                <a:gd name="T10" fmla="*/ 6 w 6"/>
                <a:gd name="T11" fmla="*/ 0 h 43"/>
                <a:gd name="T12" fmla="*/ 5 w 6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3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B04F2FC6-4CE3-44F4-9E51-B4B7EF957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43474" y="-2943035"/>
              <a:ext cx="28575" cy="388939"/>
            </a:xfrm>
            <a:custGeom>
              <a:avLst/>
              <a:gdLst>
                <a:gd name="T0" fmla="*/ 0 w 6"/>
                <a:gd name="T1" fmla="*/ 4 h 80"/>
                <a:gd name="T2" fmla="*/ 0 w 6"/>
                <a:gd name="T3" fmla="*/ 76 h 80"/>
                <a:gd name="T4" fmla="*/ 5 w 6"/>
                <a:gd name="T5" fmla="*/ 80 h 80"/>
                <a:gd name="T6" fmla="*/ 6 w 6"/>
                <a:gd name="T7" fmla="*/ 80 h 80"/>
                <a:gd name="T8" fmla="*/ 6 w 6"/>
                <a:gd name="T9" fmla="*/ 0 h 80"/>
                <a:gd name="T10" fmla="*/ 5 w 6"/>
                <a:gd name="T11" fmla="*/ 0 h 80"/>
                <a:gd name="T12" fmla="*/ 0 w 6"/>
                <a:gd name="T1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6" name="Freeform 12">
              <a:extLst>
                <a:ext uri="{FF2B5EF4-FFF2-40B4-BE49-F238E27FC236}">
                  <a16:creationId xmlns:a16="http://schemas.microsoft.com/office/drawing/2014/main" id="{B4652012-F362-424E-8E48-4C19CC8C3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9" y="1141615"/>
              <a:ext cx="3357564" cy="492126"/>
            </a:xfrm>
            <a:custGeom>
              <a:avLst/>
              <a:gdLst>
                <a:gd name="T0" fmla="*/ 595 w 690"/>
                <a:gd name="T1" fmla="*/ 95 h 101"/>
                <a:gd name="T2" fmla="*/ 95 w 690"/>
                <a:gd name="T3" fmla="*/ 95 h 101"/>
                <a:gd name="T4" fmla="*/ 0 w 690"/>
                <a:gd name="T5" fmla="*/ 0 h 101"/>
                <a:gd name="T6" fmla="*/ 0 w 690"/>
                <a:gd name="T7" fmla="*/ 6 h 101"/>
                <a:gd name="T8" fmla="*/ 95 w 690"/>
                <a:gd name="T9" fmla="*/ 101 h 101"/>
                <a:gd name="T10" fmla="*/ 595 w 690"/>
                <a:gd name="T11" fmla="*/ 101 h 101"/>
                <a:gd name="T12" fmla="*/ 690 w 690"/>
                <a:gd name="T13" fmla="*/ 6 h 101"/>
                <a:gd name="T14" fmla="*/ 690 w 690"/>
                <a:gd name="T15" fmla="*/ 0 h 101"/>
                <a:gd name="T16" fmla="*/ 595 w 690"/>
                <a:gd name="T17" fmla="*/ 9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01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403F3DE0-7711-4553-A00C-DD299EF39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14899" y="-4875029"/>
              <a:ext cx="3357564" cy="492126"/>
            </a:xfrm>
            <a:custGeom>
              <a:avLst/>
              <a:gdLst>
                <a:gd name="T0" fmla="*/ 95 w 690"/>
                <a:gd name="T1" fmla="*/ 6 h 101"/>
                <a:gd name="T2" fmla="*/ 595 w 690"/>
                <a:gd name="T3" fmla="*/ 6 h 101"/>
                <a:gd name="T4" fmla="*/ 690 w 690"/>
                <a:gd name="T5" fmla="*/ 101 h 101"/>
                <a:gd name="T6" fmla="*/ 690 w 690"/>
                <a:gd name="T7" fmla="*/ 95 h 101"/>
                <a:gd name="T8" fmla="*/ 595 w 690"/>
                <a:gd name="T9" fmla="*/ 0 h 101"/>
                <a:gd name="T10" fmla="*/ 95 w 690"/>
                <a:gd name="T11" fmla="*/ 0 h 101"/>
                <a:gd name="T12" fmla="*/ 0 w 690"/>
                <a:gd name="T13" fmla="*/ 95 h 101"/>
                <a:gd name="T14" fmla="*/ 0 w 690"/>
                <a:gd name="T15" fmla="*/ 101 h 101"/>
                <a:gd name="T16" fmla="*/ 95 w 690"/>
                <a:gd name="T17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0" h="101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DDCA2B92-D1F3-4677-B1B8-5BCE21512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0586" y="-4679766"/>
              <a:ext cx="393700" cy="44450"/>
            </a:xfrm>
            <a:custGeom>
              <a:avLst/>
              <a:gdLst>
                <a:gd name="T0" fmla="*/ 7 w 81"/>
                <a:gd name="T1" fmla="*/ 4 h 9"/>
                <a:gd name="T2" fmla="*/ 74 w 81"/>
                <a:gd name="T3" fmla="*/ 4 h 9"/>
                <a:gd name="T4" fmla="*/ 81 w 81"/>
                <a:gd name="T5" fmla="*/ 9 h 9"/>
                <a:gd name="T6" fmla="*/ 81 w 81"/>
                <a:gd name="T7" fmla="*/ 7 h 9"/>
                <a:gd name="T8" fmla="*/ 74 w 81"/>
                <a:gd name="T9" fmla="*/ 0 h 9"/>
                <a:gd name="T10" fmla="*/ 7 w 81"/>
                <a:gd name="T11" fmla="*/ 0 h 9"/>
                <a:gd name="T12" fmla="*/ 0 w 81"/>
                <a:gd name="T13" fmla="*/ 7 h 9"/>
                <a:gd name="T14" fmla="*/ 0 w 81"/>
                <a:gd name="T15" fmla="*/ 9 h 9"/>
                <a:gd name="T16" fmla="*/ 7 w 81"/>
                <a:gd name="T1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9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79" name="Oval 15">
              <a:extLst>
                <a:ext uri="{FF2B5EF4-FFF2-40B4-BE49-F238E27FC236}">
                  <a16:creationId xmlns:a16="http://schemas.microsoft.com/office/drawing/2014/main" id="{A5B87625-0852-4B02-8D66-B0F655B7B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14735" y="-4694054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0" name="Oval 16">
              <a:extLst>
                <a:ext uri="{FF2B5EF4-FFF2-40B4-BE49-F238E27FC236}">
                  <a16:creationId xmlns:a16="http://schemas.microsoft.com/office/drawing/2014/main" id="{4A9A7993-26E0-4FED-B4B2-B94C5B968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95686" y="-4675004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1" name="Oval 17">
              <a:extLst>
                <a:ext uri="{FF2B5EF4-FFF2-40B4-BE49-F238E27FC236}">
                  <a16:creationId xmlns:a16="http://schemas.microsoft.com/office/drawing/2014/main" id="{68308D50-8F81-4022-8E5C-9BBC7BA30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3024" y="-4714691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2" name="Oval 18">
              <a:extLst>
                <a:ext uri="{FF2B5EF4-FFF2-40B4-BE49-F238E27FC236}">
                  <a16:creationId xmlns:a16="http://schemas.microsoft.com/office/drawing/2014/main" id="{5FEAFC20-F747-4510-A4DF-8C55DC16A2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9210" y="-4694054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3" name="Oval 19">
              <a:extLst>
                <a:ext uri="{FF2B5EF4-FFF2-40B4-BE49-F238E27FC236}">
                  <a16:creationId xmlns:a16="http://schemas.microsoft.com/office/drawing/2014/main" id="{D4CAD4C0-F3BA-4A4A-9E73-C2FC54395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33810" y="-4670240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4" name="Oval 20">
              <a:extLst>
                <a:ext uri="{FF2B5EF4-FFF2-40B4-BE49-F238E27FC236}">
                  <a16:creationId xmlns:a16="http://schemas.microsoft.com/office/drawing/2014/main" id="{BBD7D811-6A31-49FF-ACE0-05D34BECA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59099" y="-4694054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5" name="Oval 21">
              <a:extLst>
                <a:ext uri="{FF2B5EF4-FFF2-40B4-BE49-F238E27FC236}">
                  <a16:creationId xmlns:a16="http://schemas.microsoft.com/office/drawing/2014/main" id="{2C50A87F-800C-48D1-83FC-33A049CBD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35285" y="-4675004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6" name="Oval 22">
              <a:extLst>
                <a:ext uri="{FF2B5EF4-FFF2-40B4-BE49-F238E27FC236}">
                  <a16:creationId xmlns:a16="http://schemas.microsoft.com/office/drawing/2014/main" id="{177681EF-E995-4F5A-ADE6-1E0D4A591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30498" y="-4714691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7" name="Oval 23">
              <a:extLst>
                <a:ext uri="{FF2B5EF4-FFF2-40B4-BE49-F238E27FC236}">
                  <a16:creationId xmlns:a16="http://schemas.microsoft.com/office/drawing/2014/main" id="{FBAA2201-7D2A-42B3-8D79-7F9D81E1E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1448" y="-4694054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8" name="Oval 24">
              <a:extLst>
                <a:ext uri="{FF2B5EF4-FFF2-40B4-BE49-F238E27FC236}">
                  <a16:creationId xmlns:a16="http://schemas.microsoft.com/office/drawing/2014/main" id="{2F111A11-F006-407D-9223-0DC37AE09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86048" y="-4670241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89" name="Freeform 25">
              <a:extLst>
                <a:ext uri="{FF2B5EF4-FFF2-40B4-BE49-F238E27FC236}">
                  <a16:creationId xmlns:a16="http://schemas.microsoft.com/office/drawing/2014/main" id="{9322A272-C0A9-4E1A-A267-771FFF0D9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4" y="-3916177"/>
              <a:ext cx="9525" cy="209551"/>
            </a:xfrm>
            <a:custGeom>
              <a:avLst/>
              <a:gdLst>
                <a:gd name="T0" fmla="*/ 0 w 2"/>
                <a:gd name="T1" fmla="*/ 0 h 43"/>
                <a:gd name="T2" fmla="*/ 0 w 2"/>
                <a:gd name="T3" fmla="*/ 43 h 43"/>
                <a:gd name="T4" fmla="*/ 1 w 2"/>
                <a:gd name="T5" fmla="*/ 43 h 43"/>
                <a:gd name="T6" fmla="*/ 2 w 2"/>
                <a:gd name="T7" fmla="*/ 43 h 43"/>
                <a:gd name="T8" fmla="*/ 2 w 2"/>
                <a:gd name="T9" fmla="*/ 0 h 43"/>
                <a:gd name="T10" fmla="*/ 1 w 2"/>
                <a:gd name="T11" fmla="*/ 0 h 43"/>
                <a:gd name="T12" fmla="*/ 0 w 2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3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0" name="Freeform 26">
              <a:extLst>
                <a:ext uri="{FF2B5EF4-FFF2-40B4-BE49-F238E27FC236}">
                  <a16:creationId xmlns:a16="http://schemas.microsoft.com/office/drawing/2014/main" id="{155B25F2-F34A-4CA9-9999-187805469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4" y="-3463737"/>
              <a:ext cx="9525" cy="388939"/>
            </a:xfrm>
            <a:custGeom>
              <a:avLst/>
              <a:gdLst>
                <a:gd name="T0" fmla="*/ 0 w 2"/>
                <a:gd name="T1" fmla="*/ 0 h 80"/>
                <a:gd name="T2" fmla="*/ 0 w 2"/>
                <a:gd name="T3" fmla="*/ 80 h 80"/>
                <a:gd name="T4" fmla="*/ 1 w 2"/>
                <a:gd name="T5" fmla="*/ 80 h 80"/>
                <a:gd name="T6" fmla="*/ 2 w 2"/>
                <a:gd name="T7" fmla="*/ 80 h 80"/>
                <a:gd name="T8" fmla="*/ 2 w 2"/>
                <a:gd name="T9" fmla="*/ 0 h 80"/>
                <a:gd name="T10" fmla="*/ 1 w 2"/>
                <a:gd name="T11" fmla="*/ 0 h 80"/>
                <a:gd name="T12" fmla="*/ 0 w 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8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1" name="Freeform 27">
              <a:extLst>
                <a:ext uri="{FF2B5EF4-FFF2-40B4-BE49-F238E27FC236}">
                  <a16:creationId xmlns:a16="http://schemas.microsoft.com/office/drawing/2014/main" id="{7E0F33CB-A556-417E-818F-E850CB4B0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4424" y="-2943035"/>
              <a:ext cx="9525" cy="388939"/>
            </a:xfrm>
            <a:custGeom>
              <a:avLst/>
              <a:gdLst>
                <a:gd name="T0" fmla="*/ 0 w 2"/>
                <a:gd name="T1" fmla="*/ 0 h 80"/>
                <a:gd name="T2" fmla="*/ 0 w 2"/>
                <a:gd name="T3" fmla="*/ 80 h 80"/>
                <a:gd name="T4" fmla="*/ 1 w 2"/>
                <a:gd name="T5" fmla="*/ 80 h 80"/>
                <a:gd name="T6" fmla="*/ 2 w 2"/>
                <a:gd name="T7" fmla="*/ 80 h 80"/>
                <a:gd name="T8" fmla="*/ 2 w 2"/>
                <a:gd name="T9" fmla="*/ 0 h 80"/>
                <a:gd name="T10" fmla="*/ 1 w 2"/>
                <a:gd name="T11" fmla="*/ 0 h 80"/>
                <a:gd name="T12" fmla="*/ 0 w 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8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2" name="Freeform 28">
              <a:extLst>
                <a:ext uri="{FF2B5EF4-FFF2-40B4-BE49-F238E27FC236}">
                  <a16:creationId xmlns:a16="http://schemas.microsoft.com/office/drawing/2014/main" id="{B4AD8304-FF25-4C01-A29C-62B44B285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7335" y="-3089086"/>
              <a:ext cx="28575" cy="787402"/>
            </a:xfrm>
            <a:custGeom>
              <a:avLst/>
              <a:gdLst>
                <a:gd name="T0" fmla="*/ 6 w 6"/>
                <a:gd name="T1" fmla="*/ 158 h 162"/>
                <a:gd name="T2" fmla="*/ 6 w 6"/>
                <a:gd name="T3" fmla="*/ 4 h 162"/>
                <a:gd name="T4" fmla="*/ 2 w 6"/>
                <a:gd name="T5" fmla="*/ 0 h 162"/>
                <a:gd name="T6" fmla="*/ 0 w 6"/>
                <a:gd name="T7" fmla="*/ 0 h 162"/>
                <a:gd name="T8" fmla="*/ 0 w 6"/>
                <a:gd name="T9" fmla="*/ 162 h 162"/>
                <a:gd name="T10" fmla="*/ 2 w 6"/>
                <a:gd name="T11" fmla="*/ 162 h 162"/>
                <a:gd name="T12" fmla="*/ 6 w 6"/>
                <a:gd name="T13" fmla="*/ 15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62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3" name="Freeform 29">
              <a:extLst>
                <a:ext uri="{FF2B5EF4-FFF2-40B4-BE49-F238E27FC236}">
                  <a16:creationId xmlns:a16="http://schemas.microsoft.com/office/drawing/2014/main" id="{5B82E5E9-3946-4EFF-8DE7-DE46097A0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7335" y="-3089086"/>
              <a:ext cx="9525" cy="787402"/>
            </a:xfrm>
            <a:custGeom>
              <a:avLst/>
              <a:gdLst>
                <a:gd name="T0" fmla="*/ 2 w 2"/>
                <a:gd name="T1" fmla="*/ 162 h 162"/>
                <a:gd name="T2" fmla="*/ 2 w 2"/>
                <a:gd name="T3" fmla="*/ 0 h 162"/>
                <a:gd name="T4" fmla="*/ 2 w 2"/>
                <a:gd name="T5" fmla="*/ 0 h 162"/>
                <a:gd name="T6" fmla="*/ 0 w 2"/>
                <a:gd name="T7" fmla="*/ 0 h 162"/>
                <a:gd name="T8" fmla="*/ 0 w 2"/>
                <a:gd name="T9" fmla="*/ 162 h 162"/>
                <a:gd name="T10" fmla="*/ 2 w 2"/>
                <a:gd name="T11" fmla="*/ 162 h 162"/>
                <a:gd name="T12" fmla="*/ 2 w 2"/>
                <a:gd name="T1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62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4" name="Rectangle 30">
              <a:extLst>
                <a:ext uri="{FF2B5EF4-FFF2-40B4-BE49-F238E27FC236}">
                  <a16:creationId xmlns:a16="http://schemas.microsoft.com/office/drawing/2014/main" id="{1BD3D1AB-5491-4EF6-947D-564E47F34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598" y="766964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5" name="Rectangle 31">
              <a:extLst>
                <a:ext uri="{FF2B5EF4-FFF2-40B4-BE49-F238E27FC236}">
                  <a16:creationId xmlns:a16="http://schemas.microsoft.com/office/drawing/2014/main" id="{F5E3270B-6F6B-45B0-86EC-29E7A7125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514899" y="766963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6" name="Rectangle 32">
              <a:extLst>
                <a:ext uri="{FF2B5EF4-FFF2-40B4-BE49-F238E27FC236}">
                  <a16:creationId xmlns:a16="http://schemas.microsoft.com/office/drawing/2014/main" id="{BA362EFC-D4BE-45D1-95C0-2DBD5202A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598" y="-4125716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97" name="Rectangle 33">
              <a:extLst>
                <a:ext uri="{FF2B5EF4-FFF2-40B4-BE49-F238E27FC236}">
                  <a16:creationId xmlns:a16="http://schemas.microsoft.com/office/drawing/2014/main" id="{917968E5-62E8-478F-9A3C-FAC2FDA2E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98" name="Freeform 7">
            <a:extLst>
              <a:ext uri="{FF2B5EF4-FFF2-40B4-BE49-F238E27FC236}">
                <a16:creationId xmlns:a16="http://schemas.microsoft.com/office/drawing/2014/main" id="{4C7F7092-F2F5-49BD-9BF3-233E4A80C85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 bwMode="auto">
          <a:xfrm>
            <a:off x="6861823" y="765012"/>
            <a:ext cx="2701296" cy="5527095"/>
          </a:xfrm>
          <a:custGeom>
            <a:avLst/>
            <a:gdLst>
              <a:gd name="T0" fmla="*/ 562 w 624"/>
              <a:gd name="T1" fmla="*/ 0 h 1272"/>
              <a:gd name="T2" fmla="*/ 507 w 624"/>
              <a:gd name="T3" fmla="*/ 0 h 1272"/>
              <a:gd name="T4" fmla="*/ 477 w 624"/>
              <a:gd name="T5" fmla="*/ 20 h 1272"/>
              <a:gd name="T6" fmla="*/ 476 w 624"/>
              <a:gd name="T7" fmla="*/ 22 h 1272"/>
              <a:gd name="T8" fmla="*/ 447 w 624"/>
              <a:gd name="T9" fmla="*/ 42 h 1272"/>
              <a:gd name="T10" fmla="*/ 178 w 624"/>
              <a:gd name="T11" fmla="*/ 42 h 1272"/>
              <a:gd name="T12" fmla="*/ 148 w 624"/>
              <a:gd name="T13" fmla="*/ 22 h 1272"/>
              <a:gd name="T14" fmla="*/ 147 w 624"/>
              <a:gd name="T15" fmla="*/ 20 h 1272"/>
              <a:gd name="T16" fmla="*/ 118 w 624"/>
              <a:gd name="T17" fmla="*/ 0 h 1272"/>
              <a:gd name="T18" fmla="*/ 63 w 624"/>
              <a:gd name="T19" fmla="*/ 0 h 1272"/>
              <a:gd name="T20" fmla="*/ 17 w 624"/>
              <a:gd name="T21" fmla="*/ 20 h 1272"/>
              <a:gd name="T22" fmla="*/ 0 w 624"/>
              <a:gd name="T23" fmla="*/ 62 h 1272"/>
              <a:gd name="T24" fmla="*/ 0 w 624"/>
              <a:gd name="T25" fmla="*/ 1210 h 1272"/>
              <a:gd name="T26" fmla="*/ 18 w 624"/>
              <a:gd name="T27" fmla="*/ 1254 h 1272"/>
              <a:gd name="T28" fmla="*/ 62 w 624"/>
              <a:gd name="T29" fmla="*/ 1272 h 1272"/>
              <a:gd name="T30" fmla="*/ 562 w 624"/>
              <a:gd name="T31" fmla="*/ 1272 h 1272"/>
              <a:gd name="T32" fmla="*/ 624 w 624"/>
              <a:gd name="T33" fmla="*/ 1210 h 1272"/>
              <a:gd name="T34" fmla="*/ 624 w 624"/>
              <a:gd name="T35" fmla="*/ 62 h 1272"/>
              <a:gd name="T36" fmla="*/ 562 w 624"/>
              <a:gd name="T3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24" h="1272">
                <a:moveTo>
                  <a:pt x="562" y="0"/>
                </a:moveTo>
                <a:cubicBezTo>
                  <a:pt x="507" y="0"/>
                  <a:pt x="507" y="0"/>
                  <a:pt x="507" y="0"/>
                </a:cubicBezTo>
                <a:cubicBezTo>
                  <a:pt x="494" y="0"/>
                  <a:pt x="482" y="8"/>
                  <a:pt x="477" y="20"/>
                </a:cubicBezTo>
                <a:cubicBezTo>
                  <a:pt x="476" y="22"/>
                  <a:pt x="476" y="22"/>
                  <a:pt x="476" y="22"/>
                </a:cubicBezTo>
                <a:cubicBezTo>
                  <a:pt x="472" y="35"/>
                  <a:pt x="460" y="42"/>
                  <a:pt x="447" y="42"/>
                </a:cubicBezTo>
                <a:cubicBezTo>
                  <a:pt x="178" y="42"/>
                  <a:pt x="178" y="42"/>
                  <a:pt x="178" y="42"/>
                </a:cubicBezTo>
                <a:cubicBezTo>
                  <a:pt x="165" y="42"/>
                  <a:pt x="153" y="35"/>
                  <a:pt x="148" y="22"/>
                </a:cubicBezTo>
                <a:cubicBezTo>
                  <a:pt x="147" y="20"/>
                  <a:pt x="147" y="20"/>
                  <a:pt x="147" y="20"/>
                </a:cubicBezTo>
                <a:cubicBezTo>
                  <a:pt x="142" y="8"/>
                  <a:pt x="131" y="0"/>
                  <a:pt x="118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45" y="0"/>
                  <a:pt x="28" y="7"/>
                  <a:pt x="17" y="20"/>
                </a:cubicBezTo>
                <a:cubicBezTo>
                  <a:pt x="6" y="31"/>
                  <a:pt x="0" y="46"/>
                  <a:pt x="0" y="62"/>
                </a:cubicBezTo>
                <a:cubicBezTo>
                  <a:pt x="0" y="1210"/>
                  <a:pt x="0" y="1210"/>
                  <a:pt x="0" y="1210"/>
                </a:cubicBezTo>
                <a:cubicBezTo>
                  <a:pt x="0" y="1227"/>
                  <a:pt x="7" y="1243"/>
                  <a:pt x="18" y="1254"/>
                </a:cubicBezTo>
                <a:cubicBezTo>
                  <a:pt x="30" y="1266"/>
                  <a:pt x="46" y="1272"/>
                  <a:pt x="62" y="1272"/>
                </a:cubicBezTo>
                <a:cubicBezTo>
                  <a:pt x="562" y="1272"/>
                  <a:pt x="562" y="1272"/>
                  <a:pt x="562" y="1272"/>
                </a:cubicBezTo>
                <a:cubicBezTo>
                  <a:pt x="597" y="1272"/>
                  <a:pt x="624" y="1245"/>
                  <a:pt x="624" y="1210"/>
                </a:cubicBezTo>
                <a:cubicBezTo>
                  <a:pt x="624" y="62"/>
                  <a:pt x="624" y="62"/>
                  <a:pt x="624" y="62"/>
                </a:cubicBezTo>
                <a:cubicBezTo>
                  <a:pt x="624" y="28"/>
                  <a:pt x="597" y="0"/>
                  <a:pt x="562" y="0"/>
                </a:cubicBez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ru-RU" sz="4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118" y="511079"/>
            <a:ext cx="4176453" cy="48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20703" y="1833033"/>
            <a:ext cx="4175292" cy="3965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25778581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key stat - blue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EDBC2517-BE39-4C9A-9AB5-D556994051BB}"/>
              </a:ext>
            </a:extLst>
          </p:cNvPr>
          <p:cNvGrpSpPr/>
          <p:nvPr userDrawn="1"/>
        </p:nvGrpSpPr>
        <p:grpSpPr>
          <a:xfrm>
            <a:off x="-4235" y="3604705"/>
            <a:ext cx="11686301" cy="709109"/>
            <a:chOff x="-3176" y="2703529"/>
            <a:chExt cx="8764726" cy="531832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68749D1-B797-49E5-BD70-57DBA5C2749F}"/>
                </a:ext>
              </a:extLst>
            </p:cNvPr>
            <p:cNvSpPr/>
            <p:nvPr/>
          </p:nvSpPr>
          <p:spPr>
            <a:xfrm>
              <a:off x="-3176" y="2841559"/>
              <a:ext cx="8028000" cy="25680"/>
            </a:xfrm>
            <a:custGeom>
              <a:avLst/>
              <a:gdLst>
                <a:gd name="connsiteX0" fmla="*/ 0 w 7180175"/>
                <a:gd name="connsiteY0" fmla="*/ 0 h 25680"/>
                <a:gd name="connsiteX1" fmla="*/ 7180175 w 7180175"/>
                <a:gd name="connsiteY1" fmla="*/ 0 h 25680"/>
                <a:gd name="connsiteX2" fmla="*/ 7180175 w 7180175"/>
                <a:gd name="connsiteY2" fmla="*/ 25680 h 25680"/>
                <a:gd name="connsiteX3" fmla="*/ 0 w 7180175"/>
                <a:gd name="connsiteY3" fmla="*/ 25680 h 25680"/>
                <a:gd name="connsiteX4" fmla="*/ 0 w 7180175"/>
                <a:gd name="connsiteY4" fmla="*/ 0 h 25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80175" h="25680">
                  <a:moveTo>
                    <a:pt x="0" y="0"/>
                  </a:moveTo>
                  <a:lnTo>
                    <a:pt x="7180175" y="0"/>
                  </a:lnTo>
                  <a:lnTo>
                    <a:pt x="7180175" y="25680"/>
                  </a:lnTo>
                  <a:lnTo>
                    <a:pt x="0" y="256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95CC5"/>
                </a:gs>
                <a:gs pos="100000">
                  <a:srgbClr val="50FF48"/>
                </a:gs>
              </a:gsLst>
              <a:lin ang="0" scaled="0"/>
            </a:gradFill>
            <a:ln w="256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 err="1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ADB1C49-59E0-4FF0-A2DD-0F2BCB068B99}"/>
                </a:ext>
              </a:extLst>
            </p:cNvPr>
            <p:cNvSpPr/>
            <p:nvPr/>
          </p:nvSpPr>
          <p:spPr>
            <a:xfrm>
              <a:off x="7558001" y="2703529"/>
              <a:ext cx="1203549" cy="531832"/>
            </a:xfrm>
            <a:custGeom>
              <a:avLst/>
              <a:gdLst>
                <a:gd name="connsiteX0" fmla="*/ 928388 w 1203549"/>
                <a:gd name="connsiteY0" fmla="*/ 0 h 531832"/>
                <a:gd name="connsiteX1" fmla="*/ 951115 w 1203549"/>
                <a:gd name="connsiteY1" fmla="*/ 9245 h 531832"/>
                <a:gd name="connsiteX2" fmla="*/ 1193406 w 1203549"/>
                <a:gd name="connsiteY2" fmla="*/ 240364 h 531832"/>
                <a:gd name="connsiteX3" fmla="*/ 1192764 w 1203549"/>
                <a:gd name="connsiteY3" fmla="*/ 240878 h 531832"/>
                <a:gd name="connsiteX4" fmla="*/ 1193791 w 1203549"/>
                <a:gd name="connsiteY4" fmla="*/ 241905 h 531832"/>
                <a:gd name="connsiteX5" fmla="*/ 1192764 w 1203549"/>
                <a:gd name="connsiteY5" fmla="*/ 291468 h 531832"/>
                <a:gd name="connsiteX6" fmla="*/ 950474 w 1203549"/>
                <a:gd name="connsiteY6" fmla="*/ 522588 h 531832"/>
                <a:gd name="connsiteX7" fmla="*/ 927747 w 1203549"/>
                <a:gd name="connsiteY7" fmla="*/ 531832 h 531832"/>
                <a:gd name="connsiteX8" fmla="*/ 904378 w 1203549"/>
                <a:gd name="connsiteY8" fmla="*/ 522330 h 531832"/>
                <a:gd name="connsiteX9" fmla="*/ 893978 w 1203549"/>
                <a:gd name="connsiteY9" fmla="*/ 496650 h 531832"/>
                <a:gd name="connsiteX10" fmla="*/ 893978 w 1203549"/>
                <a:gd name="connsiteY10" fmla="*/ 416143 h 531832"/>
                <a:gd name="connsiteX11" fmla="*/ 888072 w 1203549"/>
                <a:gd name="connsiteY11" fmla="*/ 399452 h 531832"/>
                <a:gd name="connsiteX12" fmla="*/ 878442 w 1203549"/>
                <a:gd name="connsiteY12" fmla="*/ 392134 h 531832"/>
                <a:gd name="connsiteX13" fmla="*/ 322085 w 1203549"/>
                <a:gd name="connsiteY13" fmla="*/ 392134 h 531832"/>
                <a:gd name="connsiteX14" fmla="*/ 322085 w 1203549"/>
                <a:gd name="connsiteY14" fmla="*/ 366454 h 531832"/>
                <a:gd name="connsiteX15" fmla="*/ 881266 w 1203549"/>
                <a:gd name="connsiteY15" fmla="*/ 366454 h 531832"/>
                <a:gd name="connsiteX16" fmla="*/ 881266 w 1203549"/>
                <a:gd name="connsiteY16" fmla="*/ 379294 h 531832"/>
                <a:gd name="connsiteX17" fmla="*/ 883578 w 1203549"/>
                <a:gd name="connsiteY17" fmla="*/ 366454 h 531832"/>
                <a:gd name="connsiteX18" fmla="*/ 884861 w 1203549"/>
                <a:gd name="connsiteY18" fmla="*/ 366454 h 531832"/>
                <a:gd name="connsiteX19" fmla="*/ 884861 w 1203549"/>
                <a:gd name="connsiteY19" fmla="*/ 366452 h 531832"/>
                <a:gd name="connsiteX20" fmla="*/ 909514 w 1203549"/>
                <a:gd name="connsiteY20" fmla="*/ 383530 h 531832"/>
                <a:gd name="connsiteX21" fmla="*/ 920684 w 1203549"/>
                <a:gd name="connsiteY21" fmla="*/ 415502 h 531832"/>
                <a:gd name="connsiteX22" fmla="*/ 920684 w 1203549"/>
                <a:gd name="connsiteY22" fmla="*/ 497164 h 531832"/>
                <a:gd name="connsiteX23" fmla="*/ 923124 w 1203549"/>
                <a:gd name="connsiteY23" fmla="*/ 503455 h 531832"/>
                <a:gd name="connsiteX24" fmla="*/ 928388 w 1203549"/>
                <a:gd name="connsiteY24" fmla="*/ 505509 h 531832"/>
                <a:gd name="connsiteX25" fmla="*/ 933011 w 1203549"/>
                <a:gd name="connsiteY25" fmla="*/ 503455 h 531832"/>
                <a:gd name="connsiteX26" fmla="*/ 1175302 w 1203549"/>
                <a:gd name="connsiteY26" fmla="*/ 272336 h 531832"/>
                <a:gd name="connsiteX27" fmla="*/ 1177870 w 1203549"/>
                <a:gd name="connsiteY27" fmla="*/ 265916 h 531832"/>
                <a:gd name="connsiteX28" fmla="*/ 1175302 w 1203549"/>
                <a:gd name="connsiteY28" fmla="*/ 259625 h 531832"/>
                <a:gd name="connsiteX29" fmla="*/ 933011 w 1203549"/>
                <a:gd name="connsiteY29" fmla="*/ 28505 h 531832"/>
                <a:gd name="connsiteX30" fmla="*/ 928388 w 1203549"/>
                <a:gd name="connsiteY30" fmla="*/ 26451 h 531832"/>
                <a:gd name="connsiteX31" fmla="*/ 923124 w 1203549"/>
                <a:gd name="connsiteY31" fmla="*/ 28505 h 531832"/>
                <a:gd name="connsiteX32" fmla="*/ 920684 w 1203549"/>
                <a:gd name="connsiteY32" fmla="*/ 34797 h 531832"/>
                <a:gd name="connsiteX33" fmla="*/ 920684 w 1203549"/>
                <a:gd name="connsiteY33" fmla="*/ 115560 h 531832"/>
                <a:gd name="connsiteX34" fmla="*/ 920686 w 1203549"/>
                <a:gd name="connsiteY34" fmla="*/ 115692 h 531832"/>
                <a:gd name="connsiteX35" fmla="*/ 873434 w 1203549"/>
                <a:gd name="connsiteY35" fmla="*/ 163710 h 531832"/>
                <a:gd name="connsiteX36" fmla="*/ 0 w 1203549"/>
                <a:gd name="connsiteY36" fmla="*/ 163710 h 531832"/>
                <a:gd name="connsiteX37" fmla="*/ 0 w 1203549"/>
                <a:gd name="connsiteY37" fmla="*/ 138030 h 531832"/>
                <a:gd name="connsiteX38" fmla="*/ 873434 w 1203549"/>
                <a:gd name="connsiteY38" fmla="*/ 138030 h 531832"/>
                <a:gd name="connsiteX39" fmla="*/ 873440 w 1203549"/>
                <a:gd name="connsiteY39" fmla="*/ 138030 h 531832"/>
                <a:gd name="connsiteX40" fmla="*/ 894619 w 1203549"/>
                <a:gd name="connsiteY40" fmla="*/ 116073 h 531832"/>
                <a:gd name="connsiteX41" fmla="*/ 894619 w 1203549"/>
                <a:gd name="connsiteY41" fmla="*/ 35181 h 531832"/>
                <a:gd name="connsiteX42" fmla="*/ 905020 w 1203549"/>
                <a:gd name="connsiteY42" fmla="*/ 9501 h 531832"/>
                <a:gd name="connsiteX43" fmla="*/ 928388 w 1203549"/>
                <a:gd name="connsiteY43" fmla="*/ 0 h 53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203549" h="531832">
                  <a:moveTo>
                    <a:pt x="928388" y="0"/>
                  </a:moveTo>
                  <a:cubicBezTo>
                    <a:pt x="936870" y="46"/>
                    <a:pt x="945010" y="3357"/>
                    <a:pt x="951115" y="9245"/>
                  </a:cubicBezTo>
                  <a:lnTo>
                    <a:pt x="1193406" y="240364"/>
                  </a:lnTo>
                  <a:lnTo>
                    <a:pt x="1192764" y="240878"/>
                  </a:lnTo>
                  <a:cubicBezTo>
                    <a:pt x="1193113" y="241214"/>
                    <a:pt x="1193456" y="241556"/>
                    <a:pt x="1193791" y="241905"/>
                  </a:cubicBezTo>
                  <a:cubicBezTo>
                    <a:pt x="1207193" y="255875"/>
                    <a:pt x="1206734" y="278065"/>
                    <a:pt x="1192764" y="291468"/>
                  </a:cubicBezTo>
                  <a:lnTo>
                    <a:pt x="950474" y="522588"/>
                  </a:lnTo>
                  <a:cubicBezTo>
                    <a:pt x="944368" y="528475"/>
                    <a:pt x="936229" y="531785"/>
                    <a:pt x="927747" y="531832"/>
                  </a:cubicBezTo>
                  <a:cubicBezTo>
                    <a:pt x="919036" y="531737"/>
                    <a:pt x="910684" y="528341"/>
                    <a:pt x="904378" y="522330"/>
                  </a:cubicBezTo>
                  <a:cubicBezTo>
                    <a:pt x="897532" y="515562"/>
                    <a:pt x="893772" y="506275"/>
                    <a:pt x="893978" y="496650"/>
                  </a:cubicBezTo>
                  <a:lnTo>
                    <a:pt x="893978" y="416143"/>
                  </a:lnTo>
                  <a:cubicBezTo>
                    <a:pt x="893813" y="410097"/>
                    <a:pt x="891746" y="404256"/>
                    <a:pt x="888072" y="399452"/>
                  </a:cubicBezTo>
                  <a:cubicBezTo>
                    <a:pt x="885698" y="396072"/>
                    <a:pt x="882334" y="393514"/>
                    <a:pt x="878442" y="392134"/>
                  </a:cubicBezTo>
                  <a:lnTo>
                    <a:pt x="322085" y="392134"/>
                  </a:lnTo>
                  <a:lnTo>
                    <a:pt x="322085" y="366454"/>
                  </a:lnTo>
                  <a:lnTo>
                    <a:pt x="881266" y="366454"/>
                  </a:lnTo>
                  <a:lnTo>
                    <a:pt x="881266" y="379294"/>
                  </a:lnTo>
                  <a:lnTo>
                    <a:pt x="883578" y="366454"/>
                  </a:lnTo>
                  <a:lnTo>
                    <a:pt x="884861" y="366454"/>
                  </a:lnTo>
                  <a:lnTo>
                    <a:pt x="884861" y="366452"/>
                  </a:lnTo>
                  <a:cubicBezTo>
                    <a:pt x="894752" y="369239"/>
                    <a:pt x="903428" y="375249"/>
                    <a:pt x="909514" y="383530"/>
                  </a:cubicBezTo>
                  <a:cubicBezTo>
                    <a:pt x="916479" y="392762"/>
                    <a:pt x="920386" y="403941"/>
                    <a:pt x="920684" y="415502"/>
                  </a:cubicBezTo>
                  <a:lnTo>
                    <a:pt x="920684" y="497164"/>
                  </a:lnTo>
                  <a:cubicBezTo>
                    <a:pt x="920592" y="499508"/>
                    <a:pt x="921474" y="501786"/>
                    <a:pt x="923124" y="503455"/>
                  </a:cubicBezTo>
                  <a:lnTo>
                    <a:pt x="928388" y="505509"/>
                  </a:lnTo>
                  <a:lnTo>
                    <a:pt x="933011" y="503455"/>
                  </a:lnTo>
                  <a:lnTo>
                    <a:pt x="1175302" y="272336"/>
                  </a:lnTo>
                  <a:cubicBezTo>
                    <a:pt x="1176992" y="270632"/>
                    <a:pt x="1177918" y="268316"/>
                    <a:pt x="1177870" y="265916"/>
                  </a:cubicBezTo>
                  <a:cubicBezTo>
                    <a:pt x="1177945" y="263549"/>
                    <a:pt x="1177010" y="261263"/>
                    <a:pt x="1175302" y="259625"/>
                  </a:cubicBezTo>
                  <a:lnTo>
                    <a:pt x="933011" y="28505"/>
                  </a:lnTo>
                  <a:lnTo>
                    <a:pt x="928388" y="26451"/>
                  </a:lnTo>
                  <a:lnTo>
                    <a:pt x="923124" y="28505"/>
                  </a:lnTo>
                  <a:cubicBezTo>
                    <a:pt x="921474" y="30174"/>
                    <a:pt x="920592" y="32452"/>
                    <a:pt x="920684" y="34797"/>
                  </a:cubicBezTo>
                  <a:lnTo>
                    <a:pt x="920684" y="115560"/>
                  </a:lnTo>
                  <a:cubicBezTo>
                    <a:pt x="920684" y="115604"/>
                    <a:pt x="920686" y="115649"/>
                    <a:pt x="920686" y="115692"/>
                  </a:cubicBezTo>
                  <a:cubicBezTo>
                    <a:pt x="920896" y="142000"/>
                    <a:pt x="899742" y="163498"/>
                    <a:pt x="873434" y="163710"/>
                  </a:cubicBezTo>
                  <a:lnTo>
                    <a:pt x="0" y="163710"/>
                  </a:lnTo>
                  <a:lnTo>
                    <a:pt x="0" y="138030"/>
                  </a:lnTo>
                  <a:lnTo>
                    <a:pt x="873434" y="138030"/>
                  </a:lnTo>
                  <a:cubicBezTo>
                    <a:pt x="873436" y="138030"/>
                    <a:pt x="873438" y="138030"/>
                    <a:pt x="873440" y="138030"/>
                  </a:cubicBezTo>
                  <a:cubicBezTo>
                    <a:pt x="885352" y="137814"/>
                    <a:pt x="894835" y="127985"/>
                    <a:pt x="894619" y="116073"/>
                  </a:cubicBezTo>
                  <a:lnTo>
                    <a:pt x="894619" y="35181"/>
                  </a:lnTo>
                  <a:cubicBezTo>
                    <a:pt x="894398" y="25553"/>
                    <a:pt x="898162" y="16261"/>
                    <a:pt x="905020" y="9501"/>
                  </a:cubicBezTo>
                  <a:cubicBezTo>
                    <a:pt x="911289" y="3435"/>
                    <a:pt x="919664" y="30"/>
                    <a:pt x="928388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/>
                </a:gs>
                <a:gs pos="0">
                  <a:srgbClr val="50FF48"/>
                </a:gs>
              </a:gsLst>
              <a:lin ang="0" scaled="0"/>
            </a:gradFill>
            <a:ln w="256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 err="1"/>
            </a:p>
          </p:txBody>
        </p:sp>
      </p:grp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F14AA4EF-C6C2-41E7-91F1-8CD110C1E1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117" y="1898872"/>
            <a:ext cx="5585883" cy="1902081"/>
          </a:xfrm>
        </p:spPr>
        <p:txBody>
          <a:bodyPr anchor="b">
            <a:noAutofit/>
          </a:bodyPr>
          <a:lstStyle>
            <a:lvl1pPr marL="0" marR="0" indent="0" algn="l" defTabSz="609585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en-US" sz="10666" kern="1200" cap="all" dirty="0">
                <a:gradFill>
                  <a:gsLst>
                    <a:gs pos="15000">
                      <a:srgbClr val="54A5BB"/>
                    </a:gs>
                    <a:gs pos="84000">
                      <a:srgbClr val="2C61C5"/>
                    </a:gs>
                  </a:gsLst>
                  <a:lin ang="10800000" scaled="1"/>
                </a:gradFill>
                <a:latin typeface="Arial Black" panose="020B0A04020102020204" pitchFamily="34" charset="0"/>
                <a:ea typeface="+mn-ea"/>
                <a:cs typeface="+mn-cs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1FB2211B-DEAB-447E-8549-7739B2A690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9933" y="4180530"/>
            <a:ext cx="5586067" cy="1935452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2400" b="0" cap="all" baseline="0">
                <a:solidFill>
                  <a:schemeClr val="tx1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AA0281A8-F8E8-4E7C-B81C-795465F9632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8304" y="5614653"/>
            <a:ext cx="5003763" cy="501328"/>
          </a:xfrm>
        </p:spPr>
        <p:txBody>
          <a:bodyPr anchor="b">
            <a:normAutofit/>
          </a:bodyPr>
          <a:lstStyle>
            <a:lvl1pPr marL="0" indent="0" algn="r">
              <a:spcBef>
                <a:spcPts val="0"/>
              </a:spcBef>
              <a:spcAft>
                <a:spcPts val="2400"/>
              </a:spcAft>
              <a:buFontTx/>
              <a:buNone/>
              <a:defRPr sz="1467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Insert stat source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4270402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_Statement_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5AF98F80-E79C-468C-AD39-0C97B744F2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957" y="1261797"/>
            <a:ext cx="11137644" cy="433440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AutoShape 5">
            <a:extLst>
              <a:ext uri="{FF2B5EF4-FFF2-40B4-BE49-F238E27FC236}">
                <a16:creationId xmlns:a16="http://schemas.microsoft.com/office/drawing/2014/main" id="{9F8BA721-F9A5-4366-B51B-1B1FD88450DD}"/>
              </a:ext>
            </a:extLst>
          </p:cNvPr>
          <p:cNvSpPr/>
          <p:nvPr userDrawn="1"/>
        </p:nvSpPr>
        <p:spPr>
          <a:xfrm>
            <a:off x="5181601" y="1770072"/>
            <a:ext cx="1828800" cy="138545"/>
          </a:xfrm>
          <a:prstGeom prst="rect">
            <a:avLst/>
          </a:prstGeom>
          <a:solidFill>
            <a:schemeClr val="accent1"/>
          </a:solidFill>
        </p:spPr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986261BD-22EE-43A9-914E-DCDF37867741}"/>
              </a:ext>
            </a:extLst>
          </p:cNvPr>
          <p:cNvSpPr/>
          <p:nvPr userDrawn="1"/>
        </p:nvSpPr>
        <p:spPr>
          <a:xfrm>
            <a:off x="5181601" y="4949386"/>
            <a:ext cx="1828800" cy="138545"/>
          </a:xfrm>
          <a:prstGeom prst="rect">
            <a:avLst/>
          </a:prstGeom>
          <a:solidFill>
            <a:schemeClr val="accent1"/>
          </a:solidFill>
        </p:spPr>
      </p:sp>
    </p:spTree>
    <p:extLst>
      <p:ext uri="{BB962C8B-B14F-4D97-AF65-F5344CB8AC3E}">
        <p14:creationId xmlns:p14="http://schemas.microsoft.com/office/powerpoint/2010/main" val="3057935261"/>
      </p:ext>
    </p:extLst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ssage_Statement_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5AF98F80-E79C-468C-AD39-0C97B744F2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40880" y="1570725"/>
            <a:ext cx="9696453" cy="185827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2544A636-0C74-4C83-99D5-3BDA5B32C21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40880" y="3818055"/>
            <a:ext cx="9696453" cy="185827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53646"/>
      </p:ext>
    </p:extLst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5AF98F80-E79C-468C-AD39-0C97B744F2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957" y="1261797"/>
            <a:ext cx="11137644" cy="433440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81275"/>
      </p:ext>
    </p:extLst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ed quot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F9889259-B5B3-43C8-8D94-26B599AF313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64117" y="687917"/>
            <a:ext cx="10911416" cy="3666067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5333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“BOLD QUOTE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GOES HERE</a:t>
            </a:r>
            <a:r>
              <a:rPr lang="en-US"/>
              <a:t>.”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D6ECD52-A275-4252-8D6C-3239BC7912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4119" y="4760385"/>
            <a:ext cx="10911416" cy="12573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Name, title</a:t>
            </a:r>
          </a:p>
        </p:txBody>
      </p:sp>
    </p:spTree>
    <p:extLst>
      <p:ext uri="{BB962C8B-B14F-4D97-AF65-F5344CB8AC3E}">
        <p14:creationId xmlns:p14="http://schemas.microsoft.com/office/powerpoint/2010/main" val="3394715157"/>
      </p:ext>
    </p:extLst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3C30B9-6910-43B5-84A5-8C49D325BD6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356149" y="687917"/>
            <a:ext cx="8319384" cy="3914228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4000" cap="all" baseline="0">
                <a:gradFill>
                  <a:gsLst>
                    <a:gs pos="0">
                      <a:srgbClr val="285BC5"/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“INSERT </a:t>
            </a:r>
            <a:br>
              <a:rPr lang="en-US"/>
            </a:br>
            <a:r>
              <a:rPr lang="en-US"/>
              <a:t>QUOTE HERE”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6BA9489-3DF1-4921-9415-83F5A6D6BF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6151" y="5077767"/>
            <a:ext cx="8319384" cy="939917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Name, title</a:t>
            </a:r>
          </a:p>
        </p:txBody>
      </p:sp>
      <p:grpSp>
        <p:nvGrpSpPr>
          <p:cNvPr id="5" name="Graphic 4">
            <a:extLst>
              <a:ext uri="{FF2B5EF4-FFF2-40B4-BE49-F238E27FC236}">
                <a16:creationId xmlns:a16="http://schemas.microsoft.com/office/drawing/2014/main" id="{5831CB05-D432-49F1-872F-5D5F55F72F38}"/>
              </a:ext>
            </a:extLst>
          </p:cNvPr>
          <p:cNvGrpSpPr/>
          <p:nvPr userDrawn="1"/>
        </p:nvGrpSpPr>
        <p:grpSpPr>
          <a:xfrm>
            <a:off x="516467" y="919495"/>
            <a:ext cx="2135261" cy="2135261"/>
            <a:chOff x="4333875" y="2333625"/>
            <a:chExt cx="476250" cy="476250"/>
          </a:xfrm>
          <a:gradFill>
            <a:gsLst>
              <a:gs pos="0">
                <a:srgbClr val="285BC5"/>
              </a:gs>
              <a:gs pos="100000">
                <a:schemeClr val="accent1"/>
              </a:gs>
            </a:gsLst>
            <a:lin ang="0" scaled="0"/>
          </a:gra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640C655-1F8F-43DE-9D5A-719B303D65E2}"/>
                </a:ext>
              </a:extLst>
            </p:cNvPr>
            <p:cNvSpPr/>
            <p:nvPr/>
          </p:nvSpPr>
          <p:spPr>
            <a:xfrm>
              <a:off x="4333875" y="2652236"/>
              <a:ext cx="104775" cy="152400"/>
            </a:xfrm>
            <a:custGeom>
              <a:avLst/>
              <a:gdLst>
                <a:gd name="connsiteX0" fmla="*/ 13907 w 104775"/>
                <a:gd name="connsiteY0" fmla="*/ 157639 h 152400"/>
                <a:gd name="connsiteX1" fmla="*/ 0 w 104775"/>
                <a:gd name="connsiteY1" fmla="*/ 157639 h 152400"/>
                <a:gd name="connsiteX2" fmla="*/ 27813 w 104775"/>
                <a:gd name="connsiteY2" fmla="*/ 62674 h 152400"/>
                <a:gd name="connsiteX3" fmla="*/ 99632 w 104775"/>
                <a:gd name="connsiteY3" fmla="*/ 0 h 152400"/>
                <a:gd name="connsiteX4" fmla="*/ 105442 w 104775"/>
                <a:gd name="connsiteY4" fmla="*/ 12573 h 152400"/>
                <a:gd name="connsiteX5" fmla="*/ 13907 w 104775"/>
                <a:gd name="connsiteY5" fmla="*/ 157639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52400">
                  <a:moveTo>
                    <a:pt x="13907" y="157639"/>
                  </a:moveTo>
                  <a:lnTo>
                    <a:pt x="0" y="157639"/>
                  </a:lnTo>
                  <a:cubicBezTo>
                    <a:pt x="0" y="123730"/>
                    <a:pt x="9620" y="90869"/>
                    <a:pt x="27813" y="62674"/>
                  </a:cubicBezTo>
                  <a:cubicBezTo>
                    <a:pt x="45530" y="35147"/>
                    <a:pt x="70390" y="13525"/>
                    <a:pt x="99632" y="0"/>
                  </a:cubicBezTo>
                  <a:lnTo>
                    <a:pt x="105442" y="12573"/>
                  </a:lnTo>
                  <a:cubicBezTo>
                    <a:pt x="49816" y="38291"/>
                    <a:pt x="13907" y="95155"/>
                    <a:pt x="13907" y="1576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67586D1-47E6-46C5-935A-2D18641CF08B}"/>
                </a:ext>
              </a:extLst>
            </p:cNvPr>
            <p:cNvSpPr/>
            <p:nvPr/>
          </p:nvSpPr>
          <p:spPr>
            <a:xfrm>
              <a:off x="4416266" y="2474214"/>
              <a:ext cx="247650" cy="333375"/>
            </a:xfrm>
            <a:custGeom>
              <a:avLst/>
              <a:gdLst>
                <a:gd name="connsiteX0" fmla="*/ 255365 w 247650"/>
                <a:gd name="connsiteY0" fmla="*/ 335661 h 333375"/>
                <a:gd name="connsiteX1" fmla="*/ 241459 w 247650"/>
                <a:gd name="connsiteY1" fmla="*/ 335661 h 333375"/>
                <a:gd name="connsiteX2" fmla="*/ 86487 w 247650"/>
                <a:gd name="connsiteY2" fmla="*/ 176879 h 333375"/>
                <a:gd name="connsiteX3" fmla="*/ 25241 w 247650"/>
                <a:gd name="connsiteY3" fmla="*/ 150971 h 333375"/>
                <a:gd name="connsiteX4" fmla="*/ 0 w 247650"/>
                <a:gd name="connsiteY4" fmla="*/ 88487 h 333375"/>
                <a:gd name="connsiteX5" fmla="*/ 86582 w 247650"/>
                <a:gd name="connsiteY5" fmla="*/ 0 h 333375"/>
                <a:gd name="connsiteX6" fmla="*/ 173165 w 247650"/>
                <a:gd name="connsiteY6" fmla="*/ 88487 h 333375"/>
                <a:gd name="connsiteX7" fmla="*/ 149733 w 247650"/>
                <a:gd name="connsiteY7" fmla="*/ 149066 h 333375"/>
                <a:gd name="connsiteX8" fmla="*/ 139541 w 247650"/>
                <a:gd name="connsiteY8" fmla="*/ 139637 h 333375"/>
                <a:gd name="connsiteX9" fmla="*/ 159353 w 247650"/>
                <a:gd name="connsiteY9" fmla="*/ 88487 h 333375"/>
                <a:gd name="connsiteX10" fmla="*/ 86582 w 247650"/>
                <a:gd name="connsiteY10" fmla="*/ 13811 h 333375"/>
                <a:gd name="connsiteX11" fmla="*/ 13811 w 247650"/>
                <a:gd name="connsiteY11" fmla="*/ 88487 h 333375"/>
                <a:gd name="connsiteX12" fmla="*/ 86487 w 247650"/>
                <a:gd name="connsiteY12" fmla="*/ 163068 h 333375"/>
                <a:gd name="connsiteX13" fmla="*/ 152305 w 247650"/>
                <a:gd name="connsiteY13" fmla="*/ 176689 h 333375"/>
                <a:gd name="connsiteX14" fmla="*/ 205931 w 247650"/>
                <a:gd name="connsiteY14" fmla="*/ 213741 h 333375"/>
                <a:gd name="connsiteX15" fmla="*/ 242030 w 247650"/>
                <a:gd name="connsiteY15" fmla="*/ 268605 h 333375"/>
                <a:gd name="connsiteX16" fmla="*/ 255365 w 247650"/>
                <a:gd name="connsiteY16" fmla="*/ 335661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650" h="333375">
                  <a:moveTo>
                    <a:pt x="255365" y="335661"/>
                  </a:moveTo>
                  <a:lnTo>
                    <a:pt x="241459" y="335661"/>
                  </a:lnTo>
                  <a:cubicBezTo>
                    <a:pt x="241459" y="248126"/>
                    <a:pt x="171926" y="176879"/>
                    <a:pt x="86487" y="176879"/>
                  </a:cubicBezTo>
                  <a:cubicBezTo>
                    <a:pt x="63341" y="176879"/>
                    <a:pt x="41529" y="167640"/>
                    <a:pt x="25241" y="150971"/>
                  </a:cubicBezTo>
                  <a:cubicBezTo>
                    <a:pt x="8954" y="134303"/>
                    <a:pt x="0" y="112109"/>
                    <a:pt x="0" y="88487"/>
                  </a:cubicBezTo>
                  <a:cubicBezTo>
                    <a:pt x="0" y="39719"/>
                    <a:pt x="38862" y="0"/>
                    <a:pt x="86582" y="0"/>
                  </a:cubicBezTo>
                  <a:cubicBezTo>
                    <a:pt x="134303" y="0"/>
                    <a:pt x="173165" y="39719"/>
                    <a:pt x="173165" y="88487"/>
                  </a:cubicBezTo>
                  <a:cubicBezTo>
                    <a:pt x="173165" y="111062"/>
                    <a:pt x="164878" y="132588"/>
                    <a:pt x="149733" y="149066"/>
                  </a:cubicBezTo>
                  <a:lnTo>
                    <a:pt x="139541" y="139637"/>
                  </a:lnTo>
                  <a:cubicBezTo>
                    <a:pt x="152305" y="125730"/>
                    <a:pt x="159353" y="107537"/>
                    <a:pt x="159353" y="88487"/>
                  </a:cubicBezTo>
                  <a:cubicBezTo>
                    <a:pt x="159353" y="47339"/>
                    <a:pt x="126683" y="13811"/>
                    <a:pt x="86582" y="13811"/>
                  </a:cubicBezTo>
                  <a:cubicBezTo>
                    <a:pt x="46482" y="13811"/>
                    <a:pt x="13811" y="47339"/>
                    <a:pt x="13811" y="88487"/>
                  </a:cubicBezTo>
                  <a:cubicBezTo>
                    <a:pt x="13811" y="129635"/>
                    <a:pt x="46387" y="163068"/>
                    <a:pt x="86487" y="163068"/>
                  </a:cubicBezTo>
                  <a:cubicBezTo>
                    <a:pt x="109347" y="163068"/>
                    <a:pt x="131445" y="167640"/>
                    <a:pt x="152305" y="176689"/>
                  </a:cubicBezTo>
                  <a:cubicBezTo>
                    <a:pt x="172403" y="185357"/>
                    <a:pt x="190500" y="197834"/>
                    <a:pt x="205931" y="213741"/>
                  </a:cubicBezTo>
                  <a:cubicBezTo>
                    <a:pt x="221456" y="229553"/>
                    <a:pt x="233553" y="248031"/>
                    <a:pt x="242030" y="268605"/>
                  </a:cubicBezTo>
                  <a:cubicBezTo>
                    <a:pt x="250889" y="289751"/>
                    <a:pt x="255365" y="312325"/>
                    <a:pt x="255365" y="3356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6D5A960-905C-4ED6-9122-316FA4AFFD3F}"/>
                </a:ext>
              </a:extLst>
            </p:cNvPr>
            <p:cNvSpPr/>
            <p:nvPr/>
          </p:nvSpPr>
          <p:spPr>
            <a:xfrm>
              <a:off x="4611719" y="2333625"/>
              <a:ext cx="190500" cy="190500"/>
            </a:xfrm>
            <a:custGeom>
              <a:avLst/>
              <a:gdLst>
                <a:gd name="connsiteX0" fmla="*/ 6953 w 190500"/>
                <a:gd name="connsiteY0" fmla="*/ 196215 h 190500"/>
                <a:gd name="connsiteX1" fmla="*/ 4191 w 190500"/>
                <a:gd name="connsiteY1" fmla="*/ 195644 h 190500"/>
                <a:gd name="connsiteX2" fmla="*/ 0 w 190500"/>
                <a:gd name="connsiteY2" fmla="*/ 189262 h 190500"/>
                <a:gd name="connsiteX3" fmla="*/ 0 w 190500"/>
                <a:gd name="connsiteY3" fmla="*/ 6953 h 190500"/>
                <a:gd name="connsiteX4" fmla="*/ 6953 w 190500"/>
                <a:gd name="connsiteY4" fmla="*/ 0 h 190500"/>
                <a:gd name="connsiteX5" fmla="*/ 191453 w 190500"/>
                <a:gd name="connsiteY5" fmla="*/ 0 h 190500"/>
                <a:gd name="connsiteX6" fmla="*/ 198406 w 190500"/>
                <a:gd name="connsiteY6" fmla="*/ 6953 h 190500"/>
                <a:gd name="connsiteX7" fmla="*/ 198406 w 190500"/>
                <a:gd name="connsiteY7" fmla="*/ 146495 h 190500"/>
                <a:gd name="connsiteX8" fmla="*/ 191453 w 190500"/>
                <a:gd name="connsiteY8" fmla="*/ 153448 h 190500"/>
                <a:gd name="connsiteX9" fmla="*/ 55721 w 190500"/>
                <a:gd name="connsiteY9" fmla="*/ 153448 h 190500"/>
                <a:gd name="connsiteX10" fmla="*/ 11620 w 190500"/>
                <a:gd name="connsiteY10" fmla="*/ 194405 h 190500"/>
                <a:gd name="connsiteX11" fmla="*/ 6953 w 190500"/>
                <a:gd name="connsiteY11" fmla="*/ 196215 h 190500"/>
                <a:gd name="connsiteX12" fmla="*/ 13906 w 190500"/>
                <a:gd name="connsiteY12" fmla="*/ 13907 h 190500"/>
                <a:gd name="connsiteX13" fmla="*/ 13906 w 190500"/>
                <a:gd name="connsiteY13" fmla="*/ 173355 h 190500"/>
                <a:gd name="connsiteX14" fmla="*/ 48292 w 190500"/>
                <a:gd name="connsiteY14" fmla="*/ 141351 h 190500"/>
                <a:gd name="connsiteX15" fmla="*/ 53054 w 190500"/>
                <a:gd name="connsiteY15" fmla="*/ 139541 h 190500"/>
                <a:gd name="connsiteX16" fmla="*/ 184594 w 190500"/>
                <a:gd name="connsiteY16" fmla="*/ 139541 h 190500"/>
                <a:gd name="connsiteX17" fmla="*/ 184594 w 190500"/>
                <a:gd name="connsiteY17" fmla="*/ 13907 h 190500"/>
                <a:gd name="connsiteX18" fmla="*/ 13906 w 190500"/>
                <a:gd name="connsiteY18" fmla="*/ 13907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0500" h="190500">
                  <a:moveTo>
                    <a:pt x="6953" y="196215"/>
                  </a:moveTo>
                  <a:cubicBezTo>
                    <a:pt x="6001" y="196215"/>
                    <a:pt x="5048" y="196025"/>
                    <a:pt x="4191" y="195644"/>
                  </a:cubicBezTo>
                  <a:cubicBezTo>
                    <a:pt x="1619" y="194501"/>
                    <a:pt x="0" y="192024"/>
                    <a:pt x="0" y="189262"/>
                  </a:cubicBezTo>
                  <a:lnTo>
                    <a:pt x="0" y="6953"/>
                  </a:lnTo>
                  <a:cubicBezTo>
                    <a:pt x="0" y="3143"/>
                    <a:pt x="3143" y="0"/>
                    <a:pt x="6953" y="0"/>
                  </a:cubicBezTo>
                  <a:lnTo>
                    <a:pt x="191453" y="0"/>
                  </a:lnTo>
                  <a:cubicBezTo>
                    <a:pt x="195262" y="0"/>
                    <a:pt x="198406" y="3143"/>
                    <a:pt x="198406" y="6953"/>
                  </a:cubicBezTo>
                  <a:lnTo>
                    <a:pt x="198406" y="146495"/>
                  </a:lnTo>
                  <a:cubicBezTo>
                    <a:pt x="198406" y="150305"/>
                    <a:pt x="195262" y="153448"/>
                    <a:pt x="191453" y="153448"/>
                  </a:cubicBezTo>
                  <a:lnTo>
                    <a:pt x="55721" y="153448"/>
                  </a:lnTo>
                  <a:lnTo>
                    <a:pt x="11620" y="194405"/>
                  </a:lnTo>
                  <a:cubicBezTo>
                    <a:pt x="10382" y="195548"/>
                    <a:pt x="8668" y="196215"/>
                    <a:pt x="6953" y="196215"/>
                  </a:cubicBezTo>
                  <a:close/>
                  <a:moveTo>
                    <a:pt x="13906" y="13907"/>
                  </a:moveTo>
                  <a:lnTo>
                    <a:pt x="13906" y="173355"/>
                  </a:lnTo>
                  <a:lnTo>
                    <a:pt x="48292" y="141351"/>
                  </a:lnTo>
                  <a:cubicBezTo>
                    <a:pt x="49530" y="140113"/>
                    <a:pt x="51244" y="139541"/>
                    <a:pt x="53054" y="139541"/>
                  </a:cubicBezTo>
                  <a:lnTo>
                    <a:pt x="184594" y="139541"/>
                  </a:lnTo>
                  <a:lnTo>
                    <a:pt x="184594" y="13907"/>
                  </a:lnTo>
                  <a:lnTo>
                    <a:pt x="13906" y="1390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</p:grpSp>
    </p:spTree>
    <p:extLst>
      <p:ext uri="{BB962C8B-B14F-4D97-AF65-F5344CB8AC3E}">
        <p14:creationId xmlns:p14="http://schemas.microsoft.com/office/powerpoint/2010/main" val="2869573064"/>
      </p:ext>
    </p:extLst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s x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149D8A-182E-4359-8DC9-C81684E4E2D8}"/>
              </a:ext>
            </a:extLst>
          </p:cNvPr>
          <p:cNvCxnSpPr>
            <a:cxnSpLocks/>
          </p:cNvCxnSpPr>
          <p:nvPr userDrawn="1"/>
        </p:nvCxnSpPr>
        <p:spPr>
          <a:xfrm>
            <a:off x="7958667" y="1121519"/>
            <a:ext cx="0" cy="4614964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8937189-7776-4B54-A575-DBBB21CE365A}"/>
              </a:ext>
            </a:extLst>
          </p:cNvPr>
          <p:cNvCxnSpPr>
            <a:cxnSpLocks/>
          </p:cNvCxnSpPr>
          <p:nvPr userDrawn="1"/>
        </p:nvCxnSpPr>
        <p:spPr>
          <a:xfrm>
            <a:off x="4233333" y="1121519"/>
            <a:ext cx="0" cy="4614964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3378C6DB-2F00-4798-906F-E32B2ECA9E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6067" y="1121520"/>
            <a:ext cx="3271320" cy="46149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chemeClr val="accent4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3F5822E-E9D4-4011-8983-9E949972B4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0340" y="1121520"/>
            <a:ext cx="3271320" cy="46149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rgbClr val="42AEA0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EC92B1A0-6E26-4FAE-8270-75C7179376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6733" y="1121520"/>
            <a:ext cx="3271320" cy="46149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chemeClr val="accent1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</p:spTree>
    <p:extLst>
      <p:ext uri="{BB962C8B-B14F-4D97-AF65-F5344CB8AC3E}">
        <p14:creationId xmlns:p14="http://schemas.microsoft.com/office/powerpoint/2010/main" val="717892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s x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99854AF0-5345-4E7C-B74D-368314D9B6B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24395" y="3873821"/>
            <a:ext cx="5131540" cy="186266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chemeClr val="accent1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17219CF9-CECF-4728-AE5F-30E70C51BF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26514" y="1121521"/>
            <a:ext cx="5131540" cy="186266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chemeClr val="accent1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7A199FBA-ED1F-4463-A626-CE306A8E9A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6065" y="3873819"/>
            <a:ext cx="5131540" cy="1862664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chemeClr val="accent4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B03A5F36-340E-4EC3-B691-D2EEC1ECC6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6066" y="1121521"/>
            <a:ext cx="5129420" cy="1862665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chemeClr val="accent4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D0F25A-BC1E-4758-BA23-CCB782711491}"/>
              </a:ext>
            </a:extLst>
          </p:cNvPr>
          <p:cNvCxnSpPr>
            <a:cxnSpLocks/>
          </p:cNvCxnSpPr>
          <p:nvPr userDrawn="1"/>
        </p:nvCxnSpPr>
        <p:spPr>
          <a:xfrm>
            <a:off x="508000" y="3429001"/>
            <a:ext cx="11176000" cy="0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70EF4E-EA42-4205-AAFB-16844B52669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121519"/>
            <a:ext cx="0" cy="1862667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BC4537-D911-4D0E-87FE-E3CB73B2F22C}"/>
              </a:ext>
            </a:extLst>
          </p:cNvPr>
          <p:cNvCxnSpPr>
            <a:cxnSpLocks/>
          </p:cNvCxnSpPr>
          <p:nvPr userDrawn="1"/>
        </p:nvCxnSpPr>
        <p:spPr>
          <a:xfrm>
            <a:off x="6096000" y="3873816"/>
            <a:ext cx="0" cy="1862667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3162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x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003B830-E342-4A92-8E8F-BAB977985ED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1108" y="3873814"/>
            <a:ext cx="3270552" cy="186266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rgbClr val="42AEA0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805D9531-9115-47EC-82E9-9423224DD92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87501" y="3873814"/>
            <a:ext cx="3270552" cy="186266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chemeClr val="accent1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9D159F6-2018-4E41-B626-9304DD2F64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6065" y="3873821"/>
            <a:ext cx="3270552" cy="186266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chemeClr val="accent4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14E938D1-5FA3-4649-9A52-977AF1B836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60047" y="1121521"/>
            <a:ext cx="3270552" cy="186266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rgbClr val="42AEA0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0F0CCB5B-133B-407D-80A5-B021CA2B585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7501" y="1121517"/>
            <a:ext cx="3270552" cy="1862664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chemeClr val="accent1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862116CA-8CC3-4C30-8817-8368FC5F06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6066" y="1121521"/>
            <a:ext cx="3269201" cy="1862665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Tx/>
              <a:buNone/>
              <a:defRPr sz="4267" b="0">
                <a:solidFill>
                  <a:schemeClr val="accent4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buNone/>
              <a:defRPr sz="24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D0F25A-BC1E-4758-BA23-CCB782711491}"/>
              </a:ext>
            </a:extLst>
          </p:cNvPr>
          <p:cNvCxnSpPr>
            <a:cxnSpLocks/>
          </p:cNvCxnSpPr>
          <p:nvPr userDrawn="1"/>
        </p:nvCxnSpPr>
        <p:spPr>
          <a:xfrm>
            <a:off x="508000" y="3429001"/>
            <a:ext cx="11176000" cy="0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67DDEC0-8F85-4D1A-A79A-114B2495B399}"/>
              </a:ext>
            </a:extLst>
          </p:cNvPr>
          <p:cNvGrpSpPr/>
          <p:nvPr userDrawn="1"/>
        </p:nvGrpSpPr>
        <p:grpSpPr>
          <a:xfrm>
            <a:off x="7958667" y="1121519"/>
            <a:ext cx="0" cy="4614964"/>
            <a:chOff x="4572000" y="841139"/>
            <a:chExt cx="0" cy="3461223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04D670C-6235-4EF5-A70A-78306E7932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572000" y="841139"/>
              <a:ext cx="0" cy="1397000"/>
            </a:xfrm>
            <a:prstGeom prst="line">
              <a:avLst/>
            </a:prstGeom>
            <a:ln w="6350">
              <a:solidFill>
                <a:srgbClr val="8093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939086B-3C69-447B-A2FB-CC188B547CD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572000" y="2905362"/>
              <a:ext cx="0" cy="1397000"/>
            </a:xfrm>
            <a:prstGeom prst="line">
              <a:avLst/>
            </a:prstGeom>
            <a:ln w="6350">
              <a:solidFill>
                <a:srgbClr val="8093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ED674CC-BBF1-42AC-9686-FC03B86957CC}"/>
              </a:ext>
            </a:extLst>
          </p:cNvPr>
          <p:cNvGrpSpPr/>
          <p:nvPr userDrawn="1"/>
        </p:nvGrpSpPr>
        <p:grpSpPr>
          <a:xfrm>
            <a:off x="4233333" y="1121519"/>
            <a:ext cx="0" cy="4614964"/>
            <a:chOff x="4572000" y="841139"/>
            <a:chExt cx="0" cy="3461223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54D40F0-561D-4106-8A3F-9C10083DC7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572000" y="841139"/>
              <a:ext cx="0" cy="1397000"/>
            </a:xfrm>
            <a:prstGeom prst="line">
              <a:avLst/>
            </a:prstGeom>
            <a:ln w="6350">
              <a:solidFill>
                <a:srgbClr val="8093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B79227-BAFE-4862-BA9B-3BCBAA7FD3B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572000" y="2905362"/>
              <a:ext cx="0" cy="1397000"/>
            </a:xfrm>
            <a:prstGeom prst="line">
              <a:avLst/>
            </a:prstGeom>
            <a:ln w="6350">
              <a:solidFill>
                <a:srgbClr val="8093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9596026"/>
      </p:ext>
    </p:extLst>
  </p:cSld>
  <p:clrMapOvr>
    <a:masterClrMapping/>
  </p:clrMapOvr>
  <p:transition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x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57473773-20F2-4E55-82D1-E15A237A82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6068" y="3873814"/>
            <a:ext cx="2373889" cy="186266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400"/>
              </a:spcBef>
              <a:spcAft>
                <a:spcPts val="0"/>
              </a:spcAft>
              <a:buFontTx/>
              <a:buNone/>
              <a:defRPr sz="3200" b="0">
                <a:solidFill>
                  <a:schemeClr val="accent4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spcBef>
                <a:spcPts val="400"/>
              </a:spcBef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26643D8C-1229-4D94-8852-08976DCE58E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95026" y="3873814"/>
            <a:ext cx="2373889" cy="186266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400"/>
              </a:spcBef>
              <a:spcAft>
                <a:spcPts val="0"/>
              </a:spcAft>
              <a:buFontTx/>
              <a:buNone/>
              <a:defRPr sz="3200" b="0">
                <a:solidFill>
                  <a:srgbClr val="01709D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spcBef>
                <a:spcPts val="400"/>
              </a:spcBef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E12FF769-0075-43F6-BBFB-5C67812AC0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23087" y="3873814"/>
            <a:ext cx="2373889" cy="186266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400"/>
              </a:spcBef>
              <a:spcAft>
                <a:spcPts val="0"/>
              </a:spcAft>
              <a:buFontTx/>
              <a:buNone/>
              <a:defRPr sz="3200" b="0">
                <a:solidFill>
                  <a:srgbClr val="42AEA0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spcBef>
                <a:spcPts val="400"/>
              </a:spcBef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6C349A89-DDB1-4390-95DB-AD3D070E1E6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82046" y="3873814"/>
            <a:ext cx="2373889" cy="186266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400"/>
              </a:spcBef>
              <a:spcAft>
                <a:spcPts val="0"/>
              </a:spcAft>
              <a:buFontTx/>
              <a:buNone/>
              <a:defRPr sz="3200" b="0">
                <a:solidFill>
                  <a:schemeClr val="accent1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spcBef>
                <a:spcPts val="400"/>
              </a:spcBef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806601B9-89F6-4DAB-899A-2914CD5DD2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82046" y="1121518"/>
            <a:ext cx="2373889" cy="186266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400"/>
              </a:spcBef>
              <a:spcAft>
                <a:spcPts val="0"/>
              </a:spcAft>
              <a:buFontTx/>
              <a:buNone/>
              <a:defRPr sz="3200" b="0">
                <a:solidFill>
                  <a:schemeClr val="accent1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spcBef>
                <a:spcPts val="400"/>
              </a:spcBef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9AD27C4A-8280-4C83-8F6D-75B197A0F6E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95026" y="1121521"/>
            <a:ext cx="2373889" cy="186266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400"/>
              </a:spcBef>
              <a:spcAft>
                <a:spcPts val="0"/>
              </a:spcAft>
              <a:buFontTx/>
              <a:buNone/>
              <a:defRPr sz="3200" b="0">
                <a:solidFill>
                  <a:srgbClr val="01709D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spcBef>
                <a:spcPts val="400"/>
              </a:spcBef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B384E971-D8FF-4547-83A7-40CBCB827EE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24068" y="1121517"/>
            <a:ext cx="2373889" cy="1862664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400"/>
              </a:spcBef>
              <a:spcAft>
                <a:spcPts val="0"/>
              </a:spcAft>
              <a:buFontTx/>
              <a:buNone/>
              <a:defRPr sz="3200" b="0">
                <a:solidFill>
                  <a:srgbClr val="42AEA0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spcBef>
                <a:spcPts val="400"/>
              </a:spcBef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XX</a:t>
            </a:r>
          </a:p>
          <a:p>
            <a:pPr lvl="1"/>
            <a:r>
              <a:rPr lang="en-US"/>
              <a:t>Layer 2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BF03A3CA-78F0-40D9-AF6A-26C636D3FBC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6067" y="1121521"/>
            <a:ext cx="2372909" cy="1862665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400"/>
              </a:spcBef>
              <a:spcAft>
                <a:spcPts val="0"/>
              </a:spcAft>
              <a:buFontTx/>
              <a:buNone/>
              <a:defRPr sz="3200" b="0">
                <a:solidFill>
                  <a:schemeClr val="accent4"/>
                </a:solidFill>
                <a:latin typeface="Arial Black" panose="020B0A04020102020204" pitchFamily="34" charset="0"/>
                <a:cs typeface="Arial Bold" panose="020B0704020202020204" pitchFamily="34" charset="0"/>
              </a:defRPr>
            </a:lvl1pPr>
            <a:lvl2pPr marL="0" indent="0" algn="ctr">
              <a:spcBef>
                <a:spcPts val="400"/>
              </a:spcBef>
              <a:buNone/>
              <a:defRPr sz="1867" b="1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Equity Options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D0F25A-BC1E-4758-BA23-CCB782711491}"/>
              </a:ext>
            </a:extLst>
          </p:cNvPr>
          <p:cNvCxnSpPr>
            <a:cxnSpLocks/>
          </p:cNvCxnSpPr>
          <p:nvPr userDrawn="1"/>
        </p:nvCxnSpPr>
        <p:spPr>
          <a:xfrm>
            <a:off x="508000" y="3429001"/>
            <a:ext cx="11176000" cy="0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BC4537-D911-4D0E-87FE-E3CB73B2F22C}"/>
              </a:ext>
            </a:extLst>
          </p:cNvPr>
          <p:cNvCxnSpPr>
            <a:cxnSpLocks/>
          </p:cNvCxnSpPr>
          <p:nvPr userDrawn="1"/>
        </p:nvCxnSpPr>
        <p:spPr>
          <a:xfrm>
            <a:off x="6096000" y="3873816"/>
            <a:ext cx="0" cy="1862667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C27F2AC-3251-43DB-9982-4A57E8FBD1CA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121519"/>
            <a:ext cx="0" cy="1862667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F1654C-B0D6-46C9-9D3F-47A0952B229C}"/>
              </a:ext>
            </a:extLst>
          </p:cNvPr>
          <p:cNvCxnSpPr>
            <a:cxnSpLocks/>
          </p:cNvCxnSpPr>
          <p:nvPr userDrawn="1"/>
        </p:nvCxnSpPr>
        <p:spPr>
          <a:xfrm>
            <a:off x="3302000" y="3873816"/>
            <a:ext cx="0" cy="1862667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E6D321-067D-4E3E-8824-1845C953F04C}"/>
              </a:ext>
            </a:extLst>
          </p:cNvPr>
          <p:cNvCxnSpPr>
            <a:cxnSpLocks/>
          </p:cNvCxnSpPr>
          <p:nvPr userDrawn="1"/>
        </p:nvCxnSpPr>
        <p:spPr>
          <a:xfrm>
            <a:off x="8890000" y="3873816"/>
            <a:ext cx="0" cy="1862667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286876E-44FC-4D51-ACF6-776CA557C690}"/>
              </a:ext>
            </a:extLst>
          </p:cNvPr>
          <p:cNvCxnSpPr>
            <a:cxnSpLocks/>
          </p:cNvCxnSpPr>
          <p:nvPr userDrawn="1"/>
        </p:nvCxnSpPr>
        <p:spPr>
          <a:xfrm>
            <a:off x="3302000" y="1121519"/>
            <a:ext cx="0" cy="1862667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3061C87-FE83-4BEF-98E0-2B23B130460F}"/>
              </a:ext>
            </a:extLst>
          </p:cNvPr>
          <p:cNvCxnSpPr>
            <a:cxnSpLocks/>
          </p:cNvCxnSpPr>
          <p:nvPr userDrawn="1"/>
        </p:nvCxnSpPr>
        <p:spPr>
          <a:xfrm>
            <a:off x="8890000" y="1121519"/>
            <a:ext cx="0" cy="1862667"/>
          </a:xfrm>
          <a:prstGeom prst="line">
            <a:avLst/>
          </a:prstGeom>
          <a:ln w="6350">
            <a:solidFill>
              <a:srgbClr val="809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4">
            <a:extLst>
              <a:ext uri="{FF2B5EF4-FFF2-40B4-BE49-F238E27FC236}">
                <a16:creationId xmlns:a16="http://schemas.microsoft.com/office/drawing/2014/main" id="{9AB883E0-6E54-46A5-987B-9EF9CD4539EE}"/>
              </a:ext>
            </a:extLst>
          </p:cNvPr>
          <p:cNvSpPr txBox="1"/>
          <p:nvPr userDrawn="1"/>
        </p:nvSpPr>
        <p:spPr>
          <a:xfrm>
            <a:off x="508000" y="399442"/>
            <a:ext cx="7902387" cy="5577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585">
              <a:lnSpc>
                <a:spcPts val="4267"/>
              </a:lnSpc>
            </a:pPr>
            <a:r>
              <a:rPr lang="en-US" sz="4267" spc="171">
                <a:solidFill>
                  <a:schemeClr val="bg1"/>
                </a:solidFill>
                <a:latin typeface="Arial Black" panose="020B0A04020102020204" pitchFamily="34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783530597"/>
      </p:ext>
    </p:extLst>
  </p:cSld>
  <p:clrMapOvr>
    <a:masterClrMapping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&amp;A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7FC76C7-991F-42C3-BE9B-BEC8CFCC7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119" y="6499796"/>
            <a:ext cx="624000" cy="18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itle 35">
            <a:extLst>
              <a:ext uri="{FF2B5EF4-FFF2-40B4-BE49-F238E27FC236}">
                <a16:creationId xmlns:a16="http://schemas.microsoft.com/office/drawing/2014/main" id="{77EC312D-BDAB-42AE-BE64-403EA49E6687}"/>
              </a:ext>
            </a:extLst>
          </p:cNvPr>
          <p:cNvSpPr txBox="1">
            <a:spLocks/>
          </p:cNvSpPr>
          <p:nvPr userDrawn="1"/>
        </p:nvSpPr>
        <p:spPr>
          <a:xfrm>
            <a:off x="510117" y="2257039"/>
            <a:ext cx="8942032" cy="186530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algn="l" defTabSz="457200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55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GB" sz="8800">
                <a:solidFill>
                  <a:schemeClr val="tx1"/>
                </a:solidFill>
              </a:rPr>
              <a:t>Q&amp;A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256DD9C-AA8E-42E4-939F-FD81345ED674}"/>
              </a:ext>
            </a:extLst>
          </p:cNvPr>
          <p:cNvSpPr/>
          <p:nvPr userDrawn="1"/>
        </p:nvSpPr>
        <p:spPr>
          <a:xfrm>
            <a:off x="8060699" y="1520577"/>
            <a:ext cx="4131301" cy="3363543"/>
          </a:xfrm>
          <a:custGeom>
            <a:avLst/>
            <a:gdLst>
              <a:gd name="connsiteX0" fmla="*/ 2939794 w 3098476"/>
              <a:gd name="connsiteY0" fmla="*/ 960067 h 2522657"/>
              <a:gd name="connsiteX1" fmla="*/ 3098476 w 3098476"/>
              <a:gd name="connsiteY1" fmla="*/ 960067 h 2522657"/>
              <a:gd name="connsiteX2" fmla="*/ 3098476 w 3098476"/>
              <a:gd name="connsiteY2" fmla="*/ 1059385 h 2522657"/>
              <a:gd name="connsiteX3" fmla="*/ 2972899 w 3098476"/>
              <a:gd name="connsiteY3" fmla="*/ 1059385 h 2522657"/>
              <a:gd name="connsiteX4" fmla="*/ 2972899 w 3098476"/>
              <a:gd name="connsiteY4" fmla="*/ 1522864 h 2522657"/>
              <a:gd name="connsiteX5" fmla="*/ 2939794 w 3098476"/>
              <a:gd name="connsiteY5" fmla="*/ 1569213 h 2522657"/>
              <a:gd name="connsiteX6" fmla="*/ 2926552 w 3098476"/>
              <a:gd name="connsiteY6" fmla="*/ 1569213 h 2522657"/>
              <a:gd name="connsiteX7" fmla="*/ 2886824 w 3098476"/>
              <a:gd name="connsiteY7" fmla="*/ 1549350 h 2522657"/>
              <a:gd name="connsiteX8" fmla="*/ 2582250 w 3098476"/>
              <a:gd name="connsiteY8" fmla="*/ 1072627 h 2522657"/>
              <a:gd name="connsiteX9" fmla="*/ 2290921 w 3098476"/>
              <a:gd name="connsiteY9" fmla="*/ 1072627 h 2522657"/>
              <a:gd name="connsiteX10" fmla="*/ 2237951 w 3098476"/>
              <a:gd name="connsiteY10" fmla="*/ 1019657 h 2522657"/>
              <a:gd name="connsiteX11" fmla="*/ 2290921 w 3098476"/>
              <a:gd name="connsiteY11" fmla="*/ 966688 h 2522657"/>
              <a:gd name="connsiteX12" fmla="*/ 2615357 w 3098476"/>
              <a:gd name="connsiteY12" fmla="*/ 966688 h 2522657"/>
              <a:gd name="connsiteX13" fmla="*/ 2655084 w 3098476"/>
              <a:gd name="connsiteY13" fmla="*/ 986552 h 2522657"/>
              <a:gd name="connsiteX14" fmla="*/ 2886824 w 3098476"/>
              <a:gd name="connsiteY14" fmla="*/ 1344094 h 2522657"/>
              <a:gd name="connsiteX15" fmla="*/ 2886824 w 3098476"/>
              <a:gd name="connsiteY15" fmla="*/ 1013036 h 2522657"/>
              <a:gd name="connsiteX16" fmla="*/ 2939794 w 3098476"/>
              <a:gd name="connsiteY16" fmla="*/ 960067 h 2522657"/>
              <a:gd name="connsiteX17" fmla="*/ 218499 w 3098476"/>
              <a:gd name="connsiteY17" fmla="*/ 470100 h 2522657"/>
              <a:gd name="connsiteX18" fmla="*/ 1489761 w 3098476"/>
              <a:gd name="connsiteY18" fmla="*/ 470100 h 2522657"/>
              <a:gd name="connsiteX19" fmla="*/ 1542731 w 3098476"/>
              <a:gd name="connsiteY19" fmla="*/ 523070 h 2522657"/>
              <a:gd name="connsiteX20" fmla="*/ 1489761 w 3098476"/>
              <a:gd name="connsiteY20" fmla="*/ 576038 h 2522657"/>
              <a:gd name="connsiteX21" fmla="*/ 218499 w 3098476"/>
              <a:gd name="connsiteY21" fmla="*/ 576038 h 2522657"/>
              <a:gd name="connsiteX22" fmla="*/ 99317 w 3098476"/>
              <a:gd name="connsiteY22" fmla="*/ 695220 h 2522657"/>
              <a:gd name="connsiteX23" fmla="*/ 99317 w 3098476"/>
              <a:gd name="connsiteY23" fmla="*/ 1814194 h 2522657"/>
              <a:gd name="connsiteX24" fmla="*/ 218499 w 3098476"/>
              <a:gd name="connsiteY24" fmla="*/ 1933375 h 2522657"/>
              <a:gd name="connsiteX25" fmla="*/ 370785 w 3098476"/>
              <a:gd name="connsiteY25" fmla="*/ 1933375 h 2522657"/>
              <a:gd name="connsiteX26" fmla="*/ 423754 w 3098476"/>
              <a:gd name="connsiteY26" fmla="*/ 1986344 h 2522657"/>
              <a:gd name="connsiteX27" fmla="*/ 423754 w 3098476"/>
              <a:gd name="connsiteY27" fmla="*/ 2310781 h 2522657"/>
              <a:gd name="connsiteX28" fmla="*/ 655494 w 3098476"/>
              <a:gd name="connsiteY28" fmla="*/ 1959860 h 2522657"/>
              <a:gd name="connsiteX29" fmla="*/ 695222 w 3098476"/>
              <a:gd name="connsiteY29" fmla="*/ 1939996 h 2522657"/>
              <a:gd name="connsiteX30" fmla="*/ 1979726 w 3098476"/>
              <a:gd name="connsiteY30" fmla="*/ 1939996 h 2522657"/>
              <a:gd name="connsiteX31" fmla="*/ 2098908 w 3098476"/>
              <a:gd name="connsiteY31" fmla="*/ 1820815 h 2522657"/>
              <a:gd name="connsiteX32" fmla="*/ 2098908 w 3098476"/>
              <a:gd name="connsiteY32" fmla="*/ 701841 h 2522657"/>
              <a:gd name="connsiteX33" fmla="*/ 1979726 w 3098476"/>
              <a:gd name="connsiteY33" fmla="*/ 582659 h 2522657"/>
              <a:gd name="connsiteX34" fmla="*/ 1814197 w 3098476"/>
              <a:gd name="connsiteY34" fmla="*/ 582659 h 2522657"/>
              <a:gd name="connsiteX35" fmla="*/ 1761228 w 3098476"/>
              <a:gd name="connsiteY35" fmla="*/ 529691 h 2522657"/>
              <a:gd name="connsiteX36" fmla="*/ 1814197 w 3098476"/>
              <a:gd name="connsiteY36" fmla="*/ 476722 h 2522657"/>
              <a:gd name="connsiteX37" fmla="*/ 1979726 w 3098476"/>
              <a:gd name="connsiteY37" fmla="*/ 476722 h 2522657"/>
              <a:gd name="connsiteX38" fmla="*/ 2191604 w 3098476"/>
              <a:gd name="connsiteY38" fmla="*/ 695220 h 2522657"/>
              <a:gd name="connsiteX39" fmla="*/ 2191604 w 3098476"/>
              <a:gd name="connsiteY39" fmla="*/ 1814194 h 2522657"/>
              <a:gd name="connsiteX40" fmla="*/ 1973105 w 3098476"/>
              <a:gd name="connsiteY40" fmla="*/ 2032692 h 2522657"/>
              <a:gd name="connsiteX41" fmla="*/ 715085 w 3098476"/>
              <a:gd name="connsiteY41" fmla="*/ 2032692 h 2522657"/>
              <a:gd name="connsiteX42" fmla="*/ 410512 w 3098476"/>
              <a:gd name="connsiteY42" fmla="*/ 2502794 h 2522657"/>
              <a:gd name="connsiteX43" fmla="*/ 370785 w 3098476"/>
              <a:gd name="connsiteY43" fmla="*/ 2522657 h 2522657"/>
              <a:gd name="connsiteX44" fmla="*/ 357543 w 3098476"/>
              <a:gd name="connsiteY44" fmla="*/ 2522657 h 2522657"/>
              <a:gd name="connsiteX45" fmla="*/ 324437 w 3098476"/>
              <a:gd name="connsiteY45" fmla="*/ 2476310 h 2522657"/>
              <a:gd name="connsiteX46" fmla="*/ 324437 w 3098476"/>
              <a:gd name="connsiteY46" fmla="*/ 2032692 h 2522657"/>
              <a:gd name="connsiteX47" fmla="*/ 218499 w 3098476"/>
              <a:gd name="connsiteY47" fmla="*/ 2032692 h 2522657"/>
              <a:gd name="connsiteX48" fmla="*/ 0 w 3098476"/>
              <a:gd name="connsiteY48" fmla="*/ 1814194 h 2522657"/>
              <a:gd name="connsiteX49" fmla="*/ 0 w 3098476"/>
              <a:gd name="connsiteY49" fmla="*/ 695220 h 2522657"/>
              <a:gd name="connsiteX50" fmla="*/ 218499 w 3098476"/>
              <a:gd name="connsiteY50" fmla="*/ 470100 h 2522657"/>
              <a:gd name="connsiteX51" fmla="*/ 1800955 w 3098476"/>
              <a:gd name="connsiteY51" fmla="*/ 0 h 2522657"/>
              <a:gd name="connsiteX52" fmla="*/ 3098476 w 3098476"/>
              <a:gd name="connsiteY52" fmla="*/ 0 h 2522657"/>
              <a:gd name="connsiteX53" fmla="*/ 3098476 w 3098476"/>
              <a:gd name="connsiteY53" fmla="*/ 99317 h 2522657"/>
              <a:gd name="connsiteX54" fmla="*/ 1800955 w 3098476"/>
              <a:gd name="connsiteY54" fmla="*/ 99317 h 2522657"/>
              <a:gd name="connsiteX55" fmla="*/ 1708258 w 3098476"/>
              <a:gd name="connsiteY55" fmla="*/ 192013 h 2522657"/>
              <a:gd name="connsiteX56" fmla="*/ 1708258 w 3098476"/>
              <a:gd name="connsiteY56" fmla="*/ 860750 h 2522657"/>
              <a:gd name="connsiteX57" fmla="*/ 1800955 w 3098476"/>
              <a:gd name="connsiteY57" fmla="*/ 953446 h 2522657"/>
              <a:gd name="connsiteX58" fmla="*/ 1979726 w 3098476"/>
              <a:gd name="connsiteY58" fmla="*/ 953446 h 2522657"/>
              <a:gd name="connsiteX59" fmla="*/ 2032695 w 3098476"/>
              <a:gd name="connsiteY59" fmla="*/ 1006415 h 2522657"/>
              <a:gd name="connsiteX60" fmla="*/ 1979726 w 3098476"/>
              <a:gd name="connsiteY60" fmla="*/ 1059385 h 2522657"/>
              <a:gd name="connsiteX61" fmla="*/ 1800955 w 3098476"/>
              <a:gd name="connsiteY61" fmla="*/ 1059385 h 2522657"/>
              <a:gd name="connsiteX62" fmla="*/ 1608941 w 3098476"/>
              <a:gd name="connsiteY62" fmla="*/ 867371 h 2522657"/>
              <a:gd name="connsiteX63" fmla="*/ 1608941 w 3098476"/>
              <a:gd name="connsiteY63" fmla="*/ 192013 h 2522657"/>
              <a:gd name="connsiteX64" fmla="*/ 1800955 w 3098476"/>
              <a:gd name="connsiteY64" fmla="*/ 0 h 252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098476" h="2522657">
                <a:moveTo>
                  <a:pt x="2939794" y="960067"/>
                </a:moveTo>
                <a:lnTo>
                  <a:pt x="3098476" y="960067"/>
                </a:lnTo>
                <a:lnTo>
                  <a:pt x="3098476" y="1059385"/>
                </a:lnTo>
                <a:lnTo>
                  <a:pt x="2972899" y="1059385"/>
                </a:lnTo>
                <a:lnTo>
                  <a:pt x="2972899" y="1522864"/>
                </a:lnTo>
                <a:cubicBezTo>
                  <a:pt x="2972899" y="1542729"/>
                  <a:pt x="2959657" y="1562592"/>
                  <a:pt x="2939794" y="1569213"/>
                </a:cubicBezTo>
                <a:cubicBezTo>
                  <a:pt x="2933173" y="1569213"/>
                  <a:pt x="2933173" y="1569213"/>
                  <a:pt x="2926552" y="1569213"/>
                </a:cubicBezTo>
                <a:cubicBezTo>
                  <a:pt x="2913310" y="1569213"/>
                  <a:pt x="2893445" y="1562592"/>
                  <a:pt x="2886824" y="1549350"/>
                </a:cubicBezTo>
                <a:lnTo>
                  <a:pt x="2582250" y="1072627"/>
                </a:lnTo>
                <a:lnTo>
                  <a:pt x="2290921" y="1072627"/>
                </a:lnTo>
                <a:cubicBezTo>
                  <a:pt x="2257814" y="1072627"/>
                  <a:pt x="2237951" y="1052763"/>
                  <a:pt x="2237951" y="1019657"/>
                </a:cubicBezTo>
                <a:cubicBezTo>
                  <a:pt x="2237951" y="986552"/>
                  <a:pt x="2264435" y="966688"/>
                  <a:pt x="2290921" y="966688"/>
                </a:cubicBezTo>
                <a:lnTo>
                  <a:pt x="2615357" y="966688"/>
                </a:lnTo>
                <a:cubicBezTo>
                  <a:pt x="2628599" y="966688"/>
                  <a:pt x="2648462" y="973309"/>
                  <a:pt x="2655084" y="986552"/>
                </a:cubicBezTo>
                <a:lnTo>
                  <a:pt x="2886824" y="1344094"/>
                </a:lnTo>
                <a:lnTo>
                  <a:pt x="2886824" y="1013036"/>
                </a:lnTo>
                <a:cubicBezTo>
                  <a:pt x="2886824" y="979931"/>
                  <a:pt x="2913310" y="960067"/>
                  <a:pt x="2939794" y="960067"/>
                </a:cubicBezTo>
                <a:close/>
                <a:moveTo>
                  <a:pt x="218499" y="470100"/>
                </a:moveTo>
                <a:lnTo>
                  <a:pt x="1489761" y="470100"/>
                </a:lnTo>
                <a:cubicBezTo>
                  <a:pt x="1522866" y="470100"/>
                  <a:pt x="1542731" y="489964"/>
                  <a:pt x="1542731" y="523070"/>
                </a:cubicBezTo>
                <a:cubicBezTo>
                  <a:pt x="1542731" y="556175"/>
                  <a:pt x="1516245" y="576038"/>
                  <a:pt x="1489761" y="576038"/>
                </a:cubicBezTo>
                <a:lnTo>
                  <a:pt x="218499" y="576038"/>
                </a:lnTo>
                <a:cubicBezTo>
                  <a:pt x="152287" y="576038"/>
                  <a:pt x="99317" y="629008"/>
                  <a:pt x="99317" y="695220"/>
                </a:cubicBezTo>
                <a:lnTo>
                  <a:pt x="99317" y="1814194"/>
                </a:lnTo>
                <a:cubicBezTo>
                  <a:pt x="99317" y="1880406"/>
                  <a:pt x="152287" y="1933375"/>
                  <a:pt x="218499" y="1933375"/>
                </a:cubicBezTo>
                <a:lnTo>
                  <a:pt x="370785" y="1933375"/>
                </a:lnTo>
                <a:cubicBezTo>
                  <a:pt x="403891" y="1933375"/>
                  <a:pt x="423754" y="1959860"/>
                  <a:pt x="423754" y="1986344"/>
                </a:cubicBezTo>
                <a:lnTo>
                  <a:pt x="423754" y="2310781"/>
                </a:lnTo>
                <a:lnTo>
                  <a:pt x="655494" y="1959860"/>
                </a:lnTo>
                <a:cubicBezTo>
                  <a:pt x="662115" y="1946618"/>
                  <a:pt x="675359" y="1939996"/>
                  <a:pt x="695222" y="1939996"/>
                </a:cubicBezTo>
                <a:lnTo>
                  <a:pt x="1979726" y="1939996"/>
                </a:lnTo>
                <a:cubicBezTo>
                  <a:pt x="2045938" y="1939996"/>
                  <a:pt x="2098908" y="1887027"/>
                  <a:pt x="2098908" y="1820815"/>
                </a:cubicBezTo>
                <a:lnTo>
                  <a:pt x="2098908" y="701841"/>
                </a:lnTo>
                <a:cubicBezTo>
                  <a:pt x="2098908" y="635629"/>
                  <a:pt x="2045938" y="582659"/>
                  <a:pt x="1979726" y="582659"/>
                </a:cubicBezTo>
                <a:lnTo>
                  <a:pt x="1814197" y="582659"/>
                </a:lnTo>
                <a:cubicBezTo>
                  <a:pt x="1781092" y="582659"/>
                  <a:pt x="1761228" y="562796"/>
                  <a:pt x="1761228" y="529691"/>
                </a:cubicBezTo>
                <a:cubicBezTo>
                  <a:pt x="1761228" y="496585"/>
                  <a:pt x="1787713" y="476722"/>
                  <a:pt x="1814197" y="476722"/>
                </a:cubicBezTo>
                <a:lnTo>
                  <a:pt x="1979726" y="476722"/>
                </a:lnTo>
                <a:cubicBezTo>
                  <a:pt x="2098908" y="476722"/>
                  <a:pt x="2198225" y="576038"/>
                  <a:pt x="2191604" y="695220"/>
                </a:cubicBezTo>
                <a:lnTo>
                  <a:pt x="2191604" y="1814194"/>
                </a:lnTo>
                <a:cubicBezTo>
                  <a:pt x="2191604" y="1933375"/>
                  <a:pt x="2092287" y="2032692"/>
                  <a:pt x="1973105" y="2032692"/>
                </a:cubicBezTo>
                <a:lnTo>
                  <a:pt x="715085" y="2032692"/>
                </a:lnTo>
                <a:lnTo>
                  <a:pt x="410512" y="2502794"/>
                </a:lnTo>
                <a:cubicBezTo>
                  <a:pt x="403891" y="2516036"/>
                  <a:pt x="384028" y="2522657"/>
                  <a:pt x="370785" y="2522657"/>
                </a:cubicBezTo>
                <a:cubicBezTo>
                  <a:pt x="364164" y="2522657"/>
                  <a:pt x="364164" y="2522657"/>
                  <a:pt x="357543" y="2522657"/>
                </a:cubicBezTo>
                <a:cubicBezTo>
                  <a:pt x="337679" y="2516036"/>
                  <a:pt x="324437" y="2496173"/>
                  <a:pt x="324437" y="2476310"/>
                </a:cubicBezTo>
                <a:lnTo>
                  <a:pt x="324437" y="2032692"/>
                </a:lnTo>
                <a:lnTo>
                  <a:pt x="218499" y="2032692"/>
                </a:lnTo>
                <a:cubicBezTo>
                  <a:pt x="99317" y="2032692"/>
                  <a:pt x="0" y="1933375"/>
                  <a:pt x="0" y="1814194"/>
                </a:cubicBezTo>
                <a:lnTo>
                  <a:pt x="0" y="695220"/>
                </a:lnTo>
                <a:cubicBezTo>
                  <a:pt x="0" y="576038"/>
                  <a:pt x="99317" y="476722"/>
                  <a:pt x="218499" y="470100"/>
                </a:cubicBezTo>
                <a:close/>
                <a:moveTo>
                  <a:pt x="1800955" y="0"/>
                </a:moveTo>
                <a:lnTo>
                  <a:pt x="3098476" y="0"/>
                </a:lnTo>
                <a:lnTo>
                  <a:pt x="3098476" y="99317"/>
                </a:lnTo>
                <a:lnTo>
                  <a:pt x="1800955" y="99317"/>
                </a:lnTo>
                <a:cubicBezTo>
                  <a:pt x="1747986" y="99317"/>
                  <a:pt x="1708258" y="139045"/>
                  <a:pt x="1708258" y="192013"/>
                </a:cubicBezTo>
                <a:lnTo>
                  <a:pt x="1708258" y="860750"/>
                </a:lnTo>
                <a:cubicBezTo>
                  <a:pt x="1708258" y="913719"/>
                  <a:pt x="1747986" y="953446"/>
                  <a:pt x="1800955" y="953446"/>
                </a:cubicBezTo>
                <a:lnTo>
                  <a:pt x="1979726" y="953446"/>
                </a:lnTo>
                <a:cubicBezTo>
                  <a:pt x="2012832" y="953446"/>
                  <a:pt x="2032695" y="973309"/>
                  <a:pt x="2032695" y="1006415"/>
                </a:cubicBezTo>
                <a:cubicBezTo>
                  <a:pt x="2032695" y="1039521"/>
                  <a:pt x="2006210" y="1059385"/>
                  <a:pt x="1979726" y="1059385"/>
                </a:cubicBezTo>
                <a:lnTo>
                  <a:pt x="1800955" y="1059385"/>
                </a:lnTo>
                <a:cubicBezTo>
                  <a:pt x="1695016" y="1059385"/>
                  <a:pt x="1608941" y="973309"/>
                  <a:pt x="1608941" y="867371"/>
                </a:cubicBezTo>
                <a:lnTo>
                  <a:pt x="1608941" y="192013"/>
                </a:lnTo>
                <a:cubicBezTo>
                  <a:pt x="1608941" y="86075"/>
                  <a:pt x="1695016" y="0"/>
                  <a:pt x="1800955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1"/>
              </a:gs>
            </a:gsLst>
            <a:lin ang="0" scaled="0"/>
          </a:gradFill>
          <a:ln w="4800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40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04B586-9FA3-400F-9CE6-275FBEB8DE13}"/>
              </a:ext>
            </a:extLst>
          </p:cNvPr>
          <p:cNvCxnSpPr>
            <a:cxnSpLocks/>
          </p:cNvCxnSpPr>
          <p:nvPr userDrawn="1"/>
        </p:nvCxnSpPr>
        <p:spPr>
          <a:xfrm>
            <a:off x="600076" y="4637084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644393"/>
      </p:ext>
    </p:extLst>
  </p:cSld>
  <p:clrMapOvr>
    <a:masterClrMapping/>
  </p:clrMapOvr>
  <p:transition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88EB4CA-4AA0-454B-9AC4-F89332AEE1D5}"/>
              </a:ext>
            </a:extLst>
          </p:cNvPr>
          <p:cNvSpPr txBox="1"/>
          <p:nvPr userDrawn="1"/>
        </p:nvSpPr>
        <p:spPr>
          <a:xfrm>
            <a:off x="185957" y="6377127"/>
            <a:ext cx="878517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7" b="0" i="0">
                <a:solidFill>
                  <a:schemeClr val="tx1"/>
                </a:solidFill>
              </a:rPr>
              <a:t>©2024 FIS and/or its subsidiaries. All Rights Reserved.</a:t>
            </a:r>
            <a:r>
              <a:rPr lang="en-US" sz="1067" b="0" i="0" baseline="0">
                <a:solidFill>
                  <a:schemeClr val="tx1"/>
                </a:solidFill>
              </a:rPr>
              <a:t> </a:t>
            </a:r>
            <a:r>
              <a:rPr lang="en-US" sz="1067" b="0" i="0">
                <a:solidFill>
                  <a:schemeClr val="tx1"/>
                </a:solidFill>
                <a:cs typeface="Arial"/>
              </a:rPr>
              <a:t>FIS confidential and proprietary information.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BAA557-E5CE-49FE-AD47-FCC82C665B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1226" y="2857990"/>
            <a:ext cx="2569551" cy="114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43777"/>
      </p:ext>
    </p:extLst>
  </p:cSld>
  <p:clrMapOvr>
    <a:masterClrMapping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_E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88EB4CA-4AA0-454B-9AC4-F89332AEE1D5}"/>
              </a:ext>
            </a:extLst>
          </p:cNvPr>
          <p:cNvSpPr txBox="1"/>
          <p:nvPr userDrawn="1"/>
        </p:nvSpPr>
        <p:spPr>
          <a:xfrm>
            <a:off x="130048" y="6468722"/>
            <a:ext cx="121920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7" b="0" i="0">
                <a:solidFill>
                  <a:schemeClr val="tx1"/>
                </a:solidFill>
              </a:rPr>
              <a:t>©2024 FIS and/or its subsidiaries. All Rights Reserved.</a:t>
            </a:r>
            <a:r>
              <a:rPr lang="en-US" sz="1067" b="0" i="0" baseline="0">
                <a:solidFill>
                  <a:schemeClr val="tx1"/>
                </a:solidFill>
              </a:rPr>
              <a:t> </a:t>
            </a:r>
            <a:r>
              <a:rPr lang="en-US" sz="1067" b="0" i="0">
                <a:solidFill>
                  <a:schemeClr val="tx1"/>
                </a:solidFill>
                <a:cs typeface="Arial"/>
              </a:rPr>
              <a:t>FIS confidential and proprietary information.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DF6AEF-0526-4993-8504-C56EC48407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6090" y="2900942"/>
            <a:ext cx="8239821" cy="105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251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Single Content Gherkin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942360D-ED73-B15B-101F-A0229C17A256}"/>
              </a:ext>
            </a:extLst>
          </p:cNvPr>
          <p:cNvSpPr/>
          <p:nvPr userDrawn="1"/>
        </p:nvSpPr>
        <p:spPr>
          <a:xfrm>
            <a:off x="1" y="1"/>
            <a:ext cx="12192000" cy="16990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F73B5-09A6-D819-F013-85B26B59BD46}"/>
              </a:ext>
            </a:extLst>
          </p:cNvPr>
          <p:cNvSpPr/>
          <p:nvPr userDrawn="1"/>
        </p:nvSpPr>
        <p:spPr>
          <a:xfrm>
            <a:off x="250818" y="1699078"/>
            <a:ext cx="5518149" cy="46478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517751" y="1647825"/>
            <a:ext cx="5462923" cy="45069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09ECE5-6BC5-4283-B293-D373F55C4CF9}"/>
              </a:ext>
            </a:extLst>
          </p:cNvPr>
          <p:cNvCxnSpPr>
            <a:cxnSpLocks/>
          </p:cNvCxnSpPr>
          <p:nvPr userDrawn="1"/>
        </p:nvCxnSpPr>
        <p:spPr>
          <a:xfrm>
            <a:off x="510117" y="1109435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380829"/>
      </p:ext>
    </p:extLst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touching a screen&#10;&#10;Description automatically generated">
            <a:extLst>
              <a:ext uri="{FF2B5EF4-FFF2-40B4-BE49-F238E27FC236}">
                <a16:creationId xmlns:a16="http://schemas.microsoft.com/office/drawing/2014/main" id="{B72E3652-0D42-60EC-0663-43F78C39D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228" r="36312"/>
          <a:stretch/>
        </p:blipFill>
        <p:spPr>
          <a:xfrm>
            <a:off x="7826696" y="0"/>
            <a:ext cx="4365305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15884D-5C6D-D644-B0E9-24071B1FD7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51119" y="6503424"/>
            <a:ext cx="624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i-FI"/>
            </a:defPPr>
            <a:lvl1pPr marL="0" algn="r" defTabSz="121917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CFE9D6-5D24-3A42-BAB8-49179479599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4124" y="2505319"/>
            <a:ext cx="7018757" cy="2978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E194A5BB-7278-6247-8769-F3E5B58B01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5354" y="1857348"/>
            <a:ext cx="7018757" cy="4582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 </a:t>
            </a:r>
            <a:r>
              <a:rPr lang="en-US" sz="1867" b="1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amet</a:t>
            </a:r>
            <a:endParaRPr lang="en-US" sz="1867" b="1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75189C2-DF7D-5C47-A4D5-C9425C2FD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824" y="495301"/>
            <a:ext cx="7018757" cy="862795"/>
          </a:xfrm>
        </p:spPr>
        <p:txBody>
          <a:bodyPr/>
          <a:lstStyle/>
          <a:p>
            <a:r>
              <a:rPr lang="en-US"/>
              <a:t>HEADLINE HERE - ARIAL BLACK SIZE 24 - ALL CAPS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5738CD-6666-72FD-2A01-18DB81C2AA62}"/>
              </a:ext>
            </a:extLst>
          </p:cNvPr>
          <p:cNvSpPr/>
          <p:nvPr userDrawn="1"/>
        </p:nvSpPr>
        <p:spPr>
          <a:xfrm>
            <a:off x="7842165" y="0"/>
            <a:ext cx="4349835" cy="632884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</p:spTree>
    <p:extLst>
      <p:ext uri="{BB962C8B-B14F-4D97-AF65-F5344CB8AC3E}">
        <p14:creationId xmlns:p14="http://schemas.microsoft.com/office/powerpoint/2010/main" val="2516906685"/>
      </p:ext>
    </p:extLst>
  </p:cSld>
  <p:clrMapOvr>
    <a:masterClrMapping/>
  </p:clrMapOvr>
  <p:transition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igh angle view of a city at night&#10;&#10;Description automatically generated">
            <a:extLst>
              <a:ext uri="{FF2B5EF4-FFF2-40B4-BE49-F238E27FC236}">
                <a16:creationId xmlns:a16="http://schemas.microsoft.com/office/drawing/2014/main" id="{C8391DD7-009B-C8E2-1817-DEC7EEBB3A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376" r="22639" b="7260"/>
          <a:stretch/>
        </p:blipFill>
        <p:spPr>
          <a:xfrm>
            <a:off x="6095995" y="1"/>
            <a:ext cx="6096004" cy="63601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9106D0-006A-934E-DD6F-1BCDFDC43520}"/>
              </a:ext>
            </a:extLst>
          </p:cNvPr>
          <p:cNvSpPr/>
          <p:nvPr userDrawn="1"/>
        </p:nvSpPr>
        <p:spPr>
          <a:xfrm>
            <a:off x="6095995" y="1"/>
            <a:ext cx="6096005" cy="636015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74000">
                <a:schemeClr val="tx1">
                  <a:alpha val="20000"/>
                </a:schemeClr>
              </a:gs>
              <a:gs pos="83000">
                <a:schemeClr val="tx2">
                  <a:alpha val="15000"/>
                </a:schemeClr>
              </a:gs>
              <a:gs pos="100000">
                <a:schemeClr val="tx1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D6C1630-6BC4-F740-A61A-70DB8E15EEF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4123" y="2850223"/>
            <a:ext cx="5170781" cy="2978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F226F779-C36D-C84B-9683-2ADAB4E8F6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4123" y="2203322"/>
            <a:ext cx="5170781" cy="4635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05EC6A2-9C58-AB4C-A095-415F2A0C01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824" y="490084"/>
            <a:ext cx="5009304" cy="1208561"/>
          </a:xfrm>
        </p:spPr>
        <p:txBody>
          <a:bodyPr/>
          <a:lstStyle/>
          <a:p>
            <a:r>
              <a:rPr lang="en-US"/>
              <a:t>HEADLINE HERE ARIAL BLACK SIZE 24 - ALL CAPS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D8182A-1883-484B-BB87-34598314EE6A}"/>
              </a:ext>
            </a:extLst>
          </p:cNvPr>
          <p:cNvCxnSpPr>
            <a:cxnSpLocks/>
          </p:cNvCxnSpPr>
          <p:nvPr userDrawn="1"/>
        </p:nvCxnSpPr>
        <p:spPr>
          <a:xfrm>
            <a:off x="414123" y="19468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953467"/>
      </p:ext>
    </p:extLst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ople sitting at a table in a room&#10;&#10;Description automatically generated">
            <a:extLst>
              <a:ext uri="{FF2B5EF4-FFF2-40B4-BE49-F238E27FC236}">
                <a16:creationId xmlns:a16="http://schemas.microsoft.com/office/drawing/2014/main" id="{EEFF8E61-F40A-DC18-2D6C-145FEC3183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555" t="13940" r="21806" b="6235"/>
          <a:stretch/>
        </p:blipFill>
        <p:spPr>
          <a:xfrm>
            <a:off x="4143298" y="1"/>
            <a:ext cx="8048703" cy="638061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915987-2725-FB2A-8497-1C9A194A5768}"/>
              </a:ext>
            </a:extLst>
          </p:cNvPr>
          <p:cNvSpPr/>
          <p:nvPr userDrawn="1"/>
        </p:nvSpPr>
        <p:spPr>
          <a:xfrm>
            <a:off x="4208968" y="1"/>
            <a:ext cx="7983032" cy="634521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9854D4F4-7005-894D-9860-169DDB007A6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8023" y="3509814"/>
            <a:ext cx="3534200" cy="21223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7F24B45D-BC0C-F445-8BC6-67A4CE85C7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8023" y="2555597"/>
            <a:ext cx="3534200" cy="7681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 </a:t>
            </a:r>
            <a:r>
              <a:rPr lang="en-US" sz="1867" b="1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amet</a:t>
            </a:r>
            <a:endParaRPr lang="en-US" sz="1867" b="1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0FCD23-9482-6445-AED0-DF1E2BCE1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023" y="477384"/>
            <a:ext cx="3722275" cy="1562905"/>
          </a:xfrm>
        </p:spPr>
        <p:txBody>
          <a:bodyPr/>
          <a:lstStyle/>
          <a:p>
            <a:r>
              <a:rPr lang="en-US"/>
              <a:t>HEADLINE HERE ARIAL BLACK SIZE 24 - ALL CAPS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329C823-8B3D-294A-B332-2062EA3EE92F}"/>
              </a:ext>
            </a:extLst>
          </p:cNvPr>
          <p:cNvCxnSpPr>
            <a:cxnSpLocks/>
          </p:cNvCxnSpPr>
          <p:nvPr userDrawn="1"/>
        </p:nvCxnSpPr>
        <p:spPr>
          <a:xfrm>
            <a:off x="407088" y="2298520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122396"/>
      </p:ext>
    </p:extLst>
  </p:cSld>
  <p:clrMapOvr>
    <a:masterClrMapping/>
  </p:clrMapOvr>
  <p:transition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blue glasses&#10;&#10;Description automatically generated">
            <a:extLst>
              <a:ext uri="{FF2B5EF4-FFF2-40B4-BE49-F238E27FC236}">
                <a16:creationId xmlns:a16="http://schemas.microsoft.com/office/drawing/2014/main" id="{84CB94B2-838B-C67E-650F-D70E895724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857" r="26605"/>
          <a:stretch/>
        </p:blipFill>
        <p:spPr>
          <a:xfrm flipH="1">
            <a:off x="7720584" y="2"/>
            <a:ext cx="4471416" cy="6349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30FD25-675B-CCC9-195D-71235DCB8BC0}"/>
              </a:ext>
            </a:extLst>
          </p:cNvPr>
          <p:cNvSpPr/>
          <p:nvPr userDrawn="1"/>
        </p:nvSpPr>
        <p:spPr>
          <a:xfrm>
            <a:off x="7727284" y="-1"/>
            <a:ext cx="4464715" cy="6349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3EDDD3-62D7-A447-8E51-53EBF650AB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824" y="495301"/>
            <a:ext cx="7018757" cy="862795"/>
          </a:xfrm>
        </p:spPr>
        <p:txBody>
          <a:bodyPr/>
          <a:lstStyle/>
          <a:p>
            <a:r>
              <a:rPr lang="en-US"/>
              <a:t>HEADLINE HERE - ARIAL BLACK SIZE 24 - ALL CAPS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3079F0DC-990C-404E-B9FA-AE87498BBD2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4124" y="2505319"/>
            <a:ext cx="7018757" cy="2978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517B2721-AA7B-C440-AB9E-BD35C19676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5354" y="1857348"/>
            <a:ext cx="7018757" cy="4582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 </a:t>
            </a:r>
            <a:r>
              <a:rPr lang="en-US" sz="1867" b="1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amet</a:t>
            </a:r>
            <a:endParaRPr lang="en-US" sz="1867" b="1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577495"/>
      </p:ext>
    </p:extLst>
  </p:cSld>
  <p:clrMapOvr>
    <a:masterClrMapping/>
  </p:clrMapOvr>
  <p:transition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paying with a smart watch&#10;&#10;Description automatically generated">
            <a:extLst>
              <a:ext uri="{FF2B5EF4-FFF2-40B4-BE49-F238E27FC236}">
                <a16:creationId xmlns:a16="http://schemas.microsoft.com/office/drawing/2014/main" id="{DD3FF1E3-063B-E601-1973-B5C98D8F8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087" t="21097" r="15147" b="5840"/>
          <a:stretch/>
        </p:blipFill>
        <p:spPr>
          <a:xfrm>
            <a:off x="6096000" y="-5330"/>
            <a:ext cx="6096001" cy="635532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56B9FB-611A-2235-38CC-2007EF910647}"/>
              </a:ext>
            </a:extLst>
          </p:cNvPr>
          <p:cNvSpPr/>
          <p:nvPr userDrawn="1"/>
        </p:nvSpPr>
        <p:spPr>
          <a:xfrm>
            <a:off x="6095998" y="-1"/>
            <a:ext cx="6096001" cy="6349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CCE0858B-DE1C-8F41-9A49-63CAA882780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9590" y="2850223"/>
            <a:ext cx="5170781" cy="2978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85F3849F-E8D5-B04D-805D-576A932A12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590" y="2203322"/>
            <a:ext cx="5170781" cy="4635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0D0E68E-847C-7D4B-95DA-FCD6F9F4EB78}"/>
              </a:ext>
            </a:extLst>
          </p:cNvPr>
          <p:cNvCxnSpPr>
            <a:cxnSpLocks/>
          </p:cNvCxnSpPr>
          <p:nvPr userDrawn="1"/>
        </p:nvCxnSpPr>
        <p:spPr>
          <a:xfrm>
            <a:off x="419589" y="19468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8A34CDAE-6936-B543-B43B-7C393FF7F2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824" y="490084"/>
            <a:ext cx="5009304" cy="1208561"/>
          </a:xfrm>
        </p:spPr>
        <p:txBody>
          <a:bodyPr/>
          <a:lstStyle/>
          <a:p>
            <a:r>
              <a:rPr lang="en-US"/>
              <a:t>HEADLINE HERE ARIAL BLACK SIZE 24 - ALL CAPS</a:t>
            </a:r>
          </a:p>
        </p:txBody>
      </p:sp>
    </p:spTree>
    <p:extLst>
      <p:ext uri="{BB962C8B-B14F-4D97-AF65-F5344CB8AC3E}">
        <p14:creationId xmlns:p14="http://schemas.microsoft.com/office/powerpoint/2010/main" val="787146092"/>
      </p:ext>
    </p:extLst>
  </p:cSld>
  <p:clrMapOvr>
    <a:masterClrMapping/>
  </p:clrMapOvr>
  <p:transition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FD977FF9-E62E-3E42-AD47-FBF0718C1A3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4124" y="3509814"/>
            <a:ext cx="3534200" cy="21223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CB21878-E1D8-DE4B-8697-D12184A3B8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4124" y="2555597"/>
            <a:ext cx="3534200" cy="7681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 </a:t>
            </a:r>
            <a:r>
              <a:rPr lang="en-US" sz="1867" b="1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amet</a:t>
            </a:r>
            <a:endParaRPr lang="en-US" sz="1867" b="1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DBF8BC1-9944-B446-BF78-9F84E6C89F68}"/>
              </a:ext>
            </a:extLst>
          </p:cNvPr>
          <p:cNvCxnSpPr>
            <a:cxnSpLocks/>
          </p:cNvCxnSpPr>
          <p:nvPr userDrawn="1"/>
        </p:nvCxnSpPr>
        <p:spPr>
          <a:xfrm>
            <a:off x="414124" y="2298520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6F7988C9-2C99-6D47-8C03-AC2579E3A5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022" y="477384"/>
            <a:ext cx="3722276" cy="1562905"/>
          </a:xfrm>
        </p:spPr>
        <p:txBody>
          <a:bodyPr/>
          <a:lstStyle/>
          <a:p>
            <a:r>
              <a:rPr lang="en-US"/>
              <a:t>HEADLINE HERE ARIAL BLACK SIZE 24 - ALL CAPS</a:t>
            </a:r>
          </a:p>
        </p:txBody>
      </p:sp>
      <p:pic>
        <p:nvPicPr>
          <p:cNvPr id="6" name="Picture 5" descr="A person working on a computer&#10;&#10;Description automatically generated">
            <a:extLst>
              <a:ext uri="{FF2B5EF4-FFF2-40B4-BE49-F238E27FC236}">
                <a16:creationId xmlns:a16="http://schemas.microsoft.com/office/drawing/2014/main" id="{FD4A8464-12D8-7318-1EE5-AA76E99B3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79" r="16340" b="7477"/>
          <a:stretch/>
        </p:blipFill>
        <p:spPr>
          <a:xfrm>
            <a:off x="4818280" y="1"/>
            <a:ext cx="7373721" cy="63452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77D876-1F78-2EF6-2161-C3CBFBB96ED2}"/>
              </a:ext>
            </a:extLst>
          </p:cNvPr>
          <p:cNvSpPr/>
          <p:nvPr userDrawn="1"/>
        </p:nvSpPr>
        <p:spPr>
          <a:xfrm>
            <a:off x="4818277" y="1"/>
            <a:ext cx="7373723" cy="634521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</p:spTree>
    <p:extLst>
      <p:ext uri="{BB962C8B-B14F-4D97-AF65-F5344CB8AC3E}">
        <p14:creationId xmlns:p14="http://schemas.microsoft.com/office/powerpoint/2010/main" val="3529509954"/>
      </p:ext>
    </p:extLst>
  </p:cSld>
  <p:clrMapOvr>
    <a:masterClrMapping/>
  </p:clrMapOvr>
  <p:transition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wearing a virtual reality headset&#10;&#10;Description automatically generated with medium confidence">
            <a:extLst>
              <a:ext uri="{FF2B5EF4-FFF2-40B4-BE49-F238E27FC236}">
                <a16:creationId xmlns:a16="http://schemas.microsoft.com/office/drawing/2014/main" id="{AD105551-E5E5-344E-89D2-4FB4CBEA04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477"/>
          <a:stretch/>
        </p:blipFill>
        <p:spPr>
          <a:xfrm>
            <a:off x="0" y="1"/>
            <a:ext cx="12192000" cy="63452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15B915-28A2-D0AC-765F-0BA967E65251}"/>
              </a:ext>
            </a:extLst>
          </p:cNvPr>
          <p:cNvSpPr/>
          <p:nvPr userDrawn="1"/>
        </p:nvSpPr>
        <p:spPr>
          <a:xfrm>
            <a:off x="0" y="1"/>
            <a:ext cx="12192000" cy="634521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43136B-F509-154C-A6A8-E686FBA6BC68}"/>
              </a:ext>
            </a:extLst>
          </p:cNvPr>
          <p:cNvSpPr/>
          <p:nvPr userDrawn="1"/>
        </p:nvSpPr>
        <p:spPr>
          <a:xfrm>
            <a:off x="7213600" y="857945"/>
            <a:ext cx="4978400" cy="54872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3DACC32A-F25B-5E41-86BD-F15622CF5E6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576843" y="3858182"/>
            <a:ext cx="3926384" cy="21223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01A7E8C3-F8EE-6D4A-A92D-C0D703E24E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76843" y="2909756"/>
            <a:ext cx="3926384" cy="7681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 </a:t>
            </a:r>
            <a:r>
              <a:rPr lang="en-US" sz="1867" b="1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amet</a:t>
            </a:r>
            <a:endParaRPr lang="en-US" sz="1867" b="1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3996116-3085-A94D-9A33-C9939E8B5491}"/>
              </a:ext>
            </a:extLst>
          </p:cNvPr>
          <p:cNvCxnSpPr>
            <a:cxnSpLocks/>
          </p:cNvCxnSpPr>
          <p:nvPr userDrawn="1"/>
        </p:nvCxnSpPr>
        <p:spPr>
          <a:xfrm>
            <a:off x="7576843" y="265102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itle 1">
            <a:extLst>
              <a:ext uri="{FF2B5EF4-FFF2-40B4-BE49-F238E27FC236}">
                <a16:creationId xmlns:a16="http://schemas.microsoft.com/office/drawing/2014/main" id="{71AE202B-C6AD-7B4C-A7A7-0D52F4126F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6843" y="1244928"/>
            <a:ext cx="4493237" cy="1151401"/>
          </a:xfrm>
        </p:spPr>
        <p:txBody>
          <a:bodyPr/>
          <a:lstStyle/>
          <a:p>
            <a:r>
              <a:rPr lang="en-US"/>
              <a:t>HEADLINE HERE - ARIAL BLACK SIZE 24 – ALL CAPS</a:t>
            </a:r>
          </a:p>
        </p:txBody>
      </p:sp>
    </p:spTree>
    <p:extLst>
      <p:ext uri="{BB962C8B-B14F-4D97-AF65-F5344CB8AC3E}">
        <p14:creationId xmlns:p14="http://schemas.microsoft.com/office/powerpoint/2010/main" val="1878517233"/>
      </p:ext>
    </p:extLst>
  </p:cSld>
  <p:clrMapOvr>
    <a:masterClrMapping/>
  </p:clrMapOvr>
  <p:transition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standing in front of a building&#10;&#10;Description automatically generated with low confidence">
            <a:extLst>
              <a:ext uri="{FF2B5EF4-FFF2-40B4-BE49-F238E27FC236}">
                <a16:creationId xmlns:a16="http://schemas.microsoft.com/office/drawing/2014/main" id="{22745E56-D7AB-EA4F-948A-794A40AF7D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7407"/>
          <a:stretch/>
        </p:blipFill>
        <p:spPr>
          <a:xfrm>
            <a:off x="1" y="1"/>
            <a:ext cx="12191999" cy="6349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35915A-3199-43BC-34E8-CC6169D59E48}"/>
              </a:ext>
            </a:extLst>
          </p:cNvPr>
          <p:cNvSpPr/>
          <p:nvPr userDrawn="1"/>
        </p:nvSpPr>
        <p:spPr>
          <a:xfrm>
            <a:off x="0" y="0"/>
            <a:ext cx="12192000" cy="634999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43136B-F509-154C-A6A8-E686FBA6BC68}"/>
              </a:ext>
            </a:extLst>
          </p:cNvPr>
          <p:cNvSpPr/>
          <p:nvPr userDrawn="1"/>
        </p:nvSpPr>
        <p:spPr>
          <a:xfrm>
            <a:off x="7213600" y="857943"/>
            <a:ext cx="4978400" cy="54920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86A00A-604C-9A4F-9FCC-D89B288680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6843" y="1244928"/>
            <a:ext cx="4493237" cy="1151401"/>
          </a:xfrm>
        </p:spPr>
        <p:txBody>
          <a:bodyPr/>
          <a:lstStyle/>
          <a:p>
            <a:r>
              <a:rPr lang="en-US"/>
              <a:t>HEADLINE HERE - ARIAL BLACK SIZE 24 – ALL CAPS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3DACC32A-F25B-5E41-86BD-F15622CF5E6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576843" y="3857657"/>
            <a:ext cx="3926384" cy="21223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01A7E8C3-F8EE-6D4A-A92D-C0D703E24E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76843" y="2909756"/>
            <a:ext cx="3926384" cy="7681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 </a:t>
            </a:r>
            <a:r>
              <a:rPr lang="en-US" sz="1867" b="1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amet</a:t>
            </a:r>
            <a:endParaRPr lang="en-US" sz="1867" b="1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3996116-3085-A94D-9A33-C9939E8B5491}"/>
              </a:ext>
            </a:extLst>
          </p:cNvPr>
          <p:cNvCxnSpPr>
            <a:cxnSpLocks/>
          </p:cNvCxnSpPr>
          <p:nvPr userDrawn="1"/>
        </p:nvCxnSpPr>
        <p:spPr>
          <a:xfrm>
            <a:off x="7576843" y="265102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916597"/>
      </p:ext>
    </p:extLst>
  </p:cSld>
  <p:clrMapOvr>
    <a:masterClrMapping/>
  </p:clrMapOvr>
  <p:transition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train on the railway tracks&#10;&#10;Description automatically generated with medium confidence">
            <a:extLst>
              <a:ext uri="{FF2B5EF4-FFF2-40B4-BE49-F238E27FC236}">
                <a16:creationId xmlns:a16="http://schemas.microsoft.com/office/drawing/2014/main" id="{F4A0DB99-A78B-AB4E-B345-D76FDE7DE9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64"/>
          <a:stretch/>
        </p:blipFill>
        <p:spPr>
          <a:xfrm flipH="1">
            <a:off x="0" y="-7864"/>
            <a:ext cx="12192000" cy="63781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D64B8F-6925-6C90-29AB-5A2D125064A3}"/>
              </a:ext>
            </a:extLst>
          </p:cNvPr>
          <p:cNvSpPr/>
          <p:nvPr userDrawn="1"/>
        </p:nvSpPr>
        <p:spPr>
          <a:xfrm>
            <a:off x="0" y="0"/>
            <a:ext cx="12192000" cy="637032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03C787-5DA1-F940-91BF-F895DDCC1F6E}"/>
              </a:ext>
            </a:extLst>
          </p:cNvPr>
          <p:cNvSpPr/>
          <p:nvPr userDrawn="1"/>
        </p:nvSpPr>
        <p:spPr>
          <a:xfrm>
            <a:off x="-5625" y="857943"/>
            <a:ext cx="7315199" cy="55123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50B77F-9297-5844-9794-5A4F4F17A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24" y="1182642"/>
            <a:ext cx="6708192" cy="872245"/>
          </a:xfrm>
        </p:spPr>
        <p:txBody>
          <a:bodyPr/>
          <a:lstStyle/>
          <a:p>
            <a:r>
              <a:rPr lang="en-US"/>
              <a:t>HEADLINE HERE - ARIAL BLACK SIZE 24 – ALL CAPS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582DB49D-6F28-EC4C-8381-BC8561FB50F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2724" y="3206686"/>
            <a:ext cx="6422811" cy="21223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57B32CE8-1770-3A48-B578-1D8D02C4B5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2724" y="2567246"/>
            <a:ext cx="6422811" cy="461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 </a:t>
            </a:r>
            <a:r>
              <a:rPr lang="en-US" sz="1867" b="1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amet</a:t>
            </a:r>
            <a:endParaRPr lang="en-US" sz="1867" b="1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408F55B-0453-2648-9DA5-4BAAFC51F8A9}"/>
              </a:ext>
            </a:extLst>
          </p:cNvPr>
          <p:cNvCxnSpPr>
            <a:cxnSpLocks/>
          </p:cNvCxnSpPr>
          <p:nvPr userDrawn="1"/>
        </p:nvCxnSpPr>
        <p:spPr>
          <a:xfrm>
            <a:off x="412724" y="2308520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222007"/>
      </p:ext>
    </p:extLst>
  </p:cSld>
  <p:clrMapOvr>
    <a:masterClrMapping/>
  </p:clrMapOvr>
  <p:transition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5CA8CE-8D60-D940-8BC5-0492A64C48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407"/>
          <a:stretch/>
        </p:blipFill>
        <p:spPr>
          <a:xfrm>
            <a:off x="-5104" y="0"/>
            <a:ext cx="12202207" cy="635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00FE33-1365-687B-8F3F-DE873C94CFA6}"/>
              </a:ext>
            </a:extLst>
          </p:cNvPr>
          <p:cNvSpPr/>
          <p:nvPr userDrawn="1"/>
        </p:nvSpPr>
        <p:spPr>
          <a:xfrm>
            <a:off x="0" y="0"/>
            <a:ext cx="12192000" cy="6350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57A51F-E82E-134B-A210-3FB796BC4ACD}"/>
              </a:ext>
            </a:extLst>
          </p:cNvPr>
          <p:cNvSpPr/>
          <p:nvPr userDrawn="1"/>
        </p:nvSpPr>
        <p:spPr>
          <a:xfrm>
            <a:off x="-5103" y="867347"/>
            <a:ext cx="5220737" cy="54826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D6C07F-842B-5C4D-8DEB-6005D0D703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24" y="1177997"/>
            <a:ext cx="4515696" cy="1217644"/>
          </a:xfrm>
        </p:spPr>
        <p:txBody>
          <a:bodyPr/>
          <a:lstStyle/>
          <a:p>
            <a:r>
              <a:rPr lang="en-US"/>
              <a:t>HEADLINE HERE - ARIAL BLACK SIZE 24 – ALL CAPS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E824F601-7FCE-1D40-A756-001CBA1F1CB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2725" y="3887251"/>
            <a:ext cx="4504785" cy="21223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0BE86BA-63C9-164D-88DD-6D73F601E83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2725" y="2943925"/>
            <a:ext cx="4504785" cy="7681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 </a:t>
            </a:r>
            <a:r>
              <a:rPr lang="en-US" sz="1867" b="1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amet</a:t>
            </a:r>
            <a:endParaRPr lang="en-US" sz="1867" b="1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35AF6FB-23C8-454B-B2B1-89B153FDE853}"/>
              </a:ext>
            </a:extLst>
          </p:cNvPr>
          <p:cNvCxnSpPr>
            <a:cxnSpLocks/>
          </p:cNvCxnSpPr>
          <p:nvPr userDrawn="1"/>
        </p:nvCxnSpPr>
        <p:spPr>
          <a:xfrm>
            <a:off x="412724" y="268519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341172"/>
      </p:ext>
    </p:extLst>
  </p:cSld>
  <p:clrMapOvr>
    <a:masterClrMapping/>
  </p:clrMapOvr>
  <p:transition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talking on a cell phone&#10;&#10;Description automatically generated with medium confidence">
            <a:extLst>
              <a:ext uri="{FF2B5EF4-FFF2-40B4-BE49-F238E27FC236}">
                <a16:creationId xmlns:a16="http://schemas.microsoft.com/office/drawing/2014/main" id="{A327AF0E-4AF4-6E46-ABDB-8EC806A55F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407"/>
          <a:stretch/>
        </p:blipFill>
        <p:spPr>
          <a:xfrm>
            <a:off x="1" y="0"/>
            <a:ext cx="12191999" cy="635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51D12C8-4A5F-FD2B-70A6-19E9C73C766C}"/>
              </a:ext>
            </a:extLst>
          </p:cNvPr>
          <p:cNvSpPr/>
          <p:nvPr userDrawn="1"/>
        </p:nvSpPr>
        <p:spPr>
          <a:xfrm>
            <a:off x="0" y="0"/>
            <a:ext cx="12192000" cy="6350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828FC3-B507-6448-9F95-49593EEC5B05}"/>
              </a:ext>
            </a:extLst>
          </p:cNvPr>
          <p:cNvSpPr/>
          <p:nvPr userDrawn="1"/>
        </p:nvSpPr>
        <p:spPr>
          <a:xfrm>
            <a:off x="4753043" y="2595125"/>
            <a:ext cx="7515181" cy="3754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BB6D4AF-4A5C-CA42-8E96-7DFD2B1C95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7527" y="2898159"/>
            <a:ext cx="6487780" cy="852492"/>
          </a:xfrm>
        </p:spPr>
        <p:txBody>
          <a:bodyPr/>
          <a:lstStyle/>
          <a:p>
            <a:r>
              <a:rPr lang="en-US"/>
              <a:t>HEADLINE HERE - ARIAL BLACK SIZE 24 – ALL CAPS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B75731A5-C206-1148-9917-9C63BC40D99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78438" y="4907861"/>
            <a:ext cx="6476869" cy="14421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14ABE2E9-0C90-3F44-9139-FCBF4757EC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78437" y="4262389"/>
            <a:ext cx="6476871" cy="4680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 </a:t>
            </a:r>
            <a:r>
              <a:rPr lang="en-US" sz="1867" b="1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amet</a:t>
            </a:r>
            <a:endParaRPr lang="en-US" sz="1867" b="1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B7EA8F-2044-684E-B4CF-570325099808}"/>
              </a:ext>
            </a:extLst>
          </p:cNvPr>
          <p:cNvCxnSpPr>
            <a:cxnSpLocks/>
          </p:cNvCxnSpPr>
          <p:nvPr userDrawn="1"/>
        </p:nvCxnSpPr>
        <p:spPr>
          <a:xfrm>
            <a:off x="5067527" y="400366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340413"/>
      </p:ext>
    </p:extLst>
  </p:cSld>
  <p:clrMapOvr>
    <a:masterClrMapping/>
  </p:clrMapOvr>
  <p:transition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leam 3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943D6E9-8FE0-C1BE-E705-15DA6D893FCC}"/>
              </a:ext>
            </a:extLst>
          </p:cNvPr>
          <p:cNvCxnSpPr>
            <a:cxnSpLocks/>
          </p:cNvCxnSpPr>
          <p:nvPr userDrawn="1"/>
        </p:nvCxnSpPr>
        <p:spPr>
          <a:xfrm>
            <a:off x="5759388" y="4890565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6637A5A8-2939-2716-8C90-8B98197725D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17907" y="2045715"/>
            <a:ext cx="11328615" cy="24765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ts val="6667"/>
              </a:lnSpc>
              <a:spcBef>
                <a:spcPts val="0"/>
              </a:spcBef>
              <a:buNone/>
              <a:tabLst/>
              <a:defRPr sz="7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buNone/>
              <a:defRPr sz="2133">
                <a:latin typeface="+mj-lt"/>
              </a:defRPr>
            </a:lvl2pPr>
            <a:lvl3pPr>
              <a:buNone/>
              <a:defRPr sz="1867">
                <a:latin typeface="+mj-lt"/>
              </a:defRPr>
            </a:lvl3pPr>
            <a:lvl4pPr>
              <a:buNone/>
              <a:defRPr sz="1467">
                <a:latin typeface="+mj-lt"/>
              </a:defRPr>
            </a:lvl4pPr>
            <a:lvl5pPr>
              <a:buNone/>
              <a:defRPr sz="1467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DF689D3B-96ED-C0CE-8FB7-74801585E9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908" y="5177132"/>
            <a:ext cx="11328613" cy="95981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fi-FI" sz="2133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Presenter Title and Date Goes Here</a:t>
            </a:r>
          </a:p>
        </p:txBody>
      </p:sp>
    </p:spTree>
    <p:extLst>
      <p:ext uri="{BB962C8B-B14F-4D97-AF65-F5344CB8AC3E}">
        <p14:creationId xmlns:p14="http://schemas.microsoft.com/office/powerpoint/2010/main" val="1527962341"/>
      </p:ext>
    </p:extLst>
  </p:cSld>
  <p:clrMapOvr>
    <a:masterClrMapping/>
  </p:clrMapOvr>
  <p:transition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leam 3 Divider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3CC7C44C-107C-FD40-B210-379AFC55AA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13154" y="6548487"/>
            <a:ext cx="668729" cy="1729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3A42D22-AB3D-D94D-8E8E-FADAC44D96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909" y="2430106"/>
            <a:ext cx="8290663" cy="2098351"/>
          </a:xfrm>
          <a:prstGeom prst="rect">
            <a:avLst/>
          </a:prstGeom>
        </p:spPr>
        <p:txBody>
          <a:bodyPr/>
          <a:lstStyle>
            <a:lvl1pPr marL="14817" indent="0">
              <a:lnSpc>
                <a:spcPts val="6667"/>
              </a:lnSpc>
              <a:spcBef>
                <a:spcPts val="0"/>
              </a:spcBef>
              <a:buNone/>
              <a:tabLst/>
              <a:defRPr sz="7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DIVIDER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980581211"/>
      </p:ext>
    </p:extLst>
  </p:cSld>
  <p:clrMapOvr>
    <a:masterClrMapping/>
  </p:clrMapOvr>
  <p:transition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leam 3 Divider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36E2CC-4480-8569-56FD-4786749A84E8}"/>
              </a:ext>
            </a:extLst>
          </p:cNvPr>
          <p:cNvSpPr/>
          <p:nvPr userDrawn="1"/>
        </p:nvSpPr>
        <p:spPr>
          <a:xfrm>
            <a:off x="0" y="6347285"/>
            <a:ext cx="12192000" cy="5107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9A847-74CD-45FD-B479-C896C48A2283}"/>
              </a:ext>
            </a:extLst>
          </p:cNvPr>
          <p:cNvSpPr/>
          <p:nvPr userDrawn="1"/>
        </p:nvSpPr>
        <p:spPr>
          <a:xfrm>
            <a:off x="0" y="0"/>
            <a:ext cx="12192000" cy="26212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6B27DB-34E7-423C-B5A0-90E25E47A6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117" y="1822638"/>
            <a:ext cx="9110699" cy="395389"/>
          </a:xfrm>
        </p:spPr>
        <p:txBody>
          <a:bodyPr>
            <a:normAutofit/>
          </a:bodyPr>
          <a:lstStyle>
            <a:lvl1pPr marL="0" indent="0">
              <a:buNone/>
              <a:defRPr sz="2133" cap="all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marL="241294" indent="0">
              <a:buNone/>
              <a:defRPr/>
            </a:lvl2pPr>
            <a:lvl3pPr marL="482588" indent="0">
              <a:buNone/>
              <a:defRPr/>
            </a:lvl3pPr>
            <a:lvl4pPr marL="596885" indent="0">
              <a:buNone/>
              <a:defRPr/>
            </a:lvl4pPr>
            <a:lvl5pPr marL="836062" indent="0">
              <a:buNone/>
              <a:defRPr/>
            </a:lvl5pPr>
          </a:lstStyle>
          <a:p>
            <a:r>
              <a:rPr lang="en-US"/>
              <a:t>DIVIDER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8B83372-EDBD-4B85-B273-97397F04C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117" y="2757890"/>
            <a:ext cx="9110699" cy="3142593"/>
          </a:xfrm>
        </p:spPr>
        <p:txBody>
          <a:bodyPr>
            <a:noAutofit/>
          </a:bodyPr>
          <a:lstStyle>
            <a:lvl1pPr algn="l" defTabSz="457189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7200" b="1" i="0" kern="1200" cap="all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Divider title goes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F646EB-A98F-4791-AAEB-D47D320DCAA4}"/>
              </a:ext>
            </a:extLst>
          </p:cNvPr>
          <p:cNvCxnSpPr>
            <a:cxnSpLocks/>
          </p:cNvCxnSpPr>
          <p:nvPr userDrawn="1"/>
        </p:nvCxnSpPr>
        <p:spPr>
          <a:xfrm>
            <a:off x="510117" y="2416769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1E3DF10-7258-A16E-F9E7-20C5F005B6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816" y="6431193"/>
            <a:ext cx="7715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08682"/>
      </p:ext>
    </p:extLst>
  </p:cSld>
  <p:clrMapOvr>
    <a:masterClrMapping/>
  </p:clrMapOvr>
  <p:transition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leam 3 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A5C8F9D-FC66-206C-E859-436C73B2D32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0119" y="687916"/>
            <a:ext cx="11165416" cy="5424021"/>
          </a:xfrm>
        </p:spPr>
        <p:txBody>
          <a:bodyPr anchor="ctr" anchorCtr="0">
            <a:norm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48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/>
              <a:t>INSERT KEY STATEMENT HERE</a:t>
            </a:r>
          </a:p>
        </p:txBody>
      </p:sp>
    </p:spTree>
    <p:extLst>
      <p:ext uri="{BB962C8B-B14F-4D97-AF65-F5344CB8AC3E}">
        <p14:creationId xmlns:p14="http://schemas.microsoft.com/office/powerpoint/2010/main" val="2248605416"/>
      </p:ext>
    </p:extLst>
  </p:cSld>
  <p:clrMapOvr>
    <a:masterClrMapping/>
  </p:clrMapOvr>
  <p:transition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leam 3 Bar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76C3B3-D4A7-4628-A1D7-153A2DF8D48C}"/>
              </a:ext>
            </a:extLst>
          </p:cNvPr>
          <p:cNvSpPr/>
          <p:nvPr userDrawn="1"/>
        </p:nvSpPr>
        <p:spPr>
          <a:xfrm>
            <a:off x="0" y="3882460"/>
            <a:ext cx="12212533" cy="17059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0C21509-57B1-4362-4D14-50D1A57A0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65302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leam 3 Thank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CF603C-BABB-FB8A-0BBA-0244B19E1828}"/>
              </a:ext>
            </a:extLst>
          </p:cNvPr>
          <p:cNvSpPr/>
          <p:nvPr userDrawn="1"/>
        </p:nvSpPr>
        <p:spPr>
          <a:xfrm>
            <a:off x="2857209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5EA37A-A1F0-409C-B851-F3DCE2A609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11" y="388689"/>
            <a:ext cx="1383405" cy="614847"/>
          </a:xfrm>
          <a:prstGeom prst="rect">
            <a:avLst/>
          </a:prstGeom>
        </p:spPr>
      </p:pic>
      <p:sp>
        <p:nvSpPr>
          <p:cNvPr id="7" name="Title 35">
            <a:extLst>
              <a:ext uri="{FF2B5EF4-FFF2-40B4-BE49-F238E27FC236}">
                <a16:creationId xmlns:a16="http://schemas.microsoft.com/office/drawing/2014/main" id="{0B81192B-7954-46B1-A845-5FC0AC7E2D1D}"/>
              </a:ext>
            </a:extLst>
          </p:cNvPr>
          <p:cNvSpPr txBox="1">
            <a:spLocks/>
          </p:cNvSpPr>
          <p:nvPr userDrawn="1"/>
        </p:nvSpPr>
        <p:spPr>
          <a:xfrm>
            <a:off x="510117" y="1269787"/>
            <a:ext cx="8942032" cy="336960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algn="l" defTabSz="457200" rtl="0" eaLnBrk="1" latinLnBrk="0" hangingPunct="1">
              <a:lnSpc>
                <a:spcPct val="81000"/>
              </a:lnSpc>
              <a:spcBef>
                <a:spcPct val="0"/>
              </a:spcBef>
              <a:buNone/>
              <a:defRPr lang="en-US" sz="55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GB" sz="8000"/>
              <a:t>Thank</a:t>
            </a:r>
            <a:br>
              <a:rPr lang="en-GB" sz="8000"/>
            </a:br>
            <a:r>
              <a:rPr lang="en-GB" sz="8000"/>
              <a:t>you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80E2568-3084-43C1-8914-FC7E1DCF1B7E}"/>
              </a:ext>
            </a:extLst>
          </p:cNvPr>
          <p:cNvCxnSpPr>
            <a:cxnSpLocks/>
          </p:cNvCxnSpPr>
          <p:nvPr userDrawn="1"/>
        </p:nvCxnSpPr>
        <p:spPr>
          <a:xfrm>
            <a:off x="600076" y="4637084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637950"/>
      </p:ext>
    </p:extLst>
  </p:cSld>
  <p:clrMapOvr>
    <a:masterClrMapping/>
  </p:clrMapOvr>
  <p:transition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87682" y="1219202"/>
            <a:ext cx="11137644" cy="92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1AB86966-64EE-4C5C-8AE6-66C6255026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680" y="198684"/>
            <a:ext cx="10515600" cy="7068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8E0F9B-ACB6-428A-921E-AB49BE5C91B0}"/>
              </a:ext>
            </a:extLst>
          </p:cNvPr>
          <p:cNvCxnSpPr>
            <a:cxnSpLocks/>
          </p:cNvCxnSpPr>
          <p:nvPr userDrawn="1"/>
        </p:nvCxnSpPr>
        <p:spPr>
          <a:xfrm>
            <a:off x="509864" y="994516"/>
            <a:ext cx="472777" cy="0"/>
          </a:xfrm>
          <a:prstGeom prst="line">
            <a:avLst/>
          </a:prstGeom>
          <a:ln w="2540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263EBB8-353E-422E-8966-6C4197629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119" y="6499796"/>
            <a:ext cx="624000" cy="1800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4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with sub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5B3E93-2A2C-47FD-8747-A11A81E83A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7978" y="4381186"/>
            <a:ext cx="5109881" cy="2821007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87682" y="1219202"/>
            <a:ext cx="11137644" cy="92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1AB86966-64EE-4C5C-8AE6-66C6255026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680" y="198684"/>
            <a:ext cx="10515600" cy="7068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8E0F9B-ACB6-428A-921E-AB49BE5C91B0}"/>
              </a:ext>
            </a:extLst>
          </p:cNvPr>
          <p:cNvCxnSpPr>
            <a:cxnSpLocks/>
          </p:cNvCxnSpPr>
          <p:nvPr userDrawn="1"/>
        </p:nvCxnSpPr>
        <p:spPr>
          <a:xfrm>
            <a:off x="509864" y="994516"/>
            <a:ext cx="472777" cy="0"/>
          </a:xfrm>
          <a:prstGeom prst="line">
            <a:avLst/>
          </a:prstGeom>
          <a:ln w="2540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6A819C7-E18B-4931-941E-BE2A4E07D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119" y="6499796"/>
            <a:ext cx="624000" cy="1800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3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with sub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DB6AE2-A494-4134-9490-4BAF90BB55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4425" y="4395749"/>
            <a:ext cx="7801183" cy="2807291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87682" y="1219202"/>
            <a:ext cx="11137644" cy="92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1AB86966-64EE-4C5C-8AE6-66C6255026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680" y="198684"/>
            <a:ext cx="10515600" cy="7068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8E0F9B-ACB6-428A-921E-AB49BE5C91B0}"/>
              </a:ext>
            </a:extLst>
          </p:cNvPr>
          <p:cNvCxnSpPr>
            <a:cxnSpLocks/>
          </p:cNvCxnSpPr>
          <p:nvPr userDrawn="1"/>
        </p:nvCxnSpPr>
        <p:spPr>
          <a:xfrm>
            <a:off x="509864" y="994516"/>
            <a:ext cx="472777" cy="0"/>
          </a:xfrm>
          <a:prstGeom prst="line">
            <a:avLst/>
          </a:prstGeom>
          <a:ln w="2540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4141819-EFEB-4081-8BD8-C53F8EE83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119" y="6499796"/>
            <a:ext cx="624000" cy="1800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32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sub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67254F1-EC1C-4EAB-B0B3-2E62B8368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119" y="6499796"/>
            <a:ext cx="624000" cy="1800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7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H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ky&#10;&#10;Description automatically generated">
            <a:extLst>
              <a:ext uri="{FF2B5EF4-FFF2-40B4-BE49-F238E27FC236}">
                <a16:creationId xmlns:a16="http://schemas.microsoft.com/office/drawing/2014/main" id="{869217E8-42D3-4B55-93A2-45CB347C1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053" y="-921789"/>
            <a:ext cx="12274591" cy="87648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219A8C-127C-824E-B51D-2956D0A8FDAF}"/>
              </a:ext>
            </a:extLst>
          </p:cNvPr>
          <p:cNvCxnSpPr>
            <a:cxnSpLocks/>
          </p:cNvCxnSpPr>
          <p:nvPr userDrawn="1"/>
        </p:nvCxnSpPr>
        <p:spPr>
          <a:xfrm>
            <a:off x="598311" y="493933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text, clock, dark&#10;&#10;Description automatically generated">
            <a:extLst>
              <a:ext uri="{FF2B5EF4-FFF2-40B4-BE49-F238E27FC236}">
                <a16:creationId xmlns:a16="http://schemas.microsoft.com/office/drawing/2014/main" id="{87080F5D-ABFF-7149-988E-A7C16E4EAE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98311" y="535463"/>
            <a:ext cx="973636" cy="432727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B6286159-7270-DA4A-BAE9-E05A305B14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695" y="5325001"/>
            <a:ext cx="4334933" cy="287259"/>
          </a:xfrm>
          <a:prstGeom prst="rect">
            <a:avLst/>
          </a:prstGeom>
        </p:spPr>
        <p:txBody>
          <a:bodyPr/>
          <a:lstStyle>
            <a:lvl1pPr>
              <a:buNone/>
              <a:defRPr b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Presenter Title and Date Goes Here</a:t>
            </a:r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A352DE28-CA18-694C-AC7B-05D32DCE2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2879" y="2075736"/>
            <a:ext cx="6342844" cy="247649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81000"/>
              </a:lnSpc>
              <a:spcBef>
                <a:spcPts val="0"/>
              </a:spcBef>
              <a:buNone/>
              <a:tabLst/>
              <a:defRPr sz="5333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buNone/>
              <a:defRPr sz="2133">
                <a:latin typeface="+mj-lt"/>
              </a:defRPr>
            </a:lvl2pPr>
            <a:lvl3pPr>
              <a:buNone/>
              <a:defRPr sz="1867">
                <a:latin typeface="+mj-lt"/>
              </a:defRPr>
            </a:lvl3pPr>
            <a:lvl4pPr>
              <a:buNone/>
              <a:defRPr sz="1467">
                <a:latin typeface="+mj-lt"/>
              </a:defRPr>
            </a:lvl4pPr>
            <a:lvl5pPr>
              <a:buNone/>
              <a:defRPr sz="1467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607744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2079354"/>
      </p:ext>
    </p:extLst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8512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Title with subtitle and content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09861" y="989013"/>
            <a:ext cx="11148483" cy="68272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4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051119" y="6503424"/>
            <a:ext cx="624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20703" y="1833036"/>
            <a:ext cx="11137644" cy="9301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9480300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-Sub-Content-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2D0E53-0E03-F040-B1CE-8A3DDCEA611B}"/>
              </a:ext>
            </a:extLst>
          </p:cNvPr>
          <p:cNvSpPr txBox="1"/>
          <p:nvPr userDrawn="1"/>
        </p:nvSpPr>
        <p:spPr>
          <a:xfrm>
            <a:off x="10898716" y="6451155"/>
            <a:ext cx="762000" cy="302058"/>
          </a:xfrm>
          <a:prstGeom prst="rect">
            <a:avLst/>
          </a:prstGeom>
          <a:noFill/>
        </p:spPr>
        <p:txBody>
          <a:bodyPr wrap="square" lIns="48000" tIns="48000" rIns="48000" bIns="48000" rtlCol="0">
            <a:spAutoFit/>
          </a:bodyPr>
          <a:lstStyle/>
          <a:p>
            <a:pPr algn="r"/>
            <a:fld id="{E2D41BFC-AD6E-0243-86B0-33E67E87FF19}" type="slidenum">
              <a:rPr lang="en-US" sz="1333" smtClean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pPr algn="r"/>
              <a:t>‹Nº›</a:t>
            </a:fld>
            <a:endParaRPr lang="en-US" sz="1333" err="1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5" name="Content Placeholder 18">
            <a:extLst>
              <a:ext uri="{FF2B5EF4-FFF2-40B4-BE49-F238E27FC236}">
                <a16:creationId xmlns:a16="http://schemas.microsoft.com/office/drawing/2014/main" id="{99CEE7C8-5532-1548-81B1-5E5502950AC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29861" y="2504277"/>
            <a:ext cx="8297227" cy="29781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lang="en-US" sz="1467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482576" marR="0" lvl="1" indent="-241289" algn="l" defTabSz="121914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31E5C92F-5D50-0A46-A708-5345CD7EF3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0946" y="1861617"/>
            <a:ext cx="5708649" cy="2308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 </a:t>
            </a:r>
            <a:r>
              <a:rPr lang="en-US" sz="1867" b="1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amet</a:t>
            </a:r>
            <a:endParaRPr lang="en-US" sz="1867" b="1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B3FA7-D014-0C4E-B8FA-8F7A826B9E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945" y="644859"/>
            <a:ext cx="6695155" cy="714042"/>
          </a:xfrm>
          <a:prstGeom prst="rect">
            <a:avLst/>
          </a:prstGeom>
        </p:spPr>
        <p:txBody>
          <a:bodyPr anchor="b"/>
          <a:lstStyle>
            <a:lvl1pPr marL="0" indent="-8466">
              <a:lnSpc>
                <a:spcPts val="2667"/>
              </a:lnSpc>
              <a:spcBef>
                <a:spcPts val="0"/>
              </a:spcBef>
              <a:buNone/>
              <a:tabLst/>
              <a:defRPr sz="3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buNone/>
              <a:defRPr sz="3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>
              <a:buNone/>
              <a:defRPr sz="3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>
              <a:buNone/>
              <a:defRPr sz="3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>
              <a:buNone/>
              <a:defRPr sz="3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en-US"/>
              <a:t>HEADLINE GOES HERE ARIAL BLACK SIZE 24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82C9AE-789D-4714-9F70-E82A62472B3D}"/>
              </a:ext>
            </a:extLst>
          </p:cNvPr>
          <p:cNvCxnSpPr>
            <a:cxnSpLocks/>
          </p:cNvCxnSpPr>
          <p:nvPr userDrawn="1"/>
        </p:nvCxnSpPr>
        <p:spPr>
          <a:xfrm>
            <a:off x="529137" y="1611476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18209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F15E02-5D30-C04A-9D27-1B1F3B323C88}"/>
              </a:ext>
            </a:extLst>
          </p:cNvPr>
          <p:cNvCxnSpPr>
            <a:cxnSpLocks/>
          </p:cNvCxnSpPr>
          <p:nvPr userDrawn="1"/>
        </p:nvCxnSpPr>
        <p:spPr>
          <a:xfrm>
            <a:off x="417908" y="4890565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BE7E386C-B51D-D54C-A724-7DD2975920D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17909" y="2045715"/>
            <a:ext cx="7984067" cy="24765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ts val="6667"/>
              </a:lnSpc>
              <a:spcBef>
                <a:spcPts val="0"/>
              </a:spcBef>
              <a:buNone/>
              <a:tabLst/>
              <a:defRPr sz="7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buNone/>
              <a:defRPr sz="2133">
                <a:latin typeface="+mj-lt"/>
              </a:defRPr>
            </a:lvl2pPr>
            <a:lvl3pPr>
              <a:buNone/>
              <a:defRPr sz="1867">
                <a:latin typeface="+mj-lt"/>
              </a:defRPr>
            </a:lvl3pPr>
            <a:lvl4pPr>
              <a:buNone/>
              <a:defRPr sz="1467">
                <a:latin typeface="+mj-lt"/>
              </a:defRPr>
            </a:lvl4pPr>
            <a:lvl5pPr>
              <a:buNone/>
              <a:defRPr sz="1467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137C99B0-80B2-2B40-815D-B3FE151A7B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908" y="5177133"/>
            <a:ext cx="8016000" cy="95981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121914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fi-FI" sz="2133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Presenter Title and Date Goes Here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15F9F576-2EB0-6B4D-8118-200925D5BD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7908" y="497891"/>
            <a:ext cx="975360" cy="43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2860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100000">
              <a:srgbClr val="7030A0"/>
            </a:gs>
            <a:gs pos="0">
              <a:schemeClr val="accent6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D7520D5-DF2C-4803-BA63-E3E927C5A1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56FABCD-0C61-4D6A-8519-7E0EE7549C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8569" y="3772357"/>
            <a:ext cx="2294859" cy="387798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0" marR="0" indent="0" algn="ctr" defTabSz="487668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fi-FI" sz="192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Insert subtitle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508428-7FF3-468F-A2B0-E636371207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2091" y="714344"/>
            <a:ext cx="1187813" cy="527916"/>
          </a:xfrm>
          <a:prstGeom prst="rect">
            <a:avLst/>
          </a:prstGeom>
        </p:spPr>
      </p:pic>
      <p:sp>
        <p:nvSpPr>
          <p:cNvPr id="10" name="Title 10">
            <a:extLst>
              <a:ext uri="{FF2B5EF4-FFF2-40B4-BE49-F238E27FC236}">
                <a16:creationId xmlns:a16="http://schemas.microsoft.com/office/drawing/2014/main" id="{606AE2D2-9943-4045-B9F0-13CD1DC7E2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4770" y="1885760"/>
            <a:ext cx="9742459" cy="14369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algn="ctr" defTabSz="243834" rtl="0" eaLnBrk="1" latinLnBrk="0" hangingPunct="1">
              <a:lnSpc>
                <a:spcPts val="5500"/>
              </a:lnSpc>
              <a:spcBef>
                <a:spcPct val="0"/>
              </a:spcBef>
              <a:buNone/>
              <a:defRPr lang="en-US" sz="6000" b="1" i="0" kern="1200" cap="all" spc="-300" baseline="0" dirty="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Arial Black" panose="020B0A0402010202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18705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5904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0873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091158-6E0F-4BEE-9D04-732A2F764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0268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091158-6E0F-4BEE-9D04-732A2F764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02749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091158-6E0F-4BEE-9D04-732A2F764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5512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091158-6E0F-4BEE-9D04-732A2F764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43765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C8CD8A-5162-4C5A-BE19-25DBB3719234}"/>
              </a:ext>
            </a:extLst>
          </p:cNvPr>
          <p:cNvSpPr/>
          <p:nvPr userDrawn="1"/>
        </p:nvSpPr>
        <p:spPr>
          <a:xfrm rot="10800000"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08554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lur&#10;&#10;Description automatically generated">
            <a:extLst>
              <a:ext uri="{FF2B5EF4-FFF2-40B4-BE49-F238E27FC236}">
                <a16:creationId xmlns:a16="http://schemas.microsoft.com/office/drawing/2014/main" id="{4203ED80-0B5F-5901-AABF-B098BE28F5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EAA4D39-B688-F0B1-2971-2873FDB4C22A}"/>
              </a:ext>
            </a:extLst>
          </p:cNvPr>
          <p:cNvCxnSpPr>
            <a:cxnSpLocks/>
          </p:cNvCxnSpPr>
          <p:nvPr userDrawn="1"/>
        </p:nvCxnSpPr>
        <p:spPr>
          <a:xfrm>
            <a:off x="413061" y="1243877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7537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bg>
      <p:bgPr>
        <a:gradFill>
          <a:gsLst>
            <a:gs pos="0">
              <a:srgbClr val="009775"/>
            </a:gs>
            <a:gs pos="100000">
              <a:srgbClr val="285BC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C8CD8A-5162-4C5A-BE19-25DBB3719234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9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7176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0A7C3BF-2194-4E99-99E8-0547731D5B28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rgbClr val="127B9A"/>
              </a:gs>
              <a:gs pos="100000">
                <a:srgbClr val="285BC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C8CD8A-5162-4C5A-BE19-25DBB3719234}"/>
              </a:ext>
            </a:extLst>
          </p:cNvPr>
          <p:cNvSpPr/>
          <p:nvPr userDrawn="1"/>
        </p:nvSpPr>
        <p:spPr>
          <a:xfrm flipH="1">
            <a:off x="6095999" y="0"/>
            <a:ext cx="6095999" cy="6858000"/>
          </a:xfrm>
          <a:prstGeom prst="rect">
            <a:avLst/>
          </a:prstGeom>
          <a:blipFill dpi="0" rotWithShape="1">
            <a:blip r:embed="rId2" cstate="screen">
              <a:alphaModFix amt="19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4926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0A7C3BF-2194-4E99-99E8-0547731D5B28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rgbClr val="127B9A"/>
              </a:gs>
              <a:gs pos="100000">
                <a:srgbClr val="285BC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C8CD8A-5162-4C5A-BE19-25DBB3719234}"/>
              </a:ext>
            </a:extLst>
          </p:cNvPr>
          <p:cNvSpPr/>
          <p:nvPr userDrawn="1"/>
        </p:nvSpPr>
        <p:spPr>
          <a:xfrm flipH="1">
            <a:off x="6095999" y="0"/>
            <a:ext cx="6095999" cy="6858000"/>
          </a:xfrm>
          <a:prstGeom prst="rect">
            <a:avLst/>
          </a:prstGeom>
          <a:blipFill dpi="0" rotWithShape="1">
            <a:blip r:embed="rId2" cstate="screen">
              <a:alphaModFix amt="19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071F485-D378-481A-8A06-6E0E97F64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61" y="365125"/>
            <a:ext cx="4998834" cy="815351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1E161C-28F4-459D-B657-297105543772}"/>
              </a:ext>
            </a:extLst>
          </p:cNvPr>
          <p:cNvCxnSpPr>
            <a:cxnSpLocks/>
          </p:cNvCxnSpPr>
          <p:nvPr userDrawn="1"/>
        </p:nvCxnSpPr>
        <p:spPr>
          <a:xfrm>
            <a:off x="413061" y="1243877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26770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3061" y="365125"/>
            <a:ext cx="8917692" cy="77046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ts val="26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7529D5E-D8C1-DC4B-B39F-80D6A4FF1D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BA720-71EE-F14B-8D81-474F20975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2874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4998834" cy="815351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1243877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B415612-36AF-5A46-B2B0-2656E2FBA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CBFD0D0-83B0-B842-A768-FD8132474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91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CA028BF-DA61-4CD2-94AE-D1B96B4F0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4998834" cy="815351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1243877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B415612-36AF-5A46-B2B0-2656E2FBA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CBFD0D0-83B0-B842-A768-FD8132474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62387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CA028BF-DA61-4CD2-94AE-D1B96B4F0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0" y="365125"/>
            <a:ext cx="10506985" cy="456279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B415612-36AF-5A46-B2B0-2656E2FBA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CBFD0D0-83B0-B842-A768-FD8132474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840640C-2062-C9E4-5ED8-DEE9FF010AA4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81332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CA028BF-DA61-4CD2-94AE-D1B96B4F0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B415612-36AF-5A46-B2B0-2656E2FBA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CBFD0D0-83B0-B842-A768-FD8132474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3198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6E31AA-EA2B-4817-988B-EE8DA80F58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5635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5061578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061" y="1134577"/>
            <a:ext cx="10515600" cy="4351338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04806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09612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Master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F7DE63C-F9ED-4DD5-A074-EEDF7B9BC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757F4A-DA4C-BD45-9E90-1CE2FFAF8019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E3082F16-8D94-D046-B2E6-8939B97881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6220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3767053" cy="790216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061" y="1443336"/>
            <a:ext cx="10515600" cy="4351338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04806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09612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Master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4E94F9-6C1C-EF4B-B910-7281EBA0AF64}"/>
              </a:ext>
            </a:extLst>
          </p:cNvPr>
          <p:cNvCxnSpPr>
            <a:cxnSpLocks/>
          </p:cNvCxnSpPr>
          <p:nvPr userDrawn="1"/>
        </p:nvCxnSpPr>
        <p:spPr>
          <a:xfrm>
            <a:off x="413061" y="1243877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250FC9D-27B9-AC44-B278-23FE00360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78876494-4BC4-F448-BF27-44C4A2AB4A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79186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36D22B4-2B9D-4506-AC16-AFDDAD023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61" y="365125"/>
            <a:ext cx="7636001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41C8A7F-E8CC-4DC5-8A49-9719E53284DB}"/>
              </a:ext>
            </a:extLst>
          </p:cNvPr>
          <p:cNvSpPr txBox="1">
            <a:spLocks/>
          </p:cNvSpPr>
          <p:nvPr userDrawn="1"/>
        </p:nvSpPr>
        <p:spPr>
          <a:xfrm>
            <a:off x="402336" y="912680"/>
            <a:ext cx="6862064" cy="33169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82588" marR="0" indent="-2412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723882" marR="0" indent="-241294" algn="l" defTabSz="1219170" rtl="0" eaLnBrk="1" fontAlgn="auto" latinLnBrk="0" hangingPunct="1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Tx/>
              <a:buSzPct val="80000"/>
              <a:buFont typeface="Symbol" panose="05050102010706020507" pitchFamily="18" charset="2"/>
              <a:buChar char="·"/>
              <a:tabLst/>
              <a:defRPr sz="14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36063" marR="0" indent="-239178" algn="l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5240" marR="0" indent="-239178" algn="l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•"/>
              <a:tabLst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79988" indent="-239994" algn="l" defTabSz="609585" rtl="0" eaLnBrk="1" latinLnBrk="0" hangingPunct="1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609585" rtl="0" eaLnBrk="1" latinLnBrk="0" hangingPunct="1">
              <a:lnSpc>
                <a:spcPct val="120000"/>
              </a:lnSpc>
              <a:spcBef>
                <a:spcPts val="0"/>
              </a:spcBef>
              <a:buFont typeface="Arial"/>
              <a:buNone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09585" rtl="0" eaLnBrk="1" latinLnBrk="0" hangingPunct="1">
              <a:lnSpc>
                <a:spcPct val="120000"/>
              </a:lnSpc>
              <a:spcBef>
                <a:spcPts val="0"/>
              </a:spcBef>
              <a:buFont typeface="Arial"/>
              <a:buNone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87668" rtl="0" eaLnBrk="1" fontAlgn="auto" latinLnBrk="0" hangingPunct="1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20" b="1" i="0" u="none" strike="noStrike" kern="1200" cap="none" spc="0" normalizeH="0" baseline="0" noProof="0">
                <a:ln>
                  <a:noFill/>
                </a:ln>
                <a:solidFill>
                  <a:srgbClr val="4BC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F816C8C-27D6-4FC6-9CCD-2905770F012C}"/>
              </a:ext>
            </a:extLst>
          </p:cNvPr>
          <p:cNvSpPr txBox="1">
            <a:spLocks/>
          </p:cNvSpPr>
          <p:nvPr userDrawn="1"/>
        </p:nvSpPr>
        <p:spPr>
          <a:xfrm>
            <a:off x="356936" y="1638260"/>
            <a:ext cx="11316507" cy="270414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41294" marR="0" indent="-241294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•"/>
              <a:tabLst/>
              <a:defRPr sz="1867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82588" marR="0" indent="-2412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723882" marR="0" indent="-241294" algn="l" defTabSz="1219170" rtl="0" eaLnBrk="1" fontAlgn="auto" latinLnBrk="0" hangingPunct="1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Tx/>
              <a:buSzPct val="80000"/>
              <a:buFont typeface="Symbol" panose="05050102010706020507" pitchFamily="18" charset="2"/>
              <a:buChar char="·"/>
              <a:tabLst/>
              <a:defRPr sz="14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36063" marR="0" indent="-239178" algn="l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5240" marR="0" indent="-239178" algn="l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•"/>
              <a:tabLst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79988" indent="-239994" algn="l" defTabSz="609585" rtl="0" eaLnBrk="1" latinLnBrk="0" hangingPunct="1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609585" rtl="0" eaLnBrk="1" latinLnBrk="0" hangingPunct="1">
              <a:lnSpc>
                <a:spcPct val="120000"/>
              </a:lnSpc>
              <a:spcBef>
                <a:spcPts val="0"/>
              </a:spcBef>
              <a:buFont typeface="Arial"/>
              <a:buNone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09585" rtl="0" eaLnBrk="1" latinLnBrk="0" hangingPunct="1">
              <a:lnSpc>
                <a:spcPct val="120000"/>
              </a:lnSpc>
              <a:spcBef>
                <a:spcPts val="0"/>
              </a:spcBef>
              <a:buFont typeface="Arial"/>
              <a:buNone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6031" marR="0" lvl="0" indent="0" algn="l" defTabSz="609612" rtl="0" eaLnBrk="1" fontAlgn="auto" latinLnBrk="0" hangingPunct="1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sz="1867" kern="1200" noProof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</a:t>
            </a:r>
            <a:r>
              <a:rPr lang="fi-FI" sz="1867" kern="1200" noProof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</a:t>
            </a:r>
            <a:r>
              <a:rPr lang="fi-FI" sz="1867" kern="1200" noProof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</a:t>
            </a:r>
            <a:r>
              <a:rPr lang="fi-FI" sz="1867" kern="1200" noProof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Master </a:t>
            </a:r>
            <a:r>
              <a:rPr lang="fi-FI" sz="1867" kern="1200" noProof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</a:t>
            </a:r>
            <a:r>
              <a:rPr lang="fi-FI" sz="1867" kern="1200" noProof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i-FI" sz="1867" kern="1200" noProof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styles</a:t>
            </a:r>
            <a:endParaRPr lang="fi-FI" sz="1867" kern="1200" noProof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D138D38-9395-4634-8E2D-2755819B928A}"/>
              </a:ext>
            </a:extLst>
          </p:cNvPr>
          <p:cNvCxnSpPr>
            <a:cxnSpLocks/>
          </p:cNvCxnSpPr>
          <p:nvPr userDrawn="1"/>
        </p:nvCxnSpPr>
        <p:spPr>
          <a:xfrm>
            <a:off x="413061" y="1364530"/>
            <a:ext cx="383094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80E56-71E9-0345-B51C-DADC63255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3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91A5837-690A-0048-8C48-73C3F8C6F2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1" y="6231890"/>
            <a:ext cx="814388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06280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18705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100000">
              <a:srgbClr val="7030A0"/>
            </a:gs>
            <a:gs pos="0">
              <a:schemeClr val="accent6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D7520D5-DF2C-4803-BA63-E3E927C5A1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56FABCD-0C61-4D6A-8519-7E0EE7549C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8569" y="3772358"/>
            <a:ext cx="2294859" cy="387798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0" marR="0" indent="0" algn="ctr" defTabSz="487656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fi-FI" sz="192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Insert subtitle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508428-7FF3-468F-A2B0-E636371207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2092" y="714345"/>
            <a:ext cx="1187813" cy="527916"/>
          </a:xfrm>
          <a:prstGeom prst="rect">
            <a:avLst/>
          </a:prstGeom>
        </p:spPr>
      </p:pic>
      <p:sp>
        <p:nvSpPr>
          <p:cNvPr id="10" name="Title 10">
            <a:extLst>
              <a:ext uri="{FF2B5EF4-FFF2-40B4-BE49-F238E27FC236}">
                <a16:creationId xmlns:a16="http://schemas.microsoft.com/office/drawing/2014/main" id="{606AE2D2-9943-4045-B9F0-13CD1DC7E2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4771" y="1885761"/>
            <a:ext cx="9742459" cy="14369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algn="ctr" defTabSz="243829" rtl="0" eaLnBrk="1" latinLnBrk="0" hangingPunct="1">
              <a:lnSpc>
                <a:spcPts val="5500"/>
              </a:lnSpc>
              <a:spcBef>
                <a:spcPct val="0"/>
              </a:spcBef>
              <a:buNone/>
              <a:defRPr lang="en-US" sz="6000" b="1" i="0" kern="1200" cap="all" spc="-300" baseline="0" dirty="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Arial Black" panose="020B0A0402010202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1180043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2" y="365126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4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9423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2" y="365126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4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6922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091158-6E0F-4BEE-9D04-732A2F764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2" y="365126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5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650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091158-6E0F-4BEE-9D04-732A2F764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2" y="365126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5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591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091158-6E0F-4BEE-9D04-732A2F764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9A3BCF0-3FEC-486B-85E9-17CF2215908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2" y="365126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5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1400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091158-6E0F-4BEE-9D04-732A2F764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2" y="365126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5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676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C8CD8A-5162-4C5A-BE19-25DBB3719234}"/>
              </a:ext>
            </a:extLst>
          </p:cNvPr>
          <p:cNvSpPr/>
          <p:nvPr userDrawn="1"/>
        </p:nvSpPr>
        <p:spPr>
          <a:xfrm rot="10800000"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3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2" y="365126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5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37011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lur&#10;&#10;Description automatically generated">
            <a:extLst>
              <a:ext uri="{FF2B5EF4-FFF2-40B4-BE49-F238E27FC236}">
                <a16:creationId xmlns:a16="http://schemas.microsoft.com/office/drawing/2014/main" id="{4203ED80-0B5F-5901-AABF-B098BE28F5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2" y="365126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5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EAA4D39-B688-F0B1-2971-2873FDB4C22A}"/>
              </a:ext>
            </a:extLst>
          </p:cNvPr>
          <p:cNvCxnSpPr>
            <a:cxnSpLocks/>
          </p:cNvCxnSpPr>
          <p:nvPr userDrawn="1"/>
        </p:nvCxnSpPr>
        <p:spPr>
          <a:xfrm>
            <a:off x="413061" y="1243877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6009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ONLY">
    <p:bg>
      <p:bgPr>
        <a:gradFill>
          <a:gsLst>
            <a:gs pos="0">
              <a:srgbClr val="009775"/>
            </a:gs>
            <a:gs pos="100000">
              <a:srgbClr val="285BC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C8CD8A-5162-4C5A-BE19-25DBB3719234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9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2" y="365126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5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583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0A7C3BF-2194-4E99-99E8-0547731D5B28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rgbClr val="127B9A"/>
              </a:gs>
              <a:gs pos="100000">
                <a:srgbClr val="285BC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C8CD8A-5162-4C5A-BE19-25DBB3719234}"/>
              </a:ext>
            </a:extLst>
          </p:cNvPr>
          <p:cNvSpPr/>
          <p:nvPr userDrawn="1"/>
        </p:nvSpPr>
        <p:spPr>
          <a:xfrm flipH="1">
            <a:off x="6096001" y="0"/>
            <a:ext cx="6095999" cy="6858000"/>
          </a:xfrm>
          <a:prstGeom prst="rect">
            <a:avLst/>
          </a:prstGeom>
          <a:blipFill dpi="0" rotWithShape="1">
            <a:blip r:embed="rId2" cstate="screen">
              <a:alphaModFix amt="19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2" y="365126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5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28332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0A7C3BF-2194-4E99-99E8-0547731D5B28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rgbClr val="127B9A"/>
              </a:gs>
              <a:gs pos="100000">
                <a:srgbClr val="285BC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C8CD8A-5162-4C5A-BE19-25DBB3719234}"/>
              </a:ext>
            </a:extLst>
          </p:cNvPr>
          <p:cNvSpPr/>
          <p:nvPr userDrawn="1"/>
        </p:nvSpPr>
        <p:spPr>
          <a:xfrm flipH="1">
            <a:off x="6096001" y="0"/>
            <a:ext cx="6095999" cy="6858000"/>
          </a:xfrm>
          <a:prstGeom prst="rect">
            <a:avLst/>
          </a:prstGeom>
          <a:blipFill dpi="0" rotWithShape="1">
            <a:blip r:embed="rId2" cstate="screen">
              <a:alphaModFix amt="19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5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071F485-D378-481A-8A06-6E0E97F64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61" y="365126"/>
            <a:ext cx="4998835" cy="846044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1E161C-28F4-459D-B657-297105543772}"/>
              </a:ext>
            </a:extLst>
          </p:cNvPr>
          <p:cNvCxnSpPr>
            <a:cxnSpLocks/>
          </p:cNvCxnSpPr>
          <p:nvPr userDrawn="1"/>
        </p:nvCxnSpPr>
        <p:spPr>
          <a:xfrm>
            <a:off x="413061" y="1243877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11398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3062" y="365126"/>
            <a:ext cx="8917692" cy="77046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ts val="26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7529D5E-D8C1-DC4B-B39F-80D6A4FF1D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BA720-71EE-F14B-8D81-474F20975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4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9468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6"/>
            <a:ext cx="4998835" cy="846044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1243877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B415612-36AF-5A46-B2B0-2656E2FBA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CBFD0D0-83B0-B842-A768-FD8132474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4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3908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CA028BF-DA61-4CD2-94AE-D1B96B4F0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6"/>
            <a:ext cx="4998835" cy="846044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1243877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B415612-36AF-5A46-B2B0-2656E2FBA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CBFD0D0-83B0-B842-A768-FD8132474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4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11953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CA028BF-DA61-4CD2-94AE-D1B96B4F0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1" y="365125"/>
            <a:ext cx="10506985" cy="456279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B415612-36AF-5A46-B2B0-2656E2FBA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CBFD0D0-83B0-B842-A768-FD8132474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4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840640C-2062-C9E4-5ED8-DEE9FF010AA4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603656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6E31AA-EA2B-4817-988B-EE8DA80F58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62" y="365126"/>
            <a:ext cx="8917692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9DA2BA-F321-4886-BBB5-3BC07C6A6445}"/>
              </a:ext>
            </a:extLst>
          </p:cNvPr>
          <p:cNvCxnSpPr>
            <a:cxnSpLocks/>
          </p:cNvCxnSpPr>
          <p:nvPr userDrawn="1"/>
        </p:nvCxnSpPr>
        <p:spPr>
          <a:xfrm>
            <a:off x="413061" y="911368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B0F1157-4024-8F4F-B6AC-5E532CDC72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745E0-9D7F-0744-93BA-994CBD15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5"/>
            <a:ext cx="356187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93145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36D22B4-2B9D-4506-AC16-AFDDAD023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62" y="365126"/>
            <a:ext cx="7636001" cy="44550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 defTabSz="24382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41C8A7F-E8CC-4DC5-8A49-9719E53284DB}"/>
              </a:ext>
            </a:extLst>
          </p:cNvPr>
          <p:cNvSpPr txBox="1">
            <a:spLocks/>
          </p:cNvSpPr>
          <p:nvPr userDrawn="1"/>
        </p:nvSpPr>
        <p:spPr>
          <a:xfrm>
            <a:off x="402336" y="912680"/>
            <a:ext cx="6862064" cy="3316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82588" marR="0" indent="-2412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723882" marR="0" indent="-241294" algn="l" defTabSz="1219170" rtl="0" eaLnBrk="1" fontAlgn="auto" latinLnBrk="0" hangingPunct="1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Tx/>
              <a:buSzPct val="80000"/>
              <a:buFont typeface="Symbol" panose="05050102010706020507" pitchFamily="18" charset="2"/>
              <a:buChar char="·"/>
              <a:tabLst/>
              <a:defRPr sz="14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36063" marR="0" indent="-239178" algn="l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5240" marR="0" indent="-239178" algn="l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•"/>
              <a:tabLst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79988" indent="-239994" algn="l" defTabSz="609585" rtl="0" eaLnBrk="1" latinLnBrk="0" hangingPunct="1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609585" rtl="0" eaLnBrk="1" latinLnBrk="0" hangingPunct="1">
              <a:lnSpc>
                <a:spcPct val="120000"/>
              </a:lnSpc>
              <a:spcBef>
                <a:spcPts val="0"/>
              </a:spcBef>
              <a:buFont typeface="Arial"/>
              <a:buNone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09585" rtl="0" eaLnBrk="1" latinLnBrk="0" hangingPunct="1">
              <a:lnSpc>
                <a:spcPct val="120000"/>
              </a:lnSpc>
              <a:spcBef>
                <a:spcPts val="0"/>
              </a:spcBef>
              <a:buFont typeface="Arial"/>
              <a:buNone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87656" rtl="0" eaLnBrk="1" fontAlgn="auto" latinLnBrk="0" hangingPunct="1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20" b="1" i="0" u="none" strike="noStrike" kern="1200" cap="none" spc="0" normalizeH="0" baseline="0" noProof="0">
                <a:ln>
                  <a:noFill/>
                </a:ln>
                <a:solidFill>
                  <a:srgbClr val="4BC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F816C8C-27D6-4FC6-9CCD-2905770F012C}"/>
              </a:ext>
            </a:extLst>
          </p:cNvPr>
          <p:cNvSpPr txBox="1">
            <a:spLocks/>
          </p:cNvSpPr>
          <p:nvPr userDrawn="1"/>
        </p:nvSpPr>
        <p:spPr>
          <a:xfrm>
            <a:off x="356937" y="1638261"/>
            <a:ext cx="11316507" cy="270414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41294" marR="0" indent="-241294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•"/>
              <a:tabLst/>
              <a:defRPr sz="1867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82588" marR="0" indent="-2412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723882" marR="0" indent="-241294" algn="l" defTabSz="1219170" rtl="0" eaLnBrk="1" fontAlgn="auto" latinLnBrk="0" hangingPunct="1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Tx/>
              <a:buSzPct val="80000"/>
              <a:buFont typeface="Symbol" panose="05050102010706020507" pitchFamily="18" charset="2"/>
              <a:buChar char="·"/>
              <a:tabLst/>
              <a:defRPr sz="14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36063" marR="0" indent="-239178" algn="l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5240" marR="0" indent="-239178" algn="l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•"/>
              <a:tabLst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79988" indent="-239994" algn="l" defTabSz="609585" rtl="0" eaLnBrk="1" latinLnBrk="0" hangingPunct="1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609585" rtl="0" eaLnBrk="1" latinLnBrk="0" hangingPunct="1">
              <a:lnSpc>
                <a:spcPct val="120000"/>
              </a:lnSpc>
              <a:spcBef>
                <a:spcPts val="0"/>
              </a:spcBef>
              <a:buFont typeface="Arial"/>
              <a:buNone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09585" rtl="0" eaLnBrk="1" latinLnBrk="0" hangingPunct="1">
              <a:lnSpc>
                <a:spcPct val="120000"/>
              </a:lnSpc>
              <a:spcBef>
                <a:spcPts val="0"/>
              </a:spcBef>
              <a:buFont typeface="Arial"/>
              <a:buNone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6029" marR="0" lvl="0" indent="0" algn="l" defTabSz="609597" rtl="0" eaLnBrk="1" fontAlgn="auto" latinLnBrk="0" hangingPunct="1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sz="1867" kern="1200" noProof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</a:t>
            </a:r>
            <a:r>
              <a:rPr lang="fi-FI" sz="1867" kern="1200" noProof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</a:t>
            </a:r>
            <a:r>
              <a:rPr lang="fi-FI" sz="1867" kern="1200" noProof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</a:t>
            </a:r>
            <a:r>
              <a:rPr lang="fi-FI" sz="1867" kern="1200" noProof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Master </a:t>
            </a:r>
            <a:r>
              <a:rPr lang="fi-FI" sz="1867" kern="1200" noProof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</a:t>
            </a:r>
            <a:r>
              <a:rPr lang="fi-FI" sz="1867" kern="1200" noProof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i-FI" sz="1867" kern="1200" noProof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styles</a:t>
            </a:r>
            <a:endParaRPr lang="fi-FI" sz="1867" kern="1200" noProof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D138D38-9395-4634-8E2D-2755819B928A}"/>
              </a:ext>
            </a:extLst>
          </p:cNvPr>
          <p:cNvCxnSpPr>
            <a:cxnSpLocks/>
          </p:cNvCxnSpPr>
          <p:nvPr userDrawn="1"/>
        </p:nvCxnSpPr>
        <p:spPr>
          <a:xfrm>
            <a:off x="413061" y="1364529"/>
            <a:ext cx="383095" cy="0"/>
          </a:xfrm>
          <a:prstGeom prst="line">
            <a:avLst/>
          </a:prstGeom>
          <a:ln w="34925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80E56-71E9-0345-B51C-DADC63255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713" y="6424564"/>
            <a:ext cx="356187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2F1B6E-495D-4223-B3BF-D290E1C4B9CE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91A5837-690A-0048-8C48-73C3F8C6F2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62" y="6231890"/>
            <a:ext cx="814388" cy="36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9862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87681" y="1219201"/>
            <a:ext cx="11137644" cy="92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1AB86966-64EE-4C5C-8AE6-66C6255026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680" y="198684"/>
            <a:ext cx="10515600" cy="7068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8E0F9B-ACB6-428A-921E-AB49BE5C91B0}"/>
              </a:ext>
            </a:extLst>
          </p:cNvPr>
          <p:cNvCxnSpPr>
            <a:cxnSpLocks/>
          </p:cNvCxnSpPr>
          <p:nvPr userDrawn="1"/>
        </p:nvCxnSpPr>
        <p:spPr>
          <a:xfrm>
            <a:off x="509862" y="994516"/>
            <a:ext cx="472777" cy="0"/>
          </a:xfrm>
          <a:prstGeom prst="line">
            <a:avLst/>
          </a:prstGeom>
          <a:ln w="2540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263EBB8-353E-422E-8966-6C4197629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119" y="6499796"/>
            <a:ext cx="624000" cy="1800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0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with sub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5B3E93-2A2C-47FD-8747-A11A81E83A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7977" y="4381185"/>
            <a:ext cx="5109881" cy="2821007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87681" y="1219201"/>
            <a:ext cx="11137644" cy="92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1AB86966-64EE-4C5C-8AE6-66C6255026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680" y="198684"/>
            <a:ext cx="10515600" cy="7068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8E0F9B-ACB6-428A-921E-AB49BE5C91B0}"/>
              </a:ext>
            </a:extLst>
          </p:cNvPr>
          <p:cNvCxnSpPr>
            <a:cxnSpLocks/>
          </p:cNvCxnSpPr>
          <p:nvPr userDrawn="1"/>
        </p:nvCxnSpPr>
        <p:spPr>
          <a:xfrm>
            <a:off x="509862" y="994516"/>
            <a:ext cx="472777" cy="0"/>
          </a:xfrm>
          <a:prstGeom prst="line">
            <a:avLst/>
          </a:prstGeom>
          <a:ln w="2540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6A819C7-E18B-4931-941E-BE2A4E07D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119" y="6499796"/>
            <a:ext cx="624000" cy="1800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7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with sub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DB6AE2-A494-4134-9490-4BAF90BB55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4423" y="4395749"/>
            <a:ext cx="7801183" cy="2807291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87681" y="1219201"/>
            <a:ext cx="11137644" cy="92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1AB86966-64EE-4C5C-8AE6-66C6255026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680" y="198684"/>
            <a:ext cx="10515600" cy="7068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8E0F9B-ACB6-428A-921E-AB49BE5C91B0}"/>
              </a:ext>
            </a:extLst>
          </p:cNvPr>
          <p:cNvCxnSpPr>
            <a:cxnSpLocks/>
          </p:cNvCxnSpPr>
          <p:nvPr userDrawn="1"/>
        </p:nvCxnSpPr>
        <p:spPr>
          <a:xfrm>
            <a:off x="509862" y="994516"/>
            <a:ext cx="472777" cy="0"/>
          </a:xfrm>
          <a:prstGeom prst="line">
            <a:avLst/>
          </a:prstGeom>
          <a:ln w="2540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4141819-EFEB-4081-8BD8-C53F8EE83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119" y="6499796"/>
            <a:ext cx="624000" cy="1800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86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sub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67254F1-EC1C-4EAB-B0B3-2E62B8368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119" y="6499796"/>
            <a:ext cx="624000" cy="1800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9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1AFA9E9-5EB8-42BF-B15A-3D95DDA547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650" y="651600"/>
            <a:ext cx="111887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3F5B0ED-A4CB-4D19-B6B8-CA9E1139E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50" y="317500"/>
            <a:ext cx="11188700" cy="3340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163470822"/>
      </p:ext>
    </p:extLst>
  </p:cSld>
  <p:clrMapOvr>
    <a:masterClrMapping/>
  </p:clrMapOvr>
  <p:transition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H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ky&#10;&#10;Description automatically generated">
            <a:extLst>
              <a:ext uri="{FF2B5EF4-FFF2-40B4-BE49-F238E27FC236}">
                <a16:creationId xmlns:a16="http://schemas.microsoft.com/office/drawing/2014/main" id="{869217E8-42D3-4B55-93A2-45CB347C1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054" y="-921789"/>
            <a:ext cx="12274591" cy="87648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219A8C-127C-824E-B51D-2956D0A8FDAF}"/>
              </a:ext>
            </a:extLst>
          </p:cNvPr>
          <p:cNvCxnSpPr>
            <a:cxnSpLocks/>
          </p:cNvCxnSpPr>
          <p:nvPr userDrawn="1"/>
        </p:nvCxnSpPr>
        <p:spPr>
          <a:xfrm>
            <a:off x="598311" y="4939333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text, clock, dark&#10;&#10;Description automatically generated">
            <a:extLst>
              <a:ext uri="{FF2B5EF4-FFF2-40B4-BE49-F238E27FC236}">
                <a16:creationId xmlns:a16="http://schemas.microsoft.com/office/drawing/2014/main" id="{87080F5D-ABFF-7149-988E-A7C16E4EAE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98311" y="535462"/>
            <a:ext cx="973636" cy="432727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B6286159-7270-DA4A-BAE9-E05A305B14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694" y="5325000"/>
            <a:ext cx="4334933" cy="465667"/>
          </a:xfrm>
          <a:prstGeom prst="rect">
            <a:avLst/>
          </a:prstGeom>
        </p:spPr>
        <p:txBody>
          <a:bodyPr/>
          <a:lstStyle>
            <a:lvl1pPr>
              <a:buNone/>
              <a:defRPr b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Presenter Title and Date Goes Here</a:t>
            </a:r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A352DE28-CA18-694C-AC7B-05D32DCE29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2878" y="2075735"/>
            <a:ext cx="6342844" cy="247649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81000"/>
              </a:lnSpc>
              <a:spcBef>
                <a:spcPts val="0"/>
              </a:spcBef>
              <a:buNone/>
              <a:tabLst/>
              <a:defRPr sz="5333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buNone/>
              <a:defRPr sz="2133">
                <a:latin typeface="+mj-lt"/>
              </a:defRPr>
            </a:lvl2pPr>
            <a:lvl3pPr>
              <a:buNone/>
              <a:defRPr sz="1867">
                <a:latin typeface="+mj-lt"/>
              </a:defRPr>
            </a:lvl3pPr>
            <a:lvl4pPr>
              <a:buNone/>
              <a:defRPr sz="1467">
                <a:latin typeface="+mj-lt"/>
              </a:defRPr>
            </a:lvl4pPr>
            <a:lvl5pPr>
              <a:buNone/>
              <a:defRPr sz="1467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460655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5765326"/>
      </p:ext>
    </p:extLst>
  </p:cSld>
  <p:clrMapOvr>
    <a:masterClrMapping/>
  </p:clrMapOvr>
  <p:transition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30312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-Sub-Content-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2D0E53-0E03-F040-B1CE-8A3DDCEA611B}"/>
              </a:ext>
            </a:extLst>
          </p:cNvPr>
          <p:cNvSpPr txBox="1"/>
          <p:nvPr userDrawn="1"/>
        </p:nvSpPr>
        <p:spPr>
          <a:xfrm>
            <a:off x="10898716" y="6451155"/>
            <a:ext cx="762000" cy="302058"/>
          </a:xfrm>
          <a:prstGeom prst="rect">
            <a:avLst/>
          </a:prstGeom>
          <a:noFill/>
        </p:spPr>
        <p:txBody>
          <a:bodyPr wrap="square" lIns="48000" tIns="48000" rIns="48000" bIns="48000" rtlCol="0">
            <a:spAutoFit/>
          </a:bodyPr>
          <a:lstStyle/>
          <a:p>
            <a:pPr algn="r"/>
            <a:fld id="{E2D41BFC-AD6E-0243-86B0-33E67E87FF19}" type="slidenum">
              <a:rPr lang="en-US" sz="1333" smtClean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pPr algn="r"/>
              <a:t>‹Nº›</a:t>
            </a:fld>
            <a:endParaRPr lang="en-US" sz="1333" err="1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5" name="Content Placeholder 18">
            <a:extLst>
              <a:ext uri="{FF2B5EF4-FFF2-40B4-BE49-F238E27FC236}">
                <a16:creationId xmlns:a16="http://schemas.microsoft.com/office/drawing/2014/main" id="{99CEE7C8-5532-1548-81B1-5E5502950AC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29860" y="2504275"/>
            <a:ext cx="8297227" cy="29781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lang="en-US" sz="1467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482588" marR="0" lvl="1" indent="-241294" algn="l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31E5C92F-5D50-0A46-A708-5345CD7EF3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0945" y="1861615"/>
            <a:ext cx="5708649" cy="4635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tabLst/>
              <a:defRPr lang="en-US" sz="1867" b="1" kern="1200" dirty="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US" sz="1867" b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Subhead goes here lorem ipsum dolor sit </a:t>
            </a:r>
            <a:r>
              <a:rPr lang="en-US" sz="1867" b="1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amet</a:t>
            </a:r>
            <a:endParaRPr lang="en-US" sz="1867" b="1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B3FA7-D014-0C4E-B8FA-8F7A826B9E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944" y="486833"/>
            <a:ext cx="6695155" cy="872067"/>
          </a:xfrm>
          <a:prstGeom prst="rect">
            <a:avLst/>
          </a:prstGeom>
        </p:spPr>
        <p:txBody>
          <a:bodyPr anchor="b"/>
          <a:lstStyle>
            <a:lvl1pPr marL="0" indent="-8466">
              <a:lnSpc>
                <a:spcPts val="2667"/>
              </a:lnSpc>
              <a:spcBef>
                <a:spcPts val="0"/>
              </a:spcBef>
              <a:buNone/>
              <a:tabLst/>
              <a:defRPr sz="3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buNone/>
              <a:defRPr sz="3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>
              <a:buNone/>
              <a:defRPr sz="3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>
              <a:buNone/>
              <a:defRPr sz="3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>
              <a:buNone/>
              <a:defRPr sz="3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en-US"/>
              <a:t>HEADLINE GOES HERE ARIAL BLACK SIZE 24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82C9AE-789D-4714-9F70-E82A62472B3D}"/>
              </a:ext>
            </a:extLst>
          </p:cNvPr>
          <p:cNvCxnSpPr>
            <a:cxnSpLocks/>
          </p:cNvCxnSpPr>
          <p:nvPr userDrawn="1"/>
        </p:nvCxnSpPr>
        <p:spPr>
          <a:xfrm>
            <a:off x="529137" y="1611476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41521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F15E02-5D30-C04A-9D27-1B1F3B323C88}"/>
              </a:ext>
            </a:extLst>
          </p:cNvPr>
          <p:cNvCxnSpPr>
            <a:cxnSpLocks/>
          </p:cNvCxnSpPr>
          <p:nvPr userDrawn="1"/>
        </p:nvCxnSpPr>
        <p:spPr>
          <a:xfrm>
            <a:off x="417908" y="4890565"/>
            <a:ext cx="673224" cy="0"/>
          </a:xfrm>
          <a:prstGeom prst="line">
            <a:avLst/>
          </a:prstGeom>
          <a:ln w="57150" cmpd="sng">
            <a:solidFill>
              <a:srgbClr val="41D5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BE7E386C-B51D-D54C-A724-7DD2975920D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17908" y="2045715"/>
            <a:ext cx="7984067" cy="24765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ts val="6667"/>
              </a:lnSpc>
              <a:spcBef>
                <a:spcPts val="0"/>
              </a:spcBef>
              <a:buNone/>
              <a:tabLst/>
              <a:defRPr sz="7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buNone/>
              <a:defRPr sz="2133">
                <a:latin typeface="+mj-lt"/>
              </a:defRPr>
            </a:lvl2pPr>
            <a:lvl3pPr>
              <a:buNone/>
              <a:defRPr sz="1867">
                <a:latin typeface="+mj-lt"/>
              </a:defRPr>
            </a:lvl3pPr>
            <a:lvl4pPr>
              <a:buNone/>
              <a:defRPr sz="1467">
                <a:latin typeface="+mj-lt"/>
              </a:defRPr>
            </a:lvl4pPr>
            <a:lvl5pPr>
              <a:buNone/>
              <a:defRPr sz="1467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137C99B0-80B2-2B40-815D-B3FE151A7B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908" y="5177132"/>
            <a:ext cx="8016000" cy="95981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 lang="fi-FI" sz="2133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rgbClr val="004F71"/>
                </a:solidFill>
              </a:defRPr>
            </a:lvl2pPr>
            <a:lvl3pPr>
              <a:defRPr>
                <a:solidFill>
                  <a:srgbClr val="004F71"/>
                </a:solidFill>
              </a:defRPr>
            </a:lvl3pPr>
            <a:lvl4pPr>
              <a:defRPr>
                <a:solidFill>
                  <a:srgbClr val="004F71"/>
                </a:solidFill>
              </a:defRPr>
            </a:lvl4pPr>
            <a:lvl5pPr>
              <a:defRPr>
                <a:solidFill>
                  <a:srgbClr val="004F71"/>
                </a:solidFill>
              </a:defRPr>
            </a:lvl5pPr>
          </a:lstStyle>
          <a:p>
            <a:pPr lvl="0"/>
            <a:r>
              <a:rPr lang="en-US"/>
              <a:t>Presenter Title and Date Goes Here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15F9F576-2EB0-6B4D-8118-200925D5BD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7908" y="497890"/>
            <a:ext cx="975360" cy="43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6043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72231" y="6499796"/>
            <a:ext cx="624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0C2248-B95D-984B-A0F4-42B9A4652A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20703" y="1656196"/>
            <a:ext cx="11137644" cy="451124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970420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7_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807C1ADB-C3D7-5640-A33E-C2C29C85B9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13154" y="6548487"/>
            <a:ext cx="668729" cy="1729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132642-9791-1141-AFFD-62D0FEE9EAA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AB8E796-CA0E-6147-B6B8-938A7C976D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909" y="2430106"/>
            <a:ext cx="8290663" cy="2098351"/>
          </a:xfrm>
          <a:prstGeom prst="rect">
            <a:avLst/>
          </a:prstGeom>
        </p:spPr>
        <p:txBody>
          <a:bodyPr/>
          <a:lstStyle>
            <a:lvl1pPr marL="14817" indent="0">
              <a:lnSpc>
                <a:spcPts val="6667"/>
              </a:lnSpc>
              <a:spcBef>
                <a:spcPts val="0"/>
              </a:spcBef>
              <a:buNone/>
              <a:tabLst/>
              <a:defRPr sz="7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DIVIDER TITLE GOES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B845C6-2EA0-904B-B333-9C2F35EF92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58" y="6345213"/>
            <a:ext cx="7715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62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video" Target="NULL" TargetMode="Externa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microsoft.com/office/2007/relationships/media" Target="../media/media1.mp4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2.xml"/><Relationship Id="rId117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27.xml"/><Relationship Id="rId42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53.xml"/><Relationship Id="rId63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74.xml"/><Relationship Id="rId84" Type="http://schemas.openxmlformats.org/officeDocument/2006/relationships/slideLayout" Target="../slideLayouts/slideLayout90.xml"/><Relationship Id="rId89" Type="http://schemas.openxmlformats.org/officeDocument/2006/relationships/slideLayout" Target="../slideLayouts/slideLayout95.xml"/><Relationship Id="rId11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22.xml"/><Relationship Id="rId107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7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53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64.xml"/><Relationship Id="rId74" Type="http://schemas.openxmlformats.org/officeDocument/2006/relationships/slideLayout" Target="../slideLayouts/slideLayout80.xml"/><Relationship Id="rId79" Type="http://schemas.openxmlformats.org/officeDocument/2006/relationships/slideLayout" Target="../slideLayouts/slideLayout85.xml"/><Relationship Id="rId102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1.xml"/><Relationship Id="rId90" Type="http://schemas.openxmlformats.org/officeDocument/2006/relationships/slideLayout" Target="../slideLayouts/slideLayout96.xml"/><Relationship Id="rId95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43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54.xml"/><Relationship Id="rId64" Type="http://schemas.openxmlformats.org/officeDocument/2006/relationships/slideLayout" Target="../slideLayouts/slideLayout70.xml"/><Relationship Id="rId69" Type="http://schemas.openxmlformats.org/officeDocument/2006/relationships/slideLayout" Target="../slideLayouts/slideLayout75.xml"/><Relationship Id="rId113" Type="http://schemas.openxmlformats.org/officeDocument/2006/relationships/slideLayout" Target="../slideLayouts/slideLayout119.xml"/><Relationship Id="rId118" Type="http://schemas.openxmlformats.org/officeDocument/2006/relationships/slideLayout" Target="../slideLayouts/slideLayout124.xml"/><Relationship Id="rId80" Type="http://schemas.openxmlformats.org/officeDocument/2006/relationships/slideLayout" Target="../slideLayouts/slideLayout86.xml"/><Relationship Id="rId85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Relationship Id="rId59" Type="http://schemas.openxmlformats.org/officeDocument/2006/relationships/slideLayout" Target="../slideLayouts/slideLayout65.xml"/><Relationship Id="rId103" Type="http://schemas.openxmlformats.org/officeDocument/2006/relationships/slideLayout" Target="../slideLayouts/slideLayout109.xml"/><Relationship Id="rId108" Type="http://schemas.openxmlformats.org/officeDocument/2006/relationships/slideLayout" Target="../slideLayouts/slideLayout114.xml"/><Relationship Id="rId54" Type="http://schemas.openxmlformats.org/officeDocument/2006/relationships/slideLayout" Target="../slideLayouts/slideLayout60.xml"/><Relationship Id="rId70" Type="http://schemas.openxmlformats.org/officeDocument/2006/relationships/slideLayout" Target="../slideLayouts/slideLayout76.xml"/><Relationship Id="rId75" Type="http://schemas.openxmlformats.org/officeDocument/2006/relationships/slideLayout" Target="../slideLayouts/slideLayout81.xml"/><Relationship Id="rId91" Type="http://schemas.openxmlformats.org/officeDocument/2006/relationships/slideLayout" Target="../slideLayouts/slideLayout97.xml"/><Relationship Id="rId9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49" Type="http://schemas.openxmlformats.org/officeDocument/2006/relationships/slideLayout" Target="../slideLayouts/slideLayout55.xml"/><Relationship Id="rId114" Type="http://schemas.openxmlformats.org/officeDocument/2006/relationships/slideLayout" Target="../slideLayouts/slideLayout120.xml"/><Relationship Id="rId119" Type="http://schemas.openxmlformats.org/officeDocument/2006/relationships/slideLayout" Target="../slideLayouts/slideLayout125.xml"/><Relationship Id="rId44" Type="http://schemas.openxmlformats.org/officeDocument/2006/relationships/slideLayout" Target="../slideLayouts/slideLayout50.xml"/><Relationship Id="rId60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71.xml"/><Relationship Id="rId81" Type="http://schemas.openxmlformats.org/officeDocument/2006/relationships/slideLayout" Target="../slideLayouts/slideLayout87.xml"/><Relationship Id="rId86" Type="http://schemas.openxmlformats.org/officeDocument/2006/relationships/slideLayout" Target="../slideLayouts/slideLayout9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9" Type="http://schemas.openxmlformats.org/officeDocument/2006/relationships/slideLayout" Target="../slideLayouts/slideLayout45.xml"/><Relationship Id="rId109" Type="http://schemas.openxmlformats.org/officeDocument/2006/relationships/slideLayout" Target="../slideLayouts/slideLayout115.xml"/><Relationship Id="rId34" Type="http://schemas.openxmlformats.org/officeDocument/2006/relationships/slideLayout" Target="../slideLayouts/slideLayout40.xml"/><Relationship Id="rId50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61.xml"/><Relationship Id="rId76" Type="http://schemas.openxmlformats.org/officeDocument/2006/relationships/slideLayout" Target="../slideLayouts/slideLayout82.xml"/><Relationship Id="rId97" Type="http://schemas.openxmlformats.org/officeDocument/2006/relationships/slideLayout" Target="../slideLayouts/slideLayout103.xml"/><Relationship Id="rId104" Type="http://schemas.openxmlformats.org/officeDocument/2006/relationships/slideLayout" Target="../slideLayouts/slideLayout110.xml"/><Relationship Id="rId120" Type="http://schemas.openxmlformats.org/officeDocument/2006/relationships/theme" Target="../theme/theme2.xml"/><Relationship Id="rId7" Type="http://schemas.openxmlformats.org/officeDocument/2006/relationships/slideLayout" Target="../slideLayouts/slideLayout13.xml"/><Relationship Id="rId71" Type="http://schemas.openxmlformats.org/officeDocument/2006/relationships/slideLayout" Target="../slideLayouts/slideLayout77.xml"/><Relationship Id="rId9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.xml"/><Relationship Id="rId29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30.xml"/><Relationship Id="rId40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51.xml"/><Relationship Id="rId66" Type="http://schemas.openxmlformats.org/officeDocument/2006/relationships/slideLayout" Target="../slideLayouts/slideLayout72.xml"/><Relationship Id="rId87" Type="http://schemas.openxmlformats.org/officeDocument/2006/relationships/slideLayout" Target="../slideLayouts/slideLayout93.xml"/><Relationship Id="rId110" Type="http://schemas.openxmlformats.org/officeDocument/2006/relationships/slideLayout" Target="../slideLayouts/slideLayout116.xml"/><Relationship Id="rId115" Type="http://schemas.openxmlformats.org/officeDocument/2006/relationships/slideLayout" Target="../slideLayouts/slideLayout121.xml"/><Relationship Id="rId61" Type="http://schemas.openxmlformats.org/officeDocument/2006/relationships/slideLayout" Target="../slideLayouts/slideLayout67.xml"/><Relationship Id="rId82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0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56" Type="http://schemas.openxmlformats.org/officeDocument/2006/relationships/slideLayout" Target="../slideLayouts/slideLayout62.xml"/><Relationship Id="rId77" Type="http://schemas.openxmlformats.org/officeDocument/2006/relationships/slideLayout" Target="../slideLayouts/slideLayout83.xml"/><Relationship Id="rId100" Type="http://schemas.openxmlformats.org/officeDocument/2006/relationships/slideLayout" Target="../slideLayouts/slideLayout106.xml"/><Relationship Id="rId105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4.xml"/><Relationship Id="rId51" Type="http://schemas.openxmlformats.org/officeDocument/2006/relationships/slideLayout" Target="../slideLayouts/slideLayout57.xml"/><Relationship Id="rId72" Type="http://schemas.openxmlformats.org/officeDocument/2006/relationships/slideLayout" Target="../slideLayouts/slideLayout78.xml"/><Relationship Id="rId93" Type="http://schemas.openxmlformats.org/officeDocument/2006/relationships/slideLayout" Target="../slideLayouts/slideLayout99.xml"/><Relationship Id="rId98" Type="http://schemas.openxmlformats.org/officeDocument/2006/relationships/slideLayout" Target="../slideLayouts/slideLayout104.xml"/><Relationship Id="rId121" Type="http://schemas.openxmlformats.org/officeDocument/2006/relationships/image" Target="../media/image2.png"/><Relationship Id="rId3" Type="http://schemas.openxmlformats.org/officeDocument/2006/relationships/slideLayout" Target="../slideLayouts/slideLayout9.xml"/><Relationship Id="rId25" Type="http://schemas.openxmlformats.org/officeDocument/2006/relationships/slideLayout" Target="../slideLayouts/slideLayout31.xml"/><Relationship Id="rId46" Type="http://schemas.openxmlformats.org/officeDocument/2006/relationships/slideLayout" Target="../slideLayouts/slideLayout52.xml"/><Relationship Id="rId67" Type="http://schemas.openxmlformats.org/officeDocument/2006/relationships/slideLayout" Target="../slideLayouts/slideLayout73.xml"/><Relationship Id="rId1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26.xml"/><Relationship Id="rId41" Type="http://schemas.openxmlformats.org/officeDocument/2006/relationships/slideLayout" Target="../slideLayouts/slideLayout47.xml"/><Relationship Id="rId62" Type="http://schemas.openxmlformats.org/officeDocument/2006/relationships/slideLayout" Target="../slideLayouts/slideLayout68.xml"/><Relationship Id="rId83" Type="http://schemas.openxmlformats.org/officeDocument/2006/relationships/slideLayout" Target="../slideLayouts/slideLayout89.xml"/><Relationship Id="rId88" Type="http://schemas.openxmlformats.org/officeDocument/2006/relationships/slideLayout" Target="../slideLayouts/slideLayout94.xml"/><Relationship Id="rId111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21.xml"/><Relationship Id="rId36" Type="http://schemas.openxmlformats.org/officeDocument/2006/relationships/slideLayout" Target="../slideLayouts/slideLayout42.xml"/><Relationship Id="rId57" Type="http://schemas.openxmlformats.org/officeDocument/2006/relationships/slideLayout" Target="../slideLayouts/slideLayout63.xml"/><Relationship Id="rId106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6.xml"/><Relationship Id="rId31" Type="http://schemas.openxmlformats.org/officeDocument/2006/relationships/slideLayout" Target="../slideLayouts/slideLayout37.xml"/><Relationship Id="rId52" Type="http://schemas.openxmlformats.org/officeDocument/2006/relationships/slideLayout" Target="../slideLayouts/slideLayout58.xml"/><Relationship Id="rId73" Type="http://schemas.openxmlformats.org/officeDocument/2006/relationships/slideLayout" Target="../slideLayouts/slideLayout79.xml"/><Relationship Id="rId78" Type="http://schemas.openxmlformats.org/officeDocument/2006/relationships/slideLayout" Target="../slideLayouts/slideLayout84.xml"/><Relationship Id="rId94" Type="http://schemas.openxmlformats.org/officeDocument/2006/relationships/slideLayout" Target="../slideLayouts/slideLayout100.xml"/><Relationship Id="rId99" Type="http://schemas.openxmlformats.org/officeDocument/2006/relationships/slideLayout" Target="../slideLayouts/slideLayout105.xml"/><Relationship Id="rId101" Type="http://schemas.openxmlformats.org/officeDocument/2006/relationships/slideLayout" Target="../slideLayouts/slideLayout10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video" Target="NULL" TargetMode="External"/><Relationship Id="rId3" Type="http://schemas.openxmlformats.org/officeDocument/2006/relationships/slideLayout" Target="../slideLayouts/slideLayout12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9.xml"/><Relationship Id="rId9" Type="http://schemas.microsoft.com/office/2007/relationships/media" Target="../media/media2.mp4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image" Target="../media/image66.png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image" Target="../media/image65.jpeg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4.xml"/><Relationship Id="rId18" Type="http://schemas.openxmlformats.org/officeDocument/2006/relationships/slideLayout" Target="../slideLayouts/slideLayout159.xml"/><Relationship Id="rId26" Type="http://schemas.openxmlformats.org/officeDocument/2006/relationships/slideLayout" Target="../slideLayouts/slideLayout167.xml"/><Relationship Id="rId39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62.xml"/><Relationship Id="rId34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43.xml"/><Relationship Id="rId16" Type="http://schemas.openxmlformats.org/officeDocument/2006/relationships/slideLayout" Target="../slideLayouts/slideLayout157.xml"/><Relationship Id="rId20" Type="http://schemas.openxmlformats.org/officeDocument/2006/relationships/slideLayout" Target="../slideLayouts/slideLayout161.xml"/><Relationship Id="rId29" Type="http://schemas.openxmlformats.org/officeDocument/2006/relationships/slideLayout" Target="../slideLayouts/slideLayout170.xml"/><Relationship Id="rId41" Type="http://schemas.openxmlformats.org/officeDocument/2006/relationships/theme" Target="../theme/theme5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24" Type="http://schemas.openxmlformats.org/officeDocument/2006/relationships/slideLayout" Target="../slideLayouts/slideLayout165.xml"/><Relationship Id="rId32" Type="http://schemas.openxmlformats.org/officeDocument/2006/relationships/slideLayout" Target="../slideLayouts/slideLayout173.xml"/><Relationship Id="rId37" Type="http://schemas.openxmlformats.org/officeDocument/2006/relationships/slideLayout" Target="../slideLayouts/slideLayout178.xml"/><Relationship Id="rId40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46.xml"/><Relationship Id="rId15" Type="http://schemas.openxmlformats.org/officeDocument/2006/relationships/slideLayout" Target="../slideLayouts/slideLayout156.xml"/><Relationship Id="rId23" Type="http://schemas.openxmlformats.org/officeDocument/2006/relationships/slideLayout" Target="../slideLayouts/slideLayout164.xml"/><Relationship Id="rId28" Type="http://schemas.openxmlformats.org/officeDocument/2006/relationships/slideLayout" Target="../slideLayouts/slideLayout169.xml"/><Relationship Id="rId36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51.xml"/><Relationship Id="rId19" Type="http://schemas.openxmlformats.org/officeDocument/2006/relationships/slideLayout" Target="../slideLayouts/slideLayout160.xml"/><Relationship Id="rId31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slideLayout" Target="../slideLayouts/slideLayout155.xml"/><Relationship Id="rId22" Type="http://schemas.openxmlformats.org/officeDocument/2006/relationships/slideLayout" Target="../slideLayouts/slideLayout163.xml"/><Relationship Id="rId27" Type="http://schemas.openxmlformats.org/officeDocument/2006/relationships/slideLayout" Target="../slideLayouts/slideLayout168.xml"/><Relationship Id="rId30" Type="http://schemas.openxmlformats.org/officeDocument/2006/relationships/slideLayout" Target="../slideLayouts/slideLayout171.xml"/><Relationship Id="rId35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53.xml"/><Relationship Id="rId17" Type="http://schemas.openxmlformats.org/officeDocument/2006/relationships/slideLayout" Target="../slideLayouts/slideLayout158.xml"/><Relationship Id="rId25" Type="http://schemas.openxmlformats.org/officeDocument/2006/relationships/slideLayout" Target="../slideLayouts/slideLayout166.xml"/><Relationship Id="rId33" Type="http://schemas.openxmlformats.org/officeDocument/2006/relationships/slideLayout" Target="../slideLayouts/slideLayout174.xml"/><Relationship Id="rId38" Type="http://schemas.openxmlformats.org/officeDocument/2006/relationships/slideLayout" Target="../slideLayouts/slideLayout17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5" Type="http://schemas.openxmlformats.org/officeDocument/2006/relationships/image" Target="../media/image66.png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image" Target="../media/image6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urple2">
            <a:hlinkClick r:id="" action="ppaction://media"/>
            <a:extLst>
              <a:ext uri="{FF2B5EF4-FFF2-40B4-BE49-F238E27FC236}">
                <a16:creationId xmlns:a16="http://schemas.microsoft.com/office/drawing/2014/main" id="{B220DB81-4639-577B-D446-58D95782D0D8}"/>
              </a:ext>
            </a:extLst>
          </p:cNvPr>
          <p:cNvPicPr>
            <a:picLocks noChangeAspect="1"/>
          </p:cNvPicPr>
          <p:nvPr userDrawn="1">
            <a:videoFile r:link="rId8"/>
            <p:extLst>
              <p:ext uri="{DAA4B4D4-6D71-4841-9C94-3DE7FCFB9230}">
                <p14:media xmlns:p14="http://schemas.microsoft.com/office/powerpoint/2010/main" r:embed="rId9">
                  <p14:trim st="840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B64CBE-10BA-7FD1-5A5E-409847E45452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351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24805" y="1647827"/>
            <a:ext cx="11133539" cy="45069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70C4C8-FC66-7F9A-10A0-F526FD3D914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72580"/>
            <a:ext cx="254635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MX" sz="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Classified as Public - This content can be shared with anyone.</a:t>
            </a:r>
          </a:p>
        </p:txBody>
      </p:sp>
    </p:spTree>
    <p:extLst>
      <p:ext uri="{BB962C8B-B14F-4D97-AF65-F5344CB8AC3E}">
        <p14:creationId xmlns:p14="http://schemas.microsoft.com/office/powerpoint/2010/main" val="2184635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  <p:hf sldNum="0" hdr="0" ftr="0" dt="0"/>
  <p:txStyles>
    <p:titleStyle>
      <a:lvl1pPr algn="l" defTabSz="609585" rtl="0" eaLnBrk="1" latinLnBrk="0" hangingPunct="1">
        <a:lnSpc>
          <a:spcPct val="80000"/>
        </a:lnSpc>
        <a:spcBef>
          <a:spcPct val="0"/>
        </a:spcBef>
        <a:buNone/>
        <a:defRPr sz="3200" b="1" kern="1200" cap="all" baseline="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41294" marR="0" indent="-241294" algn="l" defTabSz="1219170" rtl="0" eaLnBrk="1" fontAlgn="auto" latinLnBrk="0" hangingPunct="1">
        <a:lnSpc>
          <a:spcPct val="100000"/>
        </a:lnSpc>
        <a:spcBef>
          <a:spcPts val="1600"/>
        </a:spcBef>
        <a:spcAft>
          <a:spcPts val="0"/>
        </a:spcAft>
        <a:buClrTx/>
        <a:buSzTx/>
        <a:buFont typeface="Calibri" panose="020F0502020204030204" pitchFamily="34" charset="0"/>
        <a:buChar char="•"/>
        <a:tabLst/>
        <a:defRPr sz="1867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82588" marR="0" indent="-241294" algn="l" defTabSz="1219170" rtl="0" eaLnBrk="1" fontAlgn="auto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Tx/>
        <a:buFont typeface="Lucida Grande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23882" marR="0" indent="-241294" algn="l" defTabSz="1219170" rtl="0" eaLnBrk="1" fontAlgn="auto" latinLnBrk="0" hangingPunct="1">
        <a:lnSpc>
          <a:spcPct val="100000"/>
        </a:lnSpc>
        <a:spcBef>
          <a:spcPts val="533"/>
        </a:spcBef>
        <a:spcAft>
          <a:spcPts val="0"/>
        </a:spcAft>
        <a:buClrTx/>
        <a:buSzPct val="80000"/>
        <a:buFont typeface="Symbol" panose="05050102010706020507" pitchFamily="18" charset="2"/>
        <a:buChar char="·"/>
        <a:tabLst/>
        <a:defRPr sz="1467" kern="1200">
          <a:solidFill>
            <a:schemeClr val="tx1"/>
          </a:solidFill>
          <a:latin typeface="+mn-lt"/>
          <a:ea typeface="+mn-ea"/>
          <a:cs typeface="+mn-cs"/>
        </a:defRPr>
      </a:lvl3pPr>
      <a:lvl4pPr marL="836063" marR="0" indent="-239178" algn="l" defTabSz="1219170" rtl="0" eaLnBrk="1" fontAlgn="auto" latinLnBrk="0" hangingPunct="1">
        <a:lnSpc>
          <a:spcPct val="130000"/>
        </a:lnSpc>
        <a:spcBef>
          <a:spcPts val="0"/>
        </a:spcBef>
        <a:spcAft>
          <a:spcPts val="0"/>
        </a:spcAft>
        <a:buClrTx/>
        <a:buSzTx/>
        <a:buFont typeface="Lucida Grande"/>
        <a:buChar char="–"/>
        <a:tabLst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075240" marR="0" indent="-239178" algn="l" defTabSz="1219170" rtl="0" eaLnBrk="1" fontAlgn="auto" latinLnBrk="0" hangingPunct="1">
        <a:lnSpc>
          <a:spcPct val="130000"/>
        </a:lnSpc>
        <a:spcBef>
          <a:spcPts val="0"/>
        </a:spcBef>
        <a:spcAft>
          <a:spcPts val="0"/>
        </a:spcAft>
        <a:buClrTx/>
        <a:buSzTx/>
        <a:buFont typeface="Calibri" panose="020F0502020204030204" pitchFamily="34" charset="0"/>
        <a:buChar char="•"/>
        <a:tabLst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479988" indent="-239994" algn="l" defTabSz="609585" rtl="0" eaLnBrk="1" latinLnBrk="0" hangingPunct="1">
        <a:lnSpc>
          <a:spcPct val="110000"/>
        </a:lnSpc>
        <a:spcBef>
          <a:spcPts val="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609585" rtl="0" eaLnBrk="1" latinLnBrk="0" hangingPunct="1">
        <a:lnSpc>
          <a:spcPct val="120000"/>
        </a:lnSpc>
        <a:spcBef>
          <a:spcPts val="0"/>
        </a:spcBef>
        <a:buFont typeface="Arial"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09585" rtl="0" eaLnBrk="1" latinLnBrk="0" hangingPunct="1">
        <a:lnSpc>
          <a:spcPct val="120000"/>
        </a:lnSpc>
        <a:spcBef>
          <a:spcPts val="0"/>
        </a:spcBef>
        <a:buFont typeface="Arial"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2BC888-CFD9-447A-9CD2-00B89AFE9439}"/>
              </a:ext>
            </a:extLst>
          </p:cNvPr>
          <p:cNvPicPr>
            <a:picLocks noChangeAspect="1"/>
          </p:cNvPicPr>
          <p:nvPr userDrawn="1"/>
        </p:nvPicPr>
        <p:blipFill>
          <a:blip r:embed="rId1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967" y="6411390"/>
            <a:ext cx="771525" cy="3429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351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24805" y="1647827"/>
            <a:ext cx="11133539" cy="45069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9B6E9D-76C2-B1DE-29F1-DD7F222B3B7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72580"/>
            <a:ext cx="254635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MX" sz="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Classified as Public - This content can be shared with anyone.</a:t>
            </a:r>
          </a:p>
        </p:txBody>
      </p:sp>
    </p:spTree>
    <p:extLst>
      <p:ext uri="{BB962C8B-B14F-4D97-AF65-F5344CB8AC3E}">
        <p14:creationId xmlns:p14="http://schemas.microsoft.com/office/powerpoint/2010/main" val="153430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  <p:sldLayoutId id="2147483700" r:id="rId26"/>
    <p:sldLayoutId id="2147483701" r:id="rId27"/>
    <p:sldLayoutId id="2147483702" r:id="rId28"/>
    <p:sldLayoutId id="2147483703" r:id="rId29"/>
    <p:sldLayoutId id="2147483704" r:id="rId30"/>
    <p:sldLayoutId id="2147483705" r:id="rId31"/>
    <p:sldLayoutId id="2147483706" r:id="rId32"/>
    <p:sldLayoutId id="2147483707" r:id="rId33"/>
    <p:sldLayoutId id="2147483708" r:id="rId34"/>
    <p:sldLayoutId id="2147483709" r:id="rId35"/>
    <p:sldLayoutId id="2147483710" r:id="rId36"/>
    <p:sldLayoutId id="2147483711" r:id="rId37"/>
    <p:sldLayoutId id="2147483712" r:id="rId38"/>
    <p:sldLayoutId id="2147483713" r:id="rId39"/>
    <p:sldLayoutId id="2147483714" r:id="rId40"/>
    <p:sldLayoutId id="2147483715" r:id="rId41"/>
    <p:sldLayoutId id="2147483716" r:id="rId42"/>
    <p:sldLayoutId id="2147483717" r:id="rId43"/>
    <p:sldLayoutId id="2147483718" r:id="rId44"/>
    <p:sldLayoutId id="2147483719" r:id="rId45"/>
    <p:sldLayoutId id="2147483720" r:id="rId46"/>
    <p:sldLayoutId id="2147483721" r:id="rId47"/>
    <p:sldLayoutId id="2147483722" r:id="rId48"/>
    <p:sldLayoutId id="2147483723" r:id="rId49"/>
    <p:sldLayoutId id="2147483724" r:id="rId50"/>
    <p:sldLayoutId id="2147483725" r:id="rId51"/>
    <p:sldLayoutId id="2147483726" r:id="rId52"/>
    <p:sldLayoutId id="2147483727" r:id="rId53"/>
    <p:sldLayoutId id="2147483728" r:id="rId54"/>
    <p:sldLayoutId id="2147483729" r:id="rId55"/>
    <p:sldLayoutId id="2147483730" r:id="rId56"/>
    <p:sldLayoutId id="2147483731" r:id="rId57"/>
    <p:sldLayoutId id="2147483732" r:id="rId58"/>
    <p:sldLayoutId id="2147483733" r:id="rId59"/>
    <p:sldLayoutId id="2147483734" r:id="rId60"/>
    <p:sldLayoutId id="2147483735" r:id="rId61"/>
    <p:sldLayoutId id="2147483736" r:id="rId62"/>
    <p:sldLayoutId id="2147483737" r:id="rId63"/>
    <p:sldLayoutId id="2147483738" r:id="rId64"/>
    <p:sldLayoutId id="2147483739" r:id="rId65"/>
    <p:sldLayoutId id="2147483740" r:id="rId66"/>
    <p:sldLayoutId id="2147483741" r:id="rId67"/>
    <p:sldLayoutId id="2147483742" r:id="rId68"/>
    <p:sldLayoutId id="2147483743" r:id="rId69"/>
    <p:sldLayoutId id="2147483744" r:id="rId70"/>
    <p:sldLayoutId id="2147483745" r:id="rId71"/>
    <p:sldLayoutId id="2147483746" r:id="rId72"/>
    <p:sldLayoutId id="2147483747" r:id="rId73"/>
    <p:sldLayoutId id="2147483748" r:id="rId74"/>
    <p:sldLayoutId id="2147483749" r:id="rId75"/>
    <p:sldLayoutId id="2147483750" r:id="rId76"/>
    <p:sldLayoutId id="2147483751" r:id="rId77"/>
    <p:sldLayoutId id="2147483752" r:id="rId78"/>
    <p:sldLayoutId id="2147483753" r:id="rId79"/>
    <p:sldLayoutId id="2147483754" r:id="rId80"/>
    <p:sldLayoutId id="2147483755" r:id="rId81"/>
    <p:sldLayoutId id="2147483756" r:id="rId82"/>
    <p:sldLayoutId id="2147483757" r:id="rId83"/>
    <p:sldLayoutId id="2147483758" r:id="rId84"/>
    <p:sldLayoutId id="2147483759" r:id="rId85"/>
    <p:sldLayoutId id="2147483760" r:id="rId86"/>
    <p:sldLayoutId id="2147483761" r:id="rId87"/>
    <p:sldLayoutId id="2147483762" r:id="rId88"/>
    <p:sldLayoutId id="2147483763" r:id="rId89"/>
    <p:sldLayoutId id="2147483764" r:id="rId90"/>
    <p:sldLayoutId id="2147483765" r:id="rId91"/>
    <p:sldLayoutId id="2147483766" r:id="rId92"/>
    <p:sldLayoutId id="2147483767" r:id="rId93"/>
    <p:sldLayoutId id="2147483768" r:id="rId94"/>
    <p:sldLayoutId id="2147483769" r:id="rId95"/>
    <p:sldLayoutId id="2147483772" r:id="rId96"/>
    <p:sldLayoutId id="2147483773" r:id="rId97"/>
    <p:sldLayoutId id="2147483774" r:id="rId98"/>
    <p:sldLayoutId id="2147483775" r:id="rId99"/>
    <p:sldLayoutId id="2147483776" r:id="rId100"/>
    <p:sldLayoutId id="2147483777" r:id="rId101"/>
    <p:sldLayoutId id="2147483778" r:id="rId102"/>
    <p:sldLayoutId id="2147483779" r:id="rId103"/>
    <p:sldLayoutId id="2147483780" r:id="rId104"/>
    <p:sldLayoutId id="2147483781" r:id="rId105"/>
    <p:sldLayoutId id="2147483782" r:id="rId106"/>
    <p:sldLayoutId id="2147483783" r:id="rId107"/>
    <p:sldLayoutId id="2147483784" r:id="rId108"/>
    <p:sldLayoutId id="2147483785" r:id="rId109"/>
    <p:sldLayoutId id="2147483786" r:id="rId110"/>
    <p:sldLayoutId id="2147483787" r:id="rId111"/>
    <p:sldLayoutId id="2147483788" r:id="rId112"/>
    <p:sldLayoutId id="2147483789" r:id="rId113"/>
    <p:sldLayoutId id="2147483790" r:id="rId114"/>
    <p:sldLayoutId id="2147483791" r:id="rId115"/>
    <p:sldLayoutId id="2147483792" r:id="rId116"/>
    <p:sldLayoutId id="2147483793" r:id="rId117"/>
    <p:sldLayoutId id="2147483794" r:id="rId118"/>
    <p:sldLayoutId id="2147483795" r:id="rId119"/>
  </p:sldLayoutIdLst>
  <p:transition>
    <p:fade/>
  </p:transition>
  <p:hf sldNum="0" hdr="0" ftr="0" dt="0"/>
  <p:txStyles>
    <p:titleStyle>
      <a:lvl1pPr algn="l" defTabSz="609585" rtl="0" eaLnBrk="1" latinLnBrk="0" hangingPunct="1">
        <a:lnSpc>
          <a:spcPct val="80000"/>
        </a:lnSpc>
        <a:spcBef>
          <a:spcPct val="0"/>
        </a:spcBef>
        <a:buNone/>
        <a:defRPr sz="3200" b="1" kern="1200" cap="all" baseline="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41294" marR="0" indent="-241294" algn="l" defTabSz="1219170" rtl="0" eaLnBrk="1" fontAlgn="auto" latinLnBrk="0" hangingPunct="1">
        <a:lnSpc>
          <a:spcPct val="100000"/>
        </a:lnSpc>
        <a:spcBef>
          <a:spcPts val="1600"/>
        </a:spcBef>
        <a:spcAft>
          <a:spcPts val="0"/>
        </a:spcAft>
        <a:buClrTx/>
        <a:buSzTx/>
        <a:buFont typeface="Calibri" panose="020F0502020204030204" pitchFamily="34" charset="0"/>
        <a:buChar char="•"/>
        <a:tabLst/>
        <a:defRPr sz="1867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82588" marR="0" indent="-241294" algn="l" defTabSz="1219170" rtl="0" eaLnBrk="1" fontAlgn="auto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Tx/>
        <a:buFont typeface="Lucida Grande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23882" marR="0" indent="-241294" algn="l" defTabSz="1219170" rtl="0" eaLnBrk="1" fontAlgn="auto" latinLnBrk="0" hangingPunct="1">
        <a:lnSpc>
          <a:spcPct val="100000"/>
        </a:lnSpc>
        <a:spcBef>
          <a:spcPts val="533"/>
        </a:spcBef>
        <a:spcAft>
          <a:spcPts val="0"/>
        </a:spcAft>
        <a:buClrTx/>
        <a:buSzPct val="80000"/>
        <a:buFont typeface="Symbol" panose="05050102010706020507" pitchFamily="18" charset="2"/>
        <a:buChar char="·"/>
        <a:tabLst/>
        <a:defRPr sz="1467" kern="1200">
          <a:solidFill>
            <a:schemeClr val="tx1"/>
          </a:solidFill>
          <a:latin typeface="+mn-lt"/>
          <a:ea typeface="+mn-ea"/>
          <a:cs typeface="+mn-cs"/>
        </a:defRPr>
      </a:lvl3pPr>
      <a:lvl4pPr marL="836063" marR="0" indent="-239178" algn="l" defTabSz="1219170" rtl="0" eaLnBrk="1" fontAlgn="auto" latinLnBrk="0" hangingPunct="1">
        <a:lnSpc>
          <a:spcPct val="130000"/>
        </a:lnSpc>
        <a:spcBef>
          <a:spcPts val="0"/>
        </a:spcBef>
        <a:spcAft>
          <a:spcPts val="0"/>
        </a:spcAft>
        <a:buClrTx/>
        <a:buSzTx/>
        <a:buFont typeface="Lucida Grande"/>
        <a:buChar char="–"/>
        <a:tabLst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075240" marR="0" indent="-239178" algn="l" defTabSz="1219170" rtl="0" eaLnBrk="1" fontAlgn="auto" latinLnBrk="0" hangingPunct="1">
        <a:lnSpc>
          <a:spcPct val="130000"/>
        </a:lnSpc>
        <a:spcBef>
          <a:spcPts val="0"/>
        </a:spcBef>
        <a:spcAft>
          <a:spcPts val="0"/>
        </a:spcAft>
        <a:buClrTx/>
        <a:buSzTx/>
        <a:buFont typeface="Calibri" panose="020F0502020204030204" pitchFamily="34" charset="0"/>
        <a:buChar char="•"/>
        <a:tabLst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479988" indent="-239994" algn="l" defTabSz="609585" rtl="0" eaLnBrk="1" latinLnBrk="0" hangingPunct="1">
        <a:lnSpc>
          <a:spcPct val="110000"/>
        </a:lnSpc>
        <a:spcBef>
          <a:spcPts val="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609585" rtl="0" eaLnBrk="1" latinLnBrk="0" hangingPunct="1">
        <a:lnSpc>
          <a:spcPct val="120000"/>
        </a:lnSpc>
        <a:spcBef>
          <a:spcPts val="0"/>
        </a:spcBef>
        <a:buFont typeface="Arial"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09585" rtl="0" eaLnBrk="1" latinLnBrk="0" hangingPunct="1">
        <a:lnSpc>
          <a:spcPct val="120000"/>
        </a:lnSpc>
        <a:spcBef>
          <a:spcPts val="0"/>
        </a:spcBef>
        <a:buFont typeface="Arial"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urple3">
            <a:hlinkClick r:id="" action="ppaction://media"/>
            <a:extLst>
              <a:ext uri="{FF2B5EF4-FFF2-40B4-BE49-F238E27FC236}">
                <a16:creationId xmlns:a16="http://schemas.microsoft.com/office/drawing/2014/main" id="{7E61FE22-C7E0-7C66-E608-6A463C1E51B4}"/>
              </a:ext>
            </a:extLst>
          </p:cNvPr>
          <p:cNvPicPr>
            <a:picLocks noChangeAspect="1"/>
          </p:cNvPicPr>
          <p:nvPr userDrawn="1">
            <a:videoFile r:link="rId8"/>
            <p:extLst>
              <p:ext uri="{DAA4B4D4-6D71-4841-9C94-3DE7FCFB9230}">
                <p14:media xmlns:p14="http://schemas.microsoft.com/office/powerpoint/2010/main" r:embed="rId9">
                  <p14:trim st="5506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DF177F-1A94-8C4C-8557-64381C444792}"/>
              </a:ext>
            </a:extLst>
          </p:cNvPr>
          <p:cNvSpPr/>
          <p:nvPr userDrawn="1"/>
        </p:nvSpPr>
        <p:spPr>
          <a:xfrm>
            <a:off x="-1549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74000">
                <a:schemeClr val="tx1">
                  <a:alpha val="10000"/>
                </a:schemeClr>
              </a:gs>
              <a:gs pos="83000">
                <a:schemeClr val="tx2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/>
          <a:p>
            <a:pPr algn="ctr"/>
            <a:endParaRPr lang="en-US" sz="2133" b="1" err="1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117" y="511079"/>
            <a:ext cx="11148227" cy="104351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24805" y="1647827"/>
            <a:ext cx="11133539" cy="45069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811E6E-E03B-0807-3F3F-BCDD41989A8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72580"/>
            <a:ext cx="254635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MX" sz="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Classified as Public - This content can be shared with anyone.</a:t>
            </a:r>
          </a:p>
        </p:txBody>
      </p:sp>
    </p:spTree>
    <p:extLst>
      <p:ext uri="{BB962C8B-B14F-4D97-AF65-F5344CB8AC3E}">
        <p14:creationId xmlns:p14="http://schemas.microsoft.com/office/powerpoint/2010/main" val="260181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  <p:hf sldNum="0" hdr="0" ftr="0" dt="0"/>
  <p:txStyles>
    <p:titleStyle>
      <a:lvl1pPr algn="l" defTabSz="609585" rtl="0" eaLnBrk="1" latinLnBrk="0" hangingPunct="1">
        <a:lnSpc>
          <a:spcPct val="80000"/>
        </a:lnSpc>
        <a:spcBef>
          <a:spcPct val="0"/>
        </a:spcBef>
        <a:buNone/>
        <a:defRPr sz="3200" b="1" kern="1200" cap="all" baseline="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41294" marR="0" indent="-241294" algn="l" defTabSz="1219170" rtl="0" eaLnBrk="1" fontAlgn="auto" latinLnBrk="0" hangingPunct="1">
        <a:lnSpc>
          <a:spcPct val="100000"/>
        </a:lnSpc>
        <a:spcBef>
          <a:spcPts val="1600"/>
        </a:spcBef>
        <a:spcAft>
          <a:spcPts val="0"/>
        </a:spcAft>
        <a:buClrTx/>
        <a:buSzTx/>
        <a:buFont typeface="Calibri" panose="020F0502020204030204" pitchFamily="34" charset="0"/>
        <a:buChar char="•"/>
        <a:tabLst/>
        <a:defRPr sz="1867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82588" marR="0" indent="-241294" algn="l" defTabSz="1219170" rtl="0" eaLnBrk="1" fontAlgn="auto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Tx/>
        <a:buFont typeface="Lucida Grande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23882" marR="0" indent="-241294" algn="l" defTabSz="1219170" rtl="0" eaLnBrk="1" fontAlgn="auto" latinLnBrk="0" hangingPunct="1">
        <a:lnSpc>
          <a:spcPct val="100000"/>
        </a:lnSpc>
        <a:spcBef>
          <a:spcPts val="533"/>
        </a:spcBef>
        <a:spcAft>
          <a:spcPts val="0"/>
        </a:spcAft>
        <a:buClrTx/>
        <a:buSzPct val="80000"/>
        <a:buFont typeface="Symbol" panose="05050102010706020507" pitchFamily="18" charset="2"/>
        <a:buChar char="·"/>
        <a:tabLst/>
        <a:defRPr sz="1467" kern="1200">
          <a:solidFill>
            <a:schemeClr val="tx1"/>
          </a:solidFill>
          <a:latin typeface="+mn-lt"/>
          <a:ea typeface="+mn-ea"/>
          <a:cs typeface="+mn-cs"/>
        </a:defRPr>
      </a:lvl3pPr>
      <a:lvl4pPr marL="836063" marR="0" indent="-239178" algn="l" defTabSz="1219170" rtl="0" eaLnBrk="1" fontAlgn="auto" latinLnBrk="0" hangingPunct="1">
        <a:lnSpc>
          <a:spcPct val="130000"/>
        </a:lnSpc>
        <a:spcBef>
          <a:spcPts val="0"/>
        </a:spcBef>
        <a:spcAft>
          <a:spcPts val="0"/>
        </a:spcAft>
        <a:buClrTx/>
        <a:buSzTx/>
        <a:buFont typeface="Lucida Grande"/>
        <a:buChar char="–"/>
        <a:tabLst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075240" marR="0" indent="-239178" algn="l" defTabSz="1219170" rtl="0" eaLnBrk="1" fontAlgn="auto" latinLnBrk="0" hangingPunct="1">
        <a:lnSpc>
          <a:spcPct val="130000"/>
        </a:lnSpc>
        <a:spcBef>
          <a:spcPts val="0"/>
        </a:spcBef>
        <a:spcAft>
          <a:spcPts val="0"/>
        </a:spcAft>
        <a:buClrTx/>
        <a:buSzTx/>
        <a:buFont typeface="Calibri" panose="020F0502020204030204" pitchFamily="34" charset="0"/>
        <a:buChar char="•"/>
        <a:tabLst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479988" indent="-239994" algn="l" defTabSz="609585" rtl="0" eaLnBrk="1" latinLnBrk="0" hangingPunct="1">
        <a:lnSpc>
          <a:spcPct val="110000"/>
        </a:lnSpc>
        <a:spcBef>
          <a:spcPts val="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609585" rtl="0" eaLnBrk="1" latinLnBrk="0" hangingPunct="1">
        <a:lnSpc>
          <a:spcPct val="120000"/>
        </a:lnSpc>
        <a:spcBef>
          <a:spcPts val="0"/>
        </a:spcBef>
        <a:buFont typeface="Arial"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09585" rtl="0" eaLnBrk="1" latinLnBrk="0" hangingPunct="1">
        <a:lnSpc>
          <a:spcPct val="120000"/>
        </a:lnSpc>
        <a:spcBef>
          <a:spcPts val="0"/>
        </a:spcBef>
        <a:buFont typeface="Arial"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AE5FC5-C604-4F1B-984A-76D2E9544902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9463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2BC888-CFD9-447A-9CD2-00B89AFE943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6" y="6345214"/>
            <a:ext cx="771525" cy="3429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87681" y="1219202"/>
            <a:ext cx="11133539" cy="9301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</a:t>
            </a:r>
            <a:r>
              <a:rPr lang="fi-FI" err="1"/>
              <a:t>level</a:t>
            </a:r>
            <a:endParaRPr lang="fi-FI"/>
          </a:p>
          <a:p>
            <a:pPr lvl="2"/>
            <a:r>
              <a:rPr lang="fi-FI"/>
              <a:t>Third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4D4150-877F-4F6F-A8A9-D519BBCCE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198684"/>
            <a:ext cx="10515600" cy="7068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6274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dt="0"/>
  <p:txStyles>
    <p:titleStyle>
      <a:lvl1pPr algn="l" defTabSz="609570" rtl="0" eaLnBrk="1" latinLnBrk="0" hangingPunct="1">
        <a:lnSpc>
          <a:spcPct val="80000"/>
        </a:lnSpc>
        <a:spcBef>
          <a:spcPct val="0"/>
        </a:spcBef>
        <a:buNone/>
        <a:defRPr sz="1867" b="0" kern="1200">
          <a:solidFill>
            <a:schemeClr val="bg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154509" marR="0" indent="-154509" algn="l" defTabSz="1219140" rtl="0" eaLnBrk="1" fontAlgn="auto" latinLnBrk="0" hangingPunct="1">
        <a:lnSpc>
          <a:spcPct val="100000"/>
        </a:lnSpc>
        <a:spcBef>
          <a:spcPts val="1600"/>
        </a:spcBef>
        <a:spcAft>
          <a:spcPts val="0"/>
        </a:spcAft>
        <a:buClrTx/>
        <a:buSzTx/>
        <a:buFont typeface="Calibri" panose="020F0502020204030204" pitchFamily="34" charset="0"/>
        <a:buChar char="•"/>
        <a:tabLst/>
        <a:defRPr sz="1867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455062" marR="0" indent="-213773" algn="l" defTabSz="1219140" rtl="0" eaLnBrk="1" fontAlgn="auto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Tx/>
        <a:buFont typeface="Lucida Grande"/>
        <a:buChar char="–"/>
        <a:tabLst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609570" marR="0" indent="-126994" algn="l" defTabSz="1219140" rtl="0" eaLnBrk="1" fontAlgn="auto" latinLnBrk="0" hangingPunct="1">
        <a:lnSpc>
          <a:spcPct val="100000"/>
        </a:lnSpc>
        <a:spcBef>
          <a:spcPts val="533"/>
        </a:spcBef>
        <a:spcAft>
          <a:spcPts val="0"/>
        </a:spcAft>
        <a:buClrTx/>
        <a:buSzPct val="80000"/>
        <a:buFont typeface="Symbol" panose="05050102010706020507" pitchFamily="18" charset="2"/>
        <a:buChar char="·"/>
        <a:tabLst/>
        <a:defRPr sz="1467" kern="1200">
          <a:solidFill>
            <a:schemeClr val="bg1"/>
          </a:solidFill>
          <a:latin typeface="+mn-lt"/>
          <a:ea typeface="+mn-ea"/>
          <a:cs typeface="+mn-cs"/>
        </a:defRPr>
      </a:lvl3pPr>
      <a:lvl4pPr marL="836042" marR="0" indent="-239173" algn="l" defTabSz="1219140" rtl="0" eaLnBrk="1" fontAlgn="auto" latinLnBrk="0" hangingPunct="1">
        <a:lnSpc>
          <a:spcPct val="130000"/>
        </a:lnSpc>
        <a:spcBef>
          <a:spcPts val="0"/>
        </a:spcBef>
        <a:spcAft>
          <a:spcPts val="0"/>
        </a:spcAft>
        <a:buClrTx/>
        <a:buSzTx/>
        <a:buFont typeface="Lucida Grande"/>
        <a:buChar char="–"/>
        <a:tabLst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075213" marR="0" indent="-239173" algn="l" defTabSz="1219140" rtl="0" eaLnBrk="1" fontAlgn="auto" latinLnBrk="0" hangingPunct="1">
        <a:lnSpc>
          <a:spcPct val="130000"/>
        </a:lnSpc>
        <a:spcBef>
          <a:spcPts val="0"/>
        </a:spcBef>
        <a:spcAft>
          <a:spcPts val="0"/>
        </a:spcAft>
        <a:buClrTx/>
        <a:buSzTx/>
        <a:buFont typeface="Calibri" panose="020F0502020204030204" pitchFamily="34" charset="0"/>
        <a:buChar char="•"/>
        <a:tabLst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479976" indent="-239989" algn="l" defTabSz="609570" rtl="0" eaLnBrk="1" latinLnBrk="0" hangingPunct="1">
        <a:lnSpc>
          <a:spcPct val="110000"/>
        </a:lnSpc>
        <a:spcBef>
          <a:spcPts val="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609570" rtl="0" eaLnBrk="1" latinLnBrk="0" hangingPunct="1">
        <a:lnSpc>
          <a:spcPct val="120000"/>
        </a:lnSpc>
        <a:spcBef>
          <a:spcPts val="0"/>
        </a:spcBef>
        <a:buFont typeface="Arial"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09570" rtl="0" eaLnBrk="1" latinLnBrk="0" hangingPunct="1">
        <a:lnSpc>
          <a:spcPct val="120000"/>
        </a:lnSpc>
        <a:spcBef>
          <a:spcPts val="0"/>
        </a:spcBef>
        <a:buFont typeface="Arial"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2645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  <p:sldLayoutId id="2147483929" r:id="rId23"/>
    <p:sldLayoutId id="2147483930" r:id="rId24"/>
    <p:sldLayoutId id="2147483931" r:id="rId25"/>
    <p:sldLayoutId id="2147483932" r:id="rId26"/>
    <p:sldLayoutId id="2147483933" r:id="rId27"/>
    <p:sldLayoutId id="2147483934" r:id="rId28"/>
    <p:sldLayoutId id="2147483935" r:id="rId29"/>
    <p:sldLayoutId id="2147483936" r:id="rId30"/>
    <p:sldLayoutId id="2147483937" r:id="rId31"/>
    <p:sldLayoutId id="2147483938" r:id="rId32"/>
    <p:sldLayoutId id="2147483939" r:id="rId33"/>
    <p:sldLayoutId id="2147483940" r:id="rId34"/>
    <p:sldLayoutId id="2147483941" r:id="rId35"/>
    <p:sldLayoutId id="2147483942" r:id="rId36"/>
    <p:sldLayoutId id="2147483943" r:id="rId37"/>
    <p:sldLayoutId id="2147483944" r:id="rId38"/>
    <p:sldLayoutId id="2147483945" r:id="rId39"/>
    <p:sldLayoutId id="2147483946" r:id="rId40"/>
  </p:sldLayoutIdLst>
  <p:txStyles>
    <p:titleStyle>
      <a:lvl1pPr algn="l" defTabSz="609612" rtl="0" eaLnBrk="1" latinLnBrk="0" hangingPunct="1">
        <a:lnSpc>
          <a:spcPct val="90000"/>
        </a:lnSpc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403" indent="-152403" algn="l" defTabSz="609612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indent="-152403" algn="l" defTabSz="609612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15" indent="-152403" algn="l" defTabSz="609612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1066821" indent="-152403" algn="l" defTabSz="609612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28" indent="-152403" algn="l" defTabSz="609612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76434" indent="-152403" algn="l" defTabSz="609612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81240" indent="-152403" algn="l" defTabSz="609612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46" indent="-152403" algn="l" defTabSz="609612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852" indent="-152403" algn="l" defTabSz="609612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1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06" algn="l" defTabSz="60961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12" algn="l" defTabSz="60961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18" algn="l" defTabSz="60961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24" algn="l" defTabSz="60961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30" algn="l" defTabSz="60961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36" algn="l" defTabSz="60961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643" algn="l" defTabSz="60961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449" algn="l" defTabSz="60961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AE5FC5-C604-4F1B-984A-76D2E954490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9463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2BC888-CFD9-447A-9CD2-00B89AFE9439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6" y="6345213"/>
            <a:ext cx="771525" cy="3429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87680" y="1219201"/>
            <a:ext cx="11133539" cy="9301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</a:t>
            </a:r>
            <a:r>
              <a:rPr lang="fi-FI" err="1"/>
              <a:t>level</a:t>
            </a:r>
            <a:endParaRPr lang="fi-FI"/>
          </a:p>
          <a:p>
            <a:pPr lvl="2"/>
            <a:r>
              <a:rPr lang="fi-FI"/>
              <a:t>Third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4D4150-877F-4F6F-A8A9-D519BBCCE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198684"/>
            <a:ext cx="10515600" cy="7068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346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dt="0"/>
  <p:txStyles>
    <p:titleStyle>
      <a:lvl1pPr algn="l" defTabSz="609585" rtl="0" eaLnBrk="1" latinLnBrk="0" hangingPunct="1">
        <a:lnSpc>
          <a:spcPct val="80000"/>
        </a:lnSpc>
        <a:spcBef>
          <a:spcPct val="0"/>
        </a:spcBef>
        <a:buNone/>
        <a:defRPr sz="1867" b="0" kern="1200">
          <a:solidFill>
            <a:schemeClr val="bg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154513" marR="0" indent="-154513" algn="l" defTabSz="1219170" rtl="0" eaLnBrk="1" fontAlgn="auto" latinLnBrk="0" hangingPunct="1">
        <a:lnSpc>
          <a:spcPct val="100000"/>
        </a:lnSpc>
        <a:spcBef>
          <a:spcPts val="1600"/>
        </a:spcBef>
        <a:spcAft>
          <a:spcPts val="0"/>
        </a:spcAft>
        <a:buClrTx/>
        <a:buSzTx/>
        <a:buFont typeface="Calibri" panose="020F0502020204030204" pitchFamily="34" charset="0"/>
        <a:buChar char="•"/>
        <a:tabLst/>
        <a:defRPr sz="1867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455073" marR="0" indent="-213779" algn="l" defTabSz="1219170" rtl="0" eaLnBrk="1" fontAlgn="auto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Tx/>
        <a:buFont typeface="Lucida Grande"/>
        <a:buChar char="–"/>
        <a:tabLst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609585" marR="0" indent="-126997" algn="l" defTabSz="1219170" rtl="0" eaLnBrk="1" fontAlgn="auto" latinLnBrk="0" hangingPunct="1">
        <a:lnSpc>
          <a:spcPct val="100000"/>
        </a:lnSpc>
        <a:spcBef>
          <a:spcPts val="533"/>
        </a:spcBef>
        <a:spcAft>
          <a:spcPts val="0"/>
        </a:spcAft>
        <a:buClrTx/>
        <a:buSzPct val="80000"/>
        <a:buFont typeface="Symbol" panose="05050102010706020507" pitchFamily="18" charset="2"/>
        <a:buChar char="·"/>
        <a:tabLst/>
        <a:defRPr sz="1467" kern="1200">
          <a:solidFill>
            <a:schemeClr val="bg1"/>
          </a:solidFill>
          <a:latin typeface="+mn-lt"/>
          <a:ea typeface="+mn-ea"/>
          <a:cs typeface="+mn-cs"/>
        </a:defRPr>
      </a:lvl3pPr>
      <a:lvl4pPr marL="836063" marR="0" indent="-239178" algn="l" defTabSz="1219170" rtl="0" eaLnBrk="1" fontAlgn="auto" latinLnBrk="0" hangingPunct="1">
        <a:lnSpc>
          <a:spcPct val="130000"/>
        </a:lnSpc>
        <a:spcBef>
          <a:spcPts val="0"/>
        </a:spcBef>
        <a:spcAft>
          <a:spcPts val="0"/>
        </a:spcAft>
        <a:buClrTx/>
        <a:buSzTx/>
        <a:buFont typeface="Lucida Grande"/>
        <a:buChar char="–"/>
        <a:tabLst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075240" marR="0" indent="-239178" algn="l" defTabSz="1219170" rtl="0" eaLnBrk="1" fontAlgn="auto" latinLnBrk="0" hangingPunct="1">
        <a:lnSpc>
          <a:spcPct val="130000"/>
        </a:lnSpc>
        <a:spcBef>
          <a:spcPts val="0"/>
        </a:spcBef>
        <a:spcAft>
          <a:spcPts val="0"/>
        </a:spcAft>
        <a:buClrTx/>
        <a:buSzTx/>
        <a:buFont typeface="Calibri" panose="020F0502020204030204" pitchFamily="34" charset="0"/>
        <a:buChar char="•"/>
        <a:tabLst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479988" indent="-239994" algn="l" defTabSz="609585" rtl="0" eaLnBrk="1" latinLnBrk="0" hangingPunct="1">
        <a:lnSpc>
          <a:spcPct val="110000"/>
        </a:lnSpc>
        <a:spcBef>
          <a:spcPts val="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609585" rtl="0" eaLnBrk="1" latinLnBrk="0" hangingPunct="1">
        <a:lnSpc>
          <a:spcPct val="120000"/>
        </a:lnSpc>
        <a:spcBef>
          <a:spcPts val="0"/>
        </a:spcBef>
        <a:buFont typeface="Arial"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09585" rtl="0" eaLnBrk="1" latinLnBrk="0" hangingPunct="1">
        <a:lnSpc>
          <a:spcPct val="120000"/>
        </a:lnSpc>
        <a:spcBef>
          <a:spcPts val="0"/>
        </a:spcBef>
        <a:buFont typeface="Arial"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3.png"/><Relationship Id="rId4" Type="http://schemas.openxmlformats.org/officeDocument/2006/relationships/image" Target="../media/image9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13" Type="http://schemas.openxmlformats.org/officeDocument/2006/relationships/image" Target="../media/image103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10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6.sv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97.svg"/><Relationship Id="rId11" Type="http://schemas.openxmlformats.org/officeDocument/2006/relationships/image" Target="../media/image101.png"/><Relationship Id="rId5" Type="http://schemas.openxmlformats.org/officeDocument/2006/relationships/image" Target="../media/image96.png"/><Relationship Id="rId15" Type="http://schemas.openxmlformats.org/officeDocument/2006/relationships/image" Target="../media/image105.png"/><Relationship Id="rId10" Type="http://schemas.microsoft.com/office/2007/relationships/hdphoto" Target="../media/hdphoto1.wdp"/><Relationship Id="rId4" Type="http://schemas.openxmlformats.org/officeDocument/2006/relationships/image" Target="../media/image95.svg"/><Relationship Id="rId9" Type="http://schemas.openxmlformats.org/officeDocument/2006/relationships/image" Target="../media/image100.png"/><Relationship Id="rId14" Type="http://schemas.openxmlformats.org/officeDocument/2006/relationships/image" Target="../media/image104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6.xml"/><Relationship Id="rId5" Type="http://schemas.openxmlformats.org/officeDocument/2006/relationships/image" Target="../media/image111.jpeg"/><Relationship Id="rId4" Type="http://schemas.openxmlformats.org/officeDocument/2006/relationships/image" Target="../media/image1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6.xml"/><Relationship Id="rId5" Type="http://schemas.openxmlformats.org/officeDocument/2006/relationships/image" Target="../media/image114.png"/><Relationship Id="rId4" Type="http://schemas.openxmlformats.org/officeDocument/2006/relationships/image" Target="../media/image1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svg"/><Relationship Id="rId3" Type="http://schemas.openxmlformats.org/officeDocument/2006/relationships/image" Target="../media/image96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16.svg"/><Relationship Id="rId11" Type="http://schemas.openxmlformats.org/officeDocument/2006/relationships/image" Target="../media/image102.svg"/><Relationship Id="rId5" Type="http://schemas.openxmlformats.org/officeDocument/2006/relationships/image" Target="../media/image115.png"/><Relationship Id="rId10" Type="http://schemas.openxmlformats.org/officeDocument/2006/relationships/image" Target="../media/image101.png"/><Relationship Id="rId4" Type="http://schemas.openxmlformats.org/officeDocument/2006/relationships/image" Target="../media/image97.svg"/><Relationship Id="rId9" Type="http://schemas.openxmlformats.org/officeDocument/2006/relationships/image" Target="../media/image1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high angle view of a city&#10;&#10;Description automatically generated">
            <a:extLst>
              <a:ext uri="{FF2B5EF4-FFF2-40B4-BE49-F238E27FC236}">
                <a16:creationId xmlns:a16="http://schemas.microsoft.com/office/drawing/2014/main" id="{69D55429-F2A0-5997-04D5-55DB9A909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762C9AF-99F4-68A7-8C7A-14F529761ADE}"/>
              </a:ext>
            </a:extLst>
          </p:cNvPr>
          <p:cNvSpPr/>
          <p:nvPr/>
        </p:nvSpPr>
        <p:spPr>
          <a:xfrm>
            <a:off x="-622300" y="-228600"/>
            <a:ext cx="13233400" cy="7467600"/>
          </a:xfrm>
          <a:prstGeom prst="roundRect">
            <a:avLst>
              <a:gd name="adj" fmla="val 5272"/>
            </a:avLst>
          </a:prstGeom>
          <a:solidFill>
            <a:srgbClr val="012834">
              <a:alpha val="61961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s-MX" sz="1600" b="1" err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1C9B9-BF45-6644-8EE0-C63AB103D75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17907" y="1419834"/>
            <a:ext cx="11328615" cy="2476500"/>
          </a:xfrm>
        </p:spPr>
        <p:txBody>
          <a:bodyPr/>
          <a:lstStyle/>
          <a:p>
            <a:pPr>
              <a:lnSpc>
                <a:spcPct val="102124"/>
              </a:lnSpc>
            </a:pPr>
            <a:r>
              <a:rPr lang="en-US" sz="6800"/>
              <a:t>EL FUTURO DE LA GESTIÓN DE RIESGOS </a:t>
            </a:r>
          </a:p>
          <a:p>
            <a:pPr>
              <a:lnSpc>
                <a:spcPct val="102124"/>
              </a:lnSpc>
            </a:pP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2792B-9AEA-E749-85B5-5E3252B08D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908" y="4300832"/>
            <a:ext cx="11328613" cy="95981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/>
              <a:t>VII SIMPOSIO INTERNACIONAL DE ACTUARÍA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/>
              <a:t>ASOCIACIÓN COLOMBIANA DE ACTUARIOS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/>
              <a:t>NOVIEMBRE 2024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4723A0-A6AA-0991-8DF4-B293FBC164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308" y="291516"/>
            <a:ext cx="1037554" cy="46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1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B42EC8-2795-F448-197D-3B9B75B0116B}"/>
              </a:ext>
            </a:extLst>
          </p:cNvPr>
          <p:cNvSpPr/>
          <p:nvPr/>
        </p:nvSpPr>
        <p:spPr>
          <a:xfrm>
            <a:off x="-716132" y="-16241"/>
            <a:ext cx="6498454" cy="6955655"/>
          </a:xfrm>
          <a:prstGeom prst="rect">
            <a:avLst/>
          </a:prstGeom>
          <a:solidFill>
            <a:srgbClr val="171165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s-MX" sz="1600" b="1" err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2E0515-C220-AADA-ADDB-A0D041725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7" y="888076"/>
            <a:ext cx="4403673" cy="2640096"/>
          </a:xfrm>
        </p:spPr>
        <p:txBody>
          <a:bodyPr/>
          <a:lstStyle/>
          <a:p>
            <a:r>
              <a:rPr lang="es-MX"/>
              <a:t>expositores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A58A5C-8723-CF1D-7086-5C0E85BA97B8}"/>
              </a:ext>
            </a:extLst>
          </p:cNvPr>
          <p:cNvSpPr/>
          <p:nvPr/>
        </p:nvSpPr>
        <p:spPr>
          <a:xfrm>
            <a:off x="5777883" y="-16241"/>
            <a:ext cx="6498454" cy="6955655"/>
          </a:xfrm>
          <a:prstGeom prst="rect">
            <a:avLst/>
          </a:prstGeom>
          <a:solidFill>
            <a:srgbClr val="1711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s-MX" sz="1600" b="1" err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DFAF86-A40C-A898-6A29-4199D11B62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308" y="291516"/>
            <a:ext cx="1037554" cy="4611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3603A6-60DB-8B9B-0EBB-890EF1A3BB7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5505" y="591200"/>
            <a:ext cx="1828800" cy="181965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D05C3F5B-E55E-09B3-418B-65570FB00FFE}"/>
              </a:ext>
            </a:extLst>
          </p:cNvPr>
          <p:cNvSpPr txBox="1">
            <a:spLocks/>
          </p:cNvSpPr>
          <p:nvPr/>
        </p:nvSpPr>
        <p:spPr>
          <a:xfrm>
            <a:off x="7789745" y="2598516"/>
            <a:ext cx="2560320" cy="100584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4BCD3E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Lucas Vilas Boas</a:t>
            </a:r>
            <a:b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4BCD3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Head of Actuarial Consulting Services - Americas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0EAD64F-3F96-2ED3-9659-60F31E57B7CB}"/>
              </a:ext>
            </a:extLst>
          </p:cNvPr>
          <p:cNvSpPr txBox="1">
            <a:spLocks/>
          </p:cNvSpPr>
          <p:nvPr/>
        </p:nvSpPr>
        <p:spPr>
          <a:xfrm>
            <a:off x="7789745" y="5467038"/>
            <a:ext cx="2560320" cy="100584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67" b="0" kern="1200">
                <a:solidFill>
                  <a:srgbClr val="42AEA0"/>
                </a:solidFill>
                <a:latin typeface="Arial Black" panose="020B0A04020102020204" pitchFamily="34" charset="0"/>
                <a:ea typeface="+mn-ea"/>
                <a:cs typeface="Arial Bold" panose="020B0704020202020204" pitchFamily="34" charset="0"/>
              </a:defRPr>
            </a:lvl1pPr>
            <a:lvl2pPr marL="0" marR="0" indent="0" algn="ctr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sz="2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723882" marR="0" indent="-241294" algn="l" defTabSz="1219170" rtl="0" eaLnBrk="1" fontAlgn="auto" latinLnBrk="0" hangingPunct="1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Tx/>
              <a:buSzPct val="80000"/>
              <a:buFont typeface="Symbol" panose="05050102010706020507" pitchFamily="18" charset="2"/>
              <a:buChar char="·"/>
              <a:tabLst/>
              <a:defRPr sz="1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6063" marR="0" indent="-239178" algn="l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5240" marR="0" indent="-239178" algn="l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•"/>
              <a:tabLst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79988" indent="-239994" algn="l" defTabSz="609585" rtl="0" eaLnBrk="1" latinLnBrk="0" hangingPunct="1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609585" rtl="0" eaLnBrk="1" latinLnBrk="0" hangingPunct="1">
              <a:lnSpc>
                <a:spcPct val="120000"/>
              </a:lnSpc>
              <a:spcBef>
                <a:spcPts val="0"/>
              </a:spcBef>
              <a:buFont typeface="Arial"/>
              <a:buNone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09585" rtl="0" eaLnBrk="1" latinLnBrk="0" hangingPunct="1">
              <a:lnSpc>
                <a:spcPct val="120000"/>
              </a:lnSpc>
              <a:spcBef>
                <a:spcPts val="0"/>
              </a:spcBef>
              <a:buFont typeface="Arial"/>
              <a:buNone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4BCD3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 Bold" panose="020B0704020202020204" pitchFamily="34" charset="0"/>
              </a:rPr>
              <a:t>Héctor Sánchez</a:t>
            </a:r>
          </a:p>
          <a:p>
            <a:pPr marL="0" marR="0" lvl="1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kumimoji="0" lang="da-DK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Head of Insurance LATAM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E635AC-3250-9BE6-80F1-5748190BA1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" r="99"/>
          <a:stretch/>
        </p:blipFill>
        <p:spPr>
          <a:xfrm>
            <a:off x="8157323" y="3528172"/>
            <a:ext cx="1825164" cy="18288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5808CF7A-F831-65AB-3C4E-DA0F7E185A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1" b="8706"/>
          <a:stretch/>
        </p:blipFill>
        <p:spPr bwMode="auto">
          <a:xfrm>
            <a:off x="8060015" y="462811"/>
            <a:ext cx="2019779" cy="2076433"/>
          </a:xfrm>
          <a:prstGeom prst="ellipse">
            <a:avLst/>
          </a:prstGeom>
          <a:solidFill>
            <a:srgbClr val="CAD8E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008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8790637F-A368-9878-55E1-CF3981BC9774}"/>
              </a:ext>
            </a:extLst>
          </p:cNvPr>
          <p:cNvGrpSpPr/>
          <p:nvPr/>
        </p:nvGrpSpPr>
        <p:grpSpPr>
          <a:xfrm>
            <a:off x="4762500" y="2324100"/>
            <a:ext cx="2514600" cy="2514600"/>
            <a:chOff x="4838700" y="2324100"/>
            <a:chExt cx="2514600" cy="2514600"/>
          </a:xfrm>
        </p:grpSpPr>
        <p:sp>
          <p:nvSpPr>
            <p:cNvPr id="20" name="Текст 2">
              <a:extLst>
                <a:ext uri="{FF2B5EF4-FFF2-40B4-BE49-F238E27FC236}">
                  <a16:creationId xmlns:a16="http://schemas.microsoft.com/office/drawing/2014/main" id="{A539B34B-6633-304B-D99B-72893872AE9C}"/>
                </a:ext>
              </a:extLst>
            </p:cNvPr>
            <p:cNvSpPr txBox="1">
              <a:spLocks/>
            </p:cNvSpPr>
            <p:nvPr/>
          </p:nvSpPr>
          <p:spPr>
            <a:xfrm>
              <a:off x="4854042" y="2895600"/>
              <a:ext cx="2483916" cy="1371600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914446" indent="-914446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en-US" sz="2100" b="0" i="0" kern="1200" baseline="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defRPr>
              </a:lvl1pPr>
              <a:lvl2pPr marL="1981299" indent="-762038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7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048152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267413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86674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6705935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925196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9144457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0363718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s-MX" sz="2000" b="1">
                  <a:solidFill>
                    <a:schemeClr val="accent5"/>
                  </a:solidFill>
                  <a:latin typeface="Arial Black" panose="020B0A04020102020204" pitchFamily="34" charset="0"/>
                </a:rPr>
                <a:t>GESTIÓN DE RIESGOS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0F08E5D-074C-0499-E706-EE584159BD56}"/>
                </a:ext>
              </a:extLst>
            </p:cNvPr>
            <p:cNvSpPr/>
            <p:nvPr/>
          </p:nvSpPr>
          <p:spPr>
            <a:xfrm>
              <a:off x="4838700" y="2324100"/>
              <a:ext cx="2514600" cy="2514600"/>
            </a:xfrm>
            <a:prstGeom prst="ellipse">
              <a:avLst/>
            </a:prstGeom>
            <a:noFill/>
            <a:ln w="25400" cap="flat" cmpd="sng" algn="ctr">
              <a:solidFill>
                <a:srgbClr val="FFFFFF"/>
              </a:solidFill>
              <a:prstDash val="dash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1309DE2B-8014-F8F2-AC96-5E88AAE50254}"/>
              </a:ext>
            </a:extLst>
          </p:cNvPr>
          <p:cNvSpPr txBox="1">
            <a:spLocks/>
          </p:cNvSpPr>
          <p:nvPr/>
        </p:nvSpPr>
        <p:spPr>
          <a:xfrm>
            <a:off x="435903" y="335119"/>
            <a:ext cx="11872402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471" kern="0">
                <a:solidFill>
                  <a:schemeClr val="bg1"/>
                </a:solidFill>
              </a:rPr>
              <a:t>¿</a:t>
            </a:r>
            <a:r>
              <a:rPr kumimoji="0" lang="es-MX" sz="3471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QUÉ ES LA GESTIÓN DE RIESGOS</a:t>
            </a:r>
            <a:r>
              <a:rPr kumimoji="0" lang="es-MX" sz="347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?</a:t>
            </a:r>
          </a:p>
        </p:txBody>
      </p:sp>
      <p:grpSp>
        <p:nvGrpSpPr>
          <p:cNvPr id="24" name="Group 153">
            <a:extLst>
              <a:ext uri="{FF2B5EF4-FFF2-40B4-BE49-F238E27FC236}">
                <a16:creationId xmlns:a16="http://schemas.microsoft.com/office/drawing/2014/main" id="{BD27AB5E-A1DD-3A5F-19E3-CA871828379A}"/>
              </a:ext>
            </a:extLst>
          </p:cNvPr>
          <p:cNvGrpSpPr/>
          <p:nvPr/>
        </p:nvGrpSpPr>
        <p:grpSpPr>
          <a:xfrm>
            <a:off x="3269184" y="668804"/>
            <a:ext cx="5486400" cy="5486400"/>
            <a:chOff x="1314252" y="2444104"/>
            <a:chExt cx="4365625" cy="4030663"/>
          </a:xfrm>
        </p:grpSpPr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B4FC5394-FBB6-8388-CB11-A46213FA84E9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7002" y="2444104"/>
              <a:ext cx="2278063" cy="1539875"/>
            </a:xfrm>
            <a:custGeom>
              <a:avLst/>
              <a:gdLst>
                <a:gd name="T0" fmla="*/ 2147483647 w 332"/>
                <a:gd name="T1" fmla="*/ 2147483647 h 240"/>
                <a:gd name="T2" fmla="*/ 2147483647 w 332"/>
                <a:gd name="T3" fmla="*/ 0 h 240"/>
                <a:gd name="T4" fmla="*/ 2147483647 w 332"/>
                <a:gd name="T5" fmla="*/ 1770176490 h 240"/>
                <a:gd name="T6" fmla="*/ 0 w 332"/>
                <a:gd name="T7" fmla="*/ 2147483647 h 240"/>
                <a:gd name="T8" fmla="*/ 2147483647 w 332"/>
                <a:gd name="T9" fmla="*/ 2147483647 h 240"/>
                <a:gd name="T10" fmla="*/ 2147483647 w 332"/>
                <a:gd name="T11" fmla="*/ 2147483647 h 240"/>
                <a:gd name="T12" fmla="*/ 2147483647 w 332"/>
                <a:gd name="T13" fmla="*/ 2147483647 h 240"/>
                <a:gd name="T14" fmla="*/ 2147483647 w 332"/>
                <a:gd name="T15" fmla="*/ 2147483647 h 240"/>
                <a:gd name="T16" fmla="*/ 2147483647 w 332"/>
                <a:gd name="T17" fmla="*/ 2147483647 h 2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2"/>
                <a:gd name="T28" fmla="*/ 0 h 240"/>
                <a:gd name="T29" fmla="*/ 332 w 332"/>
                <a:gd name="T30" fmla="*/ 240 h 2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2" h="240">
                  <a:moveTo>
                    <a:pt x="332" y="96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53" y="43"/>
                    <a:pt x="253" y="43"/>
                    <a:pt x="253" y="43"/>
                  </a:cubicBezTo>
                  <a:cubicBezTo>
                    <a:pt x="143" y="45"/>
                    <a:pt x="48" y="108"/>
                    <a:pt x="0" y="199"/>
                  </a:cubicBezTo>
                  <a:cubicBezTo>
                    <a:pt x="60" y="176"/>
                    <a:pt x="60" y="176"/>
                    <a:pt x="60" y="176"/>
                  </a:cubicBezTo>
                  <a:cubicBezTo>
                    <a:pt x="101" y="240"/>
                    <a:pt x="101" y="240"/>
                    <a:pt x="101" y="240"/>
                  </a:cubicBezTo>
                  <a:cubicBezTo>
                    <a:pt x="134" y="184"/>
                    <a:pt x="192" y="152"/>
                    <a:pt x="253" y="150"/>
                  </a:cubicBezTo>
                  <a:cubicBezTo>
                    <a:pt x="253" y="191"/>
                    <a:pt x="253" y="191"/>
                    <a:pt x="253" y="191"/>
                  </a:cubicBezTo>
                  <a:lnTo>
                    <a:pt x="332" y="96"/>
                  </a:lnTo>
                  <a:close/>
                </a:path>
              </a:pathLst>
            </a:custGeom>
            <a:solidFill>
              <a:schemeClr val="accent6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en-GB" sz="180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6" name="Freeform 4">
              <a:extLst>
                <a:ext uri="{FF2B5EF4-FFF2-40B4-BE49-F238E27FC236}">
                  <a16:creationId xmlns:a16="http://schemas.microsoft.com/office/drawing/2014/main" id="{008F8A58-EE33-0C5C-A4C5-94B9C28C4F4A}"/>
                </a:ext>
              </a:extLst>
            </p:cNvPr>
            <p:cNvSpPr>
              <a:spLocks/>
            </p:cNvSpPr>
            <p:nvPr/>
          </p:nvSpPr>
          <p:spPr bwMode="gray">
            <a:xfrm>
              <a:off x="1314252" y="3683942"/>
              <a:ext cx="1243013" cy="2225675"/>
            </a:xfrm>
            <a:custGeom>
              <a:avLst/>
              <a:gdLst>
                <a:gd name="T0" fmla="*/ 2147483647 w 181"/>
                <a:gd name="T1" fmla="*/ 2147483647 h 347"/>
                <a:gd name="T2" fmla="*/ 2147483647 w 181"/>
                <a:gd name="T3" fmla="*/ 2147483647 h 347"/>
                <a:gd name="T4" fmla="*/ 2147483647 w 181"/>
                <a:gd name="T5" fmla="*/ 0 h 347"/>
                <a:gd name="T6" fmla="*/ 0 w 181"/>
                <a:gd name="T7" fmla="*/ 1892439635 h 347"/>
                <a:gd name="T8" fmla="*/ 1839329839 w 181"/>
                <a:gd name="T9" fmla="*/ 2147483647 h 347"/>
                <a:gd name="T10" fmla="*/ 1273380975 w 181"/>
                <a:gd name="T11" fmla="*/ 2147483647 h 347"/>
                <a:gd name="T12" fmla="*/ 2147483647 w 181"/>
                <a:gd name="T13" fmla="*/ 2147483647 h 347"/>
                <a:gd name="T14" fmla="*/ 2147483647 w 181"/>
                <a:gd name="T15" fmla="*/ 2147483647 h 347"/>
                <a:gd name="T16" fmla="*/ 2147483647 w 181"/>
                <a:gd name="T17" fmla="*/ 2147483647 h 347"/>
                <a:gd name="T18" fmla="*/ 2147483647 w 181"/>
                <a:gd name="T19" fmla="*/ 2147483647 h 3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1"/>
                <a:gd name="T31" fmla="*/ 0 h 347"/>
                <a:gd name="T32" fmla="*/ 181 w 181"/>
                <a:gd name="T33" fmla="*/ 347 h 34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1" h="347">
                  <a:moveTo>
                    <a:pt x="141" y="92"/>
                  </a:moveTo>
                  <a:cubicBezTo>
                    <a:pt x="181" y="105"/>
                    <a:pt x="181" y="105"/>
                    <a:pt x="181" y="105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1" y="85"/>
                    <a:pt x="27" y="113"/>
                    <a:pt x="27" y="142"/>
                  </a:cubicBezTo>
                  <a:cubicBezTo>
                    <a:pt x="27" y="222"/>
                    <a:pt x="59" y="294"/>
                    <a:pt x="110" y="347"/>
                  </a:cubicBezTo>
                  <a:cubicBezTo>
                    <a:pt x="106" y="283"/>
                    <a:pt x="106" y="283"/>
                    <a:pt x="106" y="283"/>
                  </a:cubicBezTo>
                  <a:cubicBezTo>
                    <a:pt x="179" y="264"/>
                    <a:pt x="179" y="264"/>
                    <a:pt x="179" y="264"/>
                  </a:cubicBezTo>
                  <a:cubicBezTo>
                    <a:pt x="139" y="217"/>
                    <a:pt x="124" y="152"/>
                    <a:pt x="141" y="92"/>
                  </a:cubicBezTo>
                  <a:close/>
                </a:path>
              </a:pathLst>
            </a:custGeom>
            <a:solidFill>
              <a:schemeClr val="accent3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en-GB" sz="180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82CA754B-C811-AE6E-95DC-DE0D10124AE2}"/>
                </a:ext>
              </a:extLst>
            </p:cNvPr>
            <p:cNvSpPr>
              <a:spLocks/>
            </p:cNvSpPr>
            <p:nvPr/>
          </p:nvSpPr>
          <p:spPr bwMode="gray">
            <a:xfrm>
              <a:off x="2144515" y="5369867"/>
              <a:ext cx="2257425" cy="1104900"/>
            </a:xfrm>
            <a:custGeom>
              <a:avLst/>
              <a:gdLst>
                <a:gd name="T0" fmla="*/ 2147483647 w 329"/>
                <a:gd name="T1" fmla="*/ 2147483647 h 172"/>
                <a:gd name="T2" fmla="*/ 2147483647 w 329"/>
                <a:gd name="T3" fmla="*/ 2147483647 h 172"/>
                <a:gd name="T4" fmla="*/ 2147483647 w 329"/>
                <a:gd name="T5" fmla="*/ 2063285192 h 172"/>
                <a:gd name="T6" fmla="*/ 2147483647 w 329"/>
                <a:gd name="T7" fmla="*/ 1650624058 h 172"/>
                <a:gd name="T8" fmla="*/ 2147483647 w 329"/>
                <a:gd name="T9" fmla="*/ 1403030189 h 172"/>
                <a:gd name="T10" fmla="*/ 2147483647 w 329"/>
                <a:gd name="T11" fmla="*/ 0 h 172"/>
                <a:gd name="T12" fmla="*/ 0 w 329"/>
                <a:gd name="T13" fmla="*/ 1237969750 h 172"/>
                <a:gd name="T14" fmla="*/ 376640007 w 329"/>
                <a:gd name="T15" fmla="*/ 2147483647 h 172"/>
                <a:gd name="T16" fmla="*/ 1506553168 w 329"/>
                <a:gd name="T17" fmla="*/ 2147483647 h 172"/>
                <a:gd name="T18" fmla="*/ 2147483647 w 329"/>
                <a:gd name="T19" fmla="*/ 2147483647 h 172"/>
                <a:gd name="T20" fmla="*/ 2147483647 w 329"/>
                <a:gd name="T21" fmla="*/ 2147483647 h 1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9"/>
                <a:gd name="T34" fmla="*/ 0 h 172"/>
                <a:gd name="T35" fmla="*/ 329 w 329"/>
                <a:gd name="T36" fmla="*/ 172 h 1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9" h="172">
                  <a:moveTo>
                    <a:pt x="329" y="142"/>
                  </a:moveTo>
                  <a:cubicBezTo>
                    <a:pt x="267" y="126"/>
                    <a:pt x="267" y="126"/>
                    <a:pt x="267" y="126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20" y="72"/>
                    <a:pt x="158" y="71"/>
                    <a:pt x="106" y="40"/>
                  </a:cubicBezTo>
                  <a:cubicBezTo>
                    <a:pt x="102" y="38"/>
                    <a:pt x="99" y="36"/>
                    <a:pt x="95" y="34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8" y="154"/>
                    <a:pt x="8" y="154"/>
                    <a:pt x="8" y="154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80" y="153"/>
                    <a:pt x="137" y="172"/>
                    <a:pt x="199" y="172"/>
                  </a:cubicBezTo>
                  <a:cubicBezTo>
                    <a:pt x="246" y="172"/>
                    <a:pt x="290" y="161"/>
                    <a:pt x="329" y="142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en-GB" sz="180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03824DB6-C54A-ACE7-CE17-C29FAE75B5D7}"/>
                </a:ext>
              </a:extLst>
            </p:cNvPr>
            <p:cNvSpPr>
              <a:spLocks/>
            </p:cNvSpPr>
            <p:nvPr/>
          </p:nvSpPr>
          <p:spPr bwMode="gray">
            <a:xfrm>
              <a:off x="4073327" y="4325292"/>
              <a:ext cx="1449388" cy="1973262"/>
            </a:xfrm>
            <a:custGeom>
              <a:avLst/>
              <a:gdLst>
                <a:gd name="T0" fmla="*/ 2147483647 w 211"/>
                <a:gd name="T1" fmla="*/ 1723919962 h 308"/>
                <a:gd name="T2" fmla="*/ 2147483647 w 211"/>
                <a:gd name="T3" fmla="*/ 0 h 308"/>
                <a:gd name="T4" fmla="*/ 2147483647 w 211"/>
                <a:gd name="T5" fmla="*/ 2147483647 h 308"/>
                <a:gd name="T6" fmla="*/ 2147483647 w 211"/>
                <a:gd name="T7" fmla="*/ 1067188758 h 308"/>
                <a:gd name="T8" fmla="*/ 2147483647 w 211"/>
                <a:gd name="T9" fmla="*/ 2147483647 h 308"/>
                <a:gd name="T10" fmla="*/ 1557109792 w 211"/>
                <a:gd name="T11" fmla="*/ 2147483647 h 308"/>
                <a:gd name="T12" fmla="*/ 377479708 w 211"/>
                <a:gd name="T13" fmla="*/ 2147483647 h 308"/>
                <a:gd name="T14" fmla="*/ 0 w 211"/>
                <a:gd name="T15" fmla="*/ 2147483647 h 308"/>
                <a:gd name="T16" fmla="*/ 2147483647 w 211"/>
                <a:gd name="T17" fmla="*/ 2147483647 h 308"/>
                <a:gd name="T18" fmla="*/ 2147483647 w 211"/>
                <a:gd name="T19" fmla="*/ 2147483647 h 308"/>
                <a:gd name="T20" fmla="*/ 2147483647 w 211"/>
                <a:gd name="T21" fmla="*/ 1723919962 h 30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1"/>
                <a:gd name="T34" fmla="*/ 0 h 308"/>
                <a:gd name="T35" fmla="*/ 211 w 211"/>
                <a:gd name="T36" fmla="*/ 308 h 30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1" h="308">
                  <a:moveTo>
                    <a:pt x="211" y="42"/>
                  </a:moveTo>
                  <a:cubicBezTo>
                    <a:pt x="211" y="28"/>
                    <a:pt x="210" y="14"/>
                    <a:pt x="208" y="0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6" y="63"/>
                    <a:pt x="99" y="101"/>
                    <a:pt x="79" y="135"/>
                  </a:cubicBezTo>
                  <a:cubicBezTo>
                    <a:pt x="67" y="156"/>
                    <a:pt x="51" y="174"/>
                    <a:pt x="33" y="188"/>
                  </a:cubicBezTo>
                  <a:cubicBezTo>
                    <a:pt x="8" y="154"/>
                    <a:pt x="8" y="154"/>
                    <a:pt x="8" y="15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120" y="308"/>
                    <a:pt x="120" y="308"/>
                    <a:pt x="120" y="308"/>
                  </a:cubicBezTo>
                  <a:cubicBezTo>
                    <a:pt x="96" y="275"/>
                    <a:pt x="96" y="275"/>
                    <a:pt x="96" y="275"/>
                  </a:cubicBezTo>
                  <a:cubicBezTo>
                    <a:pt x="166" y="221"/>
                    <a:pt x="211" y="137"/>
                    <a:pt x="211" y="42"/>
                  </a:cubicBezTo>
                  <a:close/>
                </a:path>
              </a:pathLst>
            </a:custGeom>
            <a:solidFill>
              <a:schemeClr val="accent5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en-GB" sz="180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20B12EC1-E36B-DEF5-2941-887DBE28FB5D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8690" y="2747317"/>
              <a:ext cx="1881187" cy="1814512"/>
            </a:xfrm>
            <a:custGeom>
              <a:avLst/>
              <a:gdLst>
                <a:gd name="T0" fmla="*/ 2147483647 w 274"/>
                <a:gd name="T1" fmla="*/ 2147483647 h 283"/>
                <a:gd name="T2" fmla="*/ 329962906 w 274"/>
                <a:gd name="T3" fmla="*/ 0 h 283"/>
                <a:gd name="T4" fmla="*/ 2147483647 w 274"/>
                <a:gd name="T5" fmla="*/ 2014383956 h 283"/>
                <a:gd name="T6" fmla="*/ 0 w 274"/>
                <a:gd name="T7" fmla="*/ 2147483647 h 283"/>
                <a:gd name="T8" fmla="*/ 2147483647 w 274"/>
                <a:gd name="T9" fmla="*/ 2147483647 h 283"/>
                <a:gd name="T10" fmla="*/ 2147483647 w 274"/>
                <a:gd name="T11" fmla="*/ 2147483647 h 283"/>
                <a:gd name="T12" fmla="*/ 2147483647 w 274"/>
                <a:gd name="T13" fmla="*/ 2147483647 h 283"/>
                <a:gd name="T14" fmla="*/ 2147483647 w 274"/>
                <a:gd name="T15" fmla="*/ 2147483647 h 283"/>
                <a:gd name="T16" fmla="*/ 2147483647 w 274"/>
                <a:gd name="T17" fmla="*/ 2147483647 h 283"/>
                <a:gd name="T18" fmla="*/ 2147483647 w 274"/>
                <a:gd name="T19" fmla="*/ 2147483647 h 2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4"/>
                <a:gd name="T31" fmla="*/ 0 h 283"/>
                <a:gd name="T32" fmla="*/ 274 w 274"/>
                <a:gd name="T33" fmla="*/ 283 h 2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4" h="283">
                  <a:moveTo>
                    <a:pt x="234" y="191"/>
                  </a:moveTo>
                  <a:cubicBezTo>
                    <a:pt x="199" y="92"/>
                    <a:pt x="113" y="18"/>
                    <a:pt x="7" y="0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7" y="111"/>
                    <a:pt x="34" y="118"/>
                    <a:pt x="51" y="127"/>
                  </a:cubicBezTo>
                  <a:cubicBezTo>
                    <a:pt x="90" y="150"/>
                    <a:pt x="118" y="185"/>
                    <a:pt x="132" y="224"/>
                  </a:cubicBezTo>
                  <a:cubicBezTo>
                    <a:pt x="93" y="237"/>
                    <a:pt x="93" y="237"/>
                    <a:pt x="93" y="237"/>
                  </a:cubicBezTo>
                  <a:cubicBezTo>
                    <a:pt x="208" y="283"/>
                    <a:pt x="208" y="283"/>
                    <a:pt x="208" y="283"/>
                  </a:cubicBezTo>
                  <a:cubicBezTo>
                    <a:pt x="274" y="178"/>
                    <a:pt x="274" y="178"/>
                    <a:pt x="274" y="178"/>
                  </a:cubicBezTo>
                  <a:lnTo>
                    <a:pt x="234" y="191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en-GB" sz="180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30" name="Text Box 8">
              <a:extLst>
                <a:ext uri="{FF2B5EF4-FFF2-40B4-BE49-F238E27FC236}">
                  <a16:creationId xmlns:a16="http://schemas.microsoft.com/office/drawing/2014/main" id="{E74871BC-2D2E-AF2A-222C-7245FDD7996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 rot="20182567">
              <a:off x="2338884" y="3197691"/>
              <a:ext cx="1349455" cy="514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243852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s-MX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endParaRPr>
            </a:p>
          </p:txBody>
        </p:sp>
        <p:sp>
          <p:nvSpPr>
            <p:cNvPr id="31" name="Text Box 9">
              <a:extLst>
                <a:ext uri="{FF2B5EF4-FFF2-40B4-BE49-F238E27FC236}">
                  <a16:creationId xmlns:a16="http://schemas.microsoft.com/office/drawing/2014/main" id="{F26977A8-4F2B-2719-9976-957DDB2A521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 rot="979896">
              <a:off x="2334895" y="5753069"/>
              <a:ext cx="1598794" cy="389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243852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s-MX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endParaRPr>
            </a:p>
          </p:txBody>
        </p:sp>
        <p:sp>
          <p:nvSpPr>
            <p:cNvPr id="32" name="Text Box 10">
              <a:extLst>
                <a:ext uri="{FF2B5EF4-FFF2-40B4-BE49-F238E27FC236}">
                  <a16:creationId xmlns:a16="http://schemas.microsoft.com/office/drawing/2014/main" id="{19A8E6ED-3A95-C300-1B1F-E112A4A2ADF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 rot="18041079">
              <a:off x="4002821" y="4935081"/>
              <a:ext cx="1430890" cy="562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ArchDown">
                <a:avLst/>
              </a:prstTxWarp>
              <a:spAutoFit/>
            </a:bodyPr>
            <a:lstStyle/>
            <a:p>
              <a:pPr algn="ctr"/>
              <a:endParaRPr lang="de-DE" sz="1800" b="1">
                <a:solidFill>
                  <a:schemeClr val="bg2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33" name="Text Box 11">
              <a:extLst>
                <a:ext uri="{FF2B5EF4-FFF2-40B4-BE49-F238E27FC236}">
                  <a16:creationId xmlns:a16="http://schemas.microsoft.com/office/drawing/2014/main" id="{05841B80-8453-9FAE-C1A9-8A03C33CE21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 rot="16037963">
              <a:off x="1509943" y="4479994"/>
              <a:ext cx="1214091" cy="455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243852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endParaRPr>
            </a:p>
          </p:txBody>
        </p:sp>
        <p:sp>
          <p:nvSpPr>
            <p:cNvPr id="34" name="Text Box 12">
              <a:extLst>
                <a:ext uri="{FF2B5EF4-FFF2-40B4-BE49-F238E27FC236}">
                  <a16:creationId xmlns:a16="http://schemas.microsoft.com/office/drawing/2014/main" id="{1316DAAF-654E-7CCC-ACF2-F002E4372E7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 rot="2965166">
              <a:off x="3792753" y="3564462"/>
              <a:ext cx="1567233" cy="455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243852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12BA261-1529-0B69-ECD7-28B327C41384}"/>
              </a:ext>
            </a:extLst>
          </p:cNvPr>
          <p:cNvSpPr txBox="1"/>
          <p:nvPr/>
        </p:nvSpPr>
        <p:spPr>
          <a:xfrm>
            <a:off x="1700839" y="1319653"/>
            <a:ext cx="28951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243852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rPr>
              <a:t>Evaluación de </a:t>
            </a:r>
          </a:p>
          <a:p>
            <a:pPr marL="0" marR="0" lvl="0" indent="0" algn="ctr" defTabSz="243852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rPr>
              <a:t>Riesgos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02FA365-301B-B691-7E41-FCD6994AF3DA}"/>
              </a:ext>
            </a:extLst>
          </p:cNvPr>
          <p:cNvSpPr txBox="1"/>
          <p:nvPr/>
        </p:nvSpPr>
        <p:spPr>
          <a:xfrm>
            <a:off x="1217165" y="4554373"/>
            <a:ext cx="28951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243852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rPr>
              <a:t>Planificación Estratégica</a:t>
            </a:r>
            <a:endParaRPr kumimoji="0" lang="pt-BR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Roboto Light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807F0D7-5C3C-3DC6-C593-C5B3121B2E09}"/>
              </a:ext>
            </a:extLst>
          </p:cNvPr>
          <p:cNvSpPr txBox="1"/>
          <p:nvPr/>
        </p:nvSpPr>
        <p:spPr>
          <a:xfrm>
            <a:off x="7637554" y="1319653"/>
            <a:ext cx="28951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243852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rPr>
              <a:t>Modelamiento y Predicción</a:t>
            </a:r>
            <a:endParaRPr kumimoji="0" lang="ru-RU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Roboto Light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F636612-6CF8-42D0-FE77-9AC61E46286C}"/>
              </a:ext>
            </a:extLst>
          </p:cNvPr>
          <p:cNvSpPr txBox="1"/>
          <p:nvPr/>
        </p:nvSpPr>
        <p:spPr>
          <a:xfrm>
            <a:off x="8646432" y="4573423"/>
            <a:ext cx="17379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marR="0" lvl="0" indent="0" algn="ctr" defTabSz="2438522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defRPr>
            </a:lvl1pPr>
          </a:lstStyle>
          <a:p>
            <a:r>
              <a:rPr lang="es-ES" sz="2000"/>
              <a:t>Estabilidad Financiera</a:t>
            </a:r>
            <a:endParaRPr lang="ru-RU" sz="20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32791E4-16F2-385E-55C1-9682F0E34FFC}"/>
              </a:ext>
            </a:extLst>
          </p:cNvPr>
          <p:cNvSpPr txBox="1"/>
          <p:nvPr/>
        </p:nvSpPr>
        <p:spPr>
          <a:xfrm>
            <a:off x="3751220" y="6247737"/>
            <a:ext cx="46895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243852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rPr>
              <a:t>Cumplimiento Regulatorio</a:t>
            </a:r>
          </a:p>
        </p:txBody>
      </p:sp>
      <p:sp>
        <p:nvSpPr>
          <p:cNvPr id="43" name="Freeform 4845">
            <a:extLst>
              <a:ext uri="{FF2B5EF4-FFF2-40B4-BE49-F238E27FC236}">
                <a16:creationId xmlns:a16="http://schemas.microsoft.com/office/drawing/2014/main" id="{AD74BD84-8A34-AB45-7D56-15A7245BCB73}"/>
              </a:ext>
            </a:extLst>
          </p:cNvPr>
          <p:cNvSpPr>
            <a:spLocks noEditPoints="1"/>
          </p:cNvSpPr>
          <p:nvPr/>
        </p:nvSpPr>
        <p:spPr bwMode="auto">
          <a:xfrm>
            <a:off x="7465623" y="2029788"/>
            <a:ext cx="457200" cy="457200"/>
          </a:xfrm>
          <a:custGeom>
            <a:avLst/>
            <a:gdLst>
              <a:gd name="T0" fmla="*/ 86 w 384"/>
              <a:gd name="T1" fmla="*/ 34 h 416"/>
              <a:gd name="T2" fmla="*/ 108 w 384"/>
              <a:gd name="T3" fmla="*/ 36 h 416"/>
              <a:gd name="T4" fmla="*/ 122 w 384"/>
              <a:gd name="T5" fmla="*/ 86 h 416"/>
              <a:gd name="T6" fmla="*/ 102 w 384"/>
              <a:gd name="T7" fmla="*/ 82 h 416"/>
              <a:gd name="T8" fmla="*/ 24 w 384"/>
              <a:gd name="T9" fmla="*/ 106 h 416"/>
              <a:gd name="T10" fmla="*/ 26 w 384"/>
              <a:gd name="T11" fmla="*/ 126 h 416"/>
              <a:gd name="T12" fmla="*/ 68 w 384"/>
              <a:gd name="T13" fmla="*/ 136 h 416"/>
              <a:gd name="T14" fmla="*/ 64 w 384"/>
              <a:gd name="T15" fmla="*/ 120 h 416"/>
              <a:gd name="T16" fmla="*/ 154 w 384"/>
              <a:gd name="T17" fmla="*/ 372 h 416"/>
              <a:gd name="T18" fmla="*/ 164 w 384"/>
              <a:gd name="T19" fmla="*/ 386 h 416"/>
              <a:gd name="T20" fmla="*/ 230 w 384"/>
              <a:gd name="T21" fmla="*/ 376 h 416"/>
              <a:gd name="T22" fmla="*/ 220 w 384"/>
              <a:gd name="T23" fmla="*/ 366 h 416"/>
              <a:gd name="T24" fmla="*/ 164 w 384"/>
              <a:gd name="T25" fmla="*/ 402 h 416"/>
              <a:gd name="T26" fmla="*/ 174 w 384"/>
              <a:gd name="T27" fmla="*/ 416 h 416"/>
              <a:gd name="T28" fmla="*/ 220 w 384"/>
              <a:gd name="T29" fmla="*/ 406 h 416"/>
              <a:gd name="T30" fmla="*/ 210 w 384"/>
              <a:gd name="T31" fmla="*/ 396 h 416"/>
              <a:gd name="T32" fmla="*/ 34 w 384"/>
              <a:gd name="T33" fmla="*/ 294 h 416"/>
              <a:gd name="T34" fmla="*/ 48 w 384"/>
              <a:gd name="T35" fmla="*/ 302 h 416"/>
              <a:gd name="T36" fmla="*/ 66 w 384"/>
              <a:gd name="T37" fmla="*/ 280 h 416"/>
              <a:gd name="T38" fmla="*/ 52 w 384"/>
              <a:gd name="T39" fmla="*/ 276 h 416"/>
              <a:gd name="T40" fmla="*/ 38 w 384"/>
              <a:gd name="T41" fmla="*/ 196 h 416"/>
              <a:gd name="T42" fmla="*/ 0 w 384"/>
              <a:gd name="T43" fmla="*/ 208 h 416"/>
              <a:gd name="T44" fmla="*/ 38 w 384"/>
              <a:gd name="T45" fmla="*/ 220 h 416"/>
              <a:gd name="T46" fmla="*/ 50 w 384"/>
              <a:gd name="T47" fmla="*/ 208 h 416"/>
              <a:gd name="T48" fmla="*/ 206 w 384"/>
              <a:gd name="T49" fmla="*/ 54 h 416"/>
              <a:gd name="T50" fmla="*/ 192 w 384"/>
              <a:gd name="T51" fmla="*/ 0 h 416"/>
              <a:gd name="T52" fmla="*/ 178 w 384"/>
              <a:gd name="T53" fmla="*/ 54 h 416"/>
              <a:gd name="T54" fmla="*/ 192 w 384"/>
              <a:gd name="T55" fmla="*/ 68 h 416"/>
              <a:gd name="T56" fmla="*/ 320 w 384"/>
              <a:gd name="T57" fmla="*/ 278 h 416"/>
              <a:gd name="T58" fmla="*/ 322 w 384"/>
              <a:gd name="T59" fmla="*/ 294 h 416"/>
              <a:gd name="T60" fmla="*/ 348 w 384"/>
              <a:gd name="T61" fmla="*/ 298 h 416"/>
              <a:gd name="T62" fmla="*/ 346 w 384"/>
              <a:gd name="T63" fmla="*/ 284 h 416"/>
              <a:gd name="T64" fmla="*/ 362 w 384"/>
              <a:gd name="T65" fmla="*/ 122 h 416"/>
              <a:gd name="T66" fmla="*/ 356 w 384"/>
              <a:gd name="T67" fmla="*/ 104 h 416"/>
              <a:gd name="T68" fmla="*/ 314 w 384"/>
              <a:gd name="T69" fmla="*/ 128 h 416"/>
              <a:gd name="T70" fmla="*/ 326 w 384"/>
              <a:gd name="T71" fmla="*/ 142 h 416"/>
              <a:gd name="T72" fmla="*/ 336 w 384"/>
              <a:gd name="T73" fmla="*/ 204 h 416"/>
              <a:gd name="T74" fmla="*/ 346 w 384"/>
              <a:gd name="T75" fmla="*/ 220 h 416"/>
              <a:gd name="T76" fmla="*/ 384 w 384"/>
              <a:gd name="T77" fmla="*/ 208 h 416"/>
              <a:gd name="T78" fmla="*/ 372 w 384"/>
              <a:gd name="T79" fmla="*/ 196 h 416"/>
              <a:gd name="T80" fmla="*/ 276 w 384"/>
              <a:gd name="T81" fmla="*/ 36 h 416"/>
              <a:gd name="T82" fmla="*/ 262 w 384"/>
              <a:gd name="T83" fmla="*/ 86 h 416"/>
              <a:gd name="T84" fmla="*/ 300 w 384"/>
              <a:gd name="T85" fmla="*/ 50 h 416"/>
              <a:gd name="T86" fmla="*/ 294 w 384"/>
              <a:gd name="T87" fmla="*/ 32 h 416"/>
              <a:gd name="T88" fmla="*/ 262 w 384"/>
              <a:gd name="T89" fmla="*/ 256 h 416"/>
              <a:gd name="T90" fmla="*/ 236 w 384"/>
              <a:gd name="T91" fmla="*/ 322 h 416"/>
              <a:gd name="T92" fmla="*/ 218 w 384"/>
              <a:gd name="T93" fmla="*/ 354 h 416"/>
              <a:gd name="T94" fmla="*/ 150 w 384"/>
              <a:gd name="T95" fmla="*/ 338 h 416"/>
              <a:gd name="T96" fmla="*/ 132 w 384"/>
              <a:gd name="T97" fmla="*/ 270 h 416"/>
              <a:gd name="T98" fmla="*/ 98 w 384"/>
              <a:gd name="T99" fmla="*/ 196 h 416"/>
              <a:gd name="T100" fmla="*/ 134 w 384"/>
              <a:gd name="T101" fmla="*/ 118 h 416"/>
              <a:gd name="T102" fmla="*/ 234 w 384"/>
              <a:gd name="T103" fmla="*/ 108 h 416"/>
              <a:gd name="T104" fmla="*/ 286 w 384"/>
              <a:gd name="T105" fmla="*/ 196 h 416"/>
              <a:gd name="T106" fmla="*/ 192 w 384"/>
              <a:gd name="T107" fmla="*/ 128 h 416"/>
              <a:gd name="T108" fmla="*/ 146 w 384"/>
              <a:gd name="T109" fmla="*/ 144 h 416"/>
              <a:gd name="T110" fmla="*/ 126 w 384"/>
              <a:gd name="T111" fmla="*/ 198 h 416"/>
              <a:gd name="T112" fmla="*/ 142 w 384"/>
              <a:gd name="T113" fmla="*/ 200 h 416"/>
              <a:gd name="T114" fmla="*/ 154 w 384"/>
              <a:gd name="T115" fmla="*/ 164 h 416"/>
              <a:gd name="T116" fmla="*/ 190 w 384"/>
              <a:gd name="T117" fmla="*/ 148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4" h="416">
                <a:moveTo>
                  <a:pt x="102" y="82"/>
                </a:moveTo>
                <a:lnTo>
                  <a:pt x="84" y="50"/>
                </a:lnTo>
                <a:lnTo>
                  <a:pt x="84" y="50"/>
                </a:lnTo>
                <a:lnTo>
                  <a:pt x="82" y="44"/>
                </a:lnTo>
                <a:lnTo>
                  <a:pt x="84" y="40"/>
                </a:lnTo>
                <a:lnTo>
                  <a:pt x="86" y="34"/>
                </a:lnTo>
                <a:lnTo>
                  <a:pt x="90" y="32"/>
                </a:lnTo>
                <a:lnTo>
                  <a:pt x="90" y="32"/>
                </a:lnTo>
                <a:lnTo>
                  <a:pt x="96" y="30"/>
                </a:lnTo>
                <a:lnTo>
                  <a:pt x="100" y="30"/>
                </a:lnTo>
                <a:lnTo>
                  <a:pt x="106" y="32"/>
                </a:lnTo>
                <a:lnTo>
                  <a:pt x="108" y="36"/>
                </a:lnTo>
                <a:lnTo>
                  <a:pt x="126" y="68"/>
                </a:lnTo>
                <a:lnTo>
                  <a:pt x="126" y="68"/>
                </a:lnTo>
                <a:lnTo>
                  <a:pt x="128" y="72"/>
                </a:lnTo>
                <a:lnTo>
                  <a:pt x="128" y="78"/>
                </a:lnTo>
                <a:lnTo>
                  <a:pt x="126" y="82"/>
                </a:lnTo>
                <a:lnTo>
                  <a:pt x="122" y="86"/>
                </a:lnTo>
                <a:lnTo>
                  <a:pt x="122" y="86"/>
                </a:lnTo>
                <a:lnTo>
                  <a:pt x="114" y="88"/>
                </a:lnTo>
                <a:lnTo>
                  <a:pt x="114" y="88"/>
                </a:lnTo>
                <a:lnTo>
                  <a:pt x="108" y="86"/>
                </a:lnTo>
                <a:lnTo>
                  <a:pt x="102" y="82"/>
                </a:lnTo>
                <a:lnTo>
                  <a:pt x="102" y="82"/>
                </a:lnTo>
                <a:close/>
                <a:moveTo>
                  <a:pt x="64" y="120"/>
                </a:moveTo>
                <a:lnTo>
                  <a:pt x="38" y="104"/>
                </a:lnTo>
                <a:lnTo>
                  <a:pt x="38" y="104"/>
                </a:lnTo>
                <a:lnTo>
                  <a:pt x="32" y="104"/>
                </a:lnTo>
                <a:lnTo>
                  <a:pt x="28" y="104"/>
                </a:lnTo>
                <a:lnTo>
                  <a:pt x="24" y="106"/>
                </a:lnTo>
                <a:lnTo>
                  <a:pt x="22" y="110"/>
                </a:lnTo>
                <a:lnTo>
                  <a:pt x="22" y="110"/>
                </a:lnTo>
                <a:lnTo>
                  <a:pt x="20" y="114"/>
                </a:lnTo>
                <a:lnTo>
                  <a:pt x="20" y="118"/>
                </a:lnTo>
                <a:lnTo>
                  <a:pt x="22" y="122"/>
                </a:lnTo>
                <a:lnTo>
                  <a:pt x="26" y="126"/>
                </a:lnTo>
                <a:lnTo>
                  <a:pt x="52" y="142"/>
                </a:lnTo>
                <a:lnTo>
                  <a:pt x="52" y="142"/>
                </a:lnTo>
                <a:lnTo>
                  <a:pt x="58" y="142"/>
                </a:lnTo>
                <a:lnTo>
                  <a:pt x="58" y="142"/>
                </a:lnTo>
                <a:lnTo>
                  <a:pt x="64" y="142"/>
                </a:lnTo>
                <a:lnTo>
                  <a:pt x="68" y="136"/>
                </a:lnTo>
                <a:lnTo>
                  <a:pt x="68" y="136"/>
                </a:lnTo>
                <a:lnTo>
                  <a:pt x="70" y="132"/>
                </a:lnTo>
                <a:lnTo>
                  <a:pt x="70" y="128"/>
                </a:lnTo>
                <a:lnTo>
                  <a:pt x="68" y="124"/>
                </a:lnTo>
                <a:lnTo>
                  <a:pt x="64" y="120"/>
                </a:lnTo>
                <a:lnTo>
                  <a:pt x="64" y="120"/>
                </a:lnTo>
                <a:close/>
                <a:moveTo>
                  <a:pt x="220" y="366"/>
                </a:moveTo>
                <a:lnTo>
                  <a:pt x="164" y="366"/>
                </a:lnTo>
                <a:lnTo>
                  <a:pt x="164" y="366"/>
                </a:lnTo>
                <a:lnTo>
                  <a:pt x="160" y="366"/>
                </a:lnTo>
                <a:lnTo>
                  <a:pt x="156" y="368"/>
                </a:lnTo>
                <a:lnTo>
                  <a:pt x="154" y="372"/>
                </a:lnTo>
                <a:lnTo>
                  <a:pt x="154" y="376"/>
                </a:lnTo>
                <a:lnTo>
                  <a:pt x="154" y="376"/>
                </a:lnTo>
                <a:lnTo>
                  <a:pt x="154" y="380"/>
                </a:lnTo>
                <a:lnTo>
                  <a:pt x="156" y="382"/>
                </a:lnTo>
                <a:lnTo>
                  <a:pt x="160" y="384"/>
                </a:lnTo>
                <a:lnTo>
                  <a:pt x="164" y="386"/>
                </a:lnTo>
                <a:lnTo>
                  <a:pt x="220" y="386"/>
                </a:lnTo>
                <a:lnTo>
                  <a:pt x="220" y="386"/>
                </a:lnTo>
                <a:lnTo>
                  <a:pt x="224" y="384"/>
                </a:lnTo>
                <a:lnTo>
                  <a:pt x="228" y="382"/>
                </a:lnTo>
                <a:lnTo>
                  <a:pt x="230" y="380"/>
                </a:lnTo>
                <a:lnTo>
                  <a:pt x="230" y="376"/>
                </a:lnTo>
                <a:lnTo>
                  <a:pt x="230" y="376"/>
                </a:lnTo>
                <a:lnTo>
                  <a:pt x="230" y="372"/>
                </a:lnTo>
                <a:lnTo>
                  <a:pt x="228" y="368"/>
                </a:lnTo>
                <a:lnTo>
                  <a:pt x="224" y="366"/>
                </a:lnTo>
                <a:lnTo>
                  <a:pt x="220" y="366"/>
                </a:lnTo>
                <a:lnTo>
                  <a:pt x="220" y="366"/>
                </a:lnTo>
                <a:close/>
                <a:moveTo>
                  <a:pt x="210" y="396"/>
                </a:moveTo>
                <a:lnTo>
                  <a:pt x="174" y="396"/>
                </a:lnTo>
                <a:lnTo>
                  <a:pt x="174" y="396"/>
                </a:lnTo>
                <a:lnTo>
                  <a:pt x="170" y="396"/>
                </a:lnTo>
                <a:lnTo>
                  <a:pt x="166" y="398"/>
                </a:lnTo>
                <a:lnTo>
                  <a:pt x="164" y="402"/>
                </a:lnTo>
                <a:lnTo>
                  <a:pt x="164" y="406"/>
                </a:lnTo>
                <a:lnTo>
                  <a:pt x="164" y="406"/>
                </a:lnTo>
                <a:lnTo>
                  <a:pt x="164" y="410"/>
                </a:lnTo>
                <a:lnTo>
                  <a:pt x="166" y="414"/>
                </a:lnTo>
                <a:lnTo>
                  <a:pt x="170" y="416"/>
                </a:lnTo>
                <a:lnTo>
                  <a:pt x="174" y="416"/>
                </a:lnTo>
                <a:lnTo>
                  <a:pt x="210" y="416"/>
                </a:lnTo>
                <a:lnTo>
                  <a:pt x="210" y="416"/>
                </a:lnTo>
                <a:lnTo>
                  <a:pt x="214" y="416"/>
                </a:lnTo>
                <a:lnTo>
                  <a:pt x="218" y="414"/>
                </a:lnTo>
                <a:lnTo>
                  <a:pt x="220" y="410"/>
                </a:lnTo>
                <a:lnTo>
                  <a:pt x="220" y="406"/>
                </a:lnTo>
                <a:lnTo>
                  <a:pt x="220" y="406"/>
                </a:lnTo>
                <a:lnTo>
                  <a:pt x="220" y="402"/>
                </a:lnTo>
                <a:lnTo>
                  <a:pt x="218" y="398"/>
                </a:lnTo>
                <a:lnTo>
                  <a:pt x="214" y="396"/>
                </a:lnTo>
                <a:lnTo>
                  <a:pt x="210" y="396"/>
                </a:lnTo>
                <a:lnTo>
                  <a:pt x="210" y="396"/>
                </a:lnTo>
                <a:close/>
                <a:moveTo>
                  <a:pt x="52" y="276"/>
                </a:moveTo>
                <a:lnTo>
                  <a:pt x="38" y="284"/>
                </a:lnTo>
                <a:lnTo>
                  <a:pt x="38" y="284"/>
                </a:lnTo>
                <a:lnTo>
                  <a:pt x="36" y="288"/>
                </a:lnTo>
                <a:lnTo>
                  <a:pt x="34" y="290"/>
                </a:lnTo>
                <a:lnTo>
                  <a:pt x="34" y="294"/>
                </a:lnTo>
                <a:lnTo>
                  <a:pt x="36" y="298"/>
                </a:lnTo>
                <a:lnTo>
                  <a:pt x="36" y="298"/>
                </a:lnTo>
                <a:lnTo>
                  <a:pt x="40" y="302"/>
                </a:lnTo>
                <a:lnTo>
                  <a:pt x="44" y="304"/>
                </a:lnTo>
                <a:lnTo>
                  <a:pt x="44" y="304"/>
                </a:lnTo>
                <a:lnTo>
                  <a:pt x="48" y="302"/>
                </a:lnTo>
                <a:lnTo>
                  <a:pt x="62" y="294"/>
                </a:lnTo>
                <a:lnTo>
                  <a:pt x="62" y="294"/>
                </a:lnTo>
                <a:lnTo>
                  <a:pt x="66" y="292"/>
                </a:lnTo>
                <a:lnTo>
                  <a:pt x="68" y="288"/>
                </a:lnTo>
                <a:lnTo>
                  <a:pt x="68" y="284"/>
                </a:lnTo>
                <a:lnTo>
                  <a:pt x="66" y="280"/>
                </a:lnTo>
                <a:lnTo>
                  <a:pt x="66" y="280"/>
                </a:lnTo>
                <a:lnTo>
                  <a:pt x="64" y="278"/>
                </a:lnTo>
                <a:lnTo>
                  <a:pt x="60" y="276"/>
                </a:lnTo>
                <a:lnTo>
                  <a:pt x="56" y="276"/>
                </a:lnTo>
                <a:lnTo>
                  <a:pt x="52" y="276"/>
                </a:lnTo>
                <a:lnTo>
                  <a:pt x="52" y="276"/>
                </a:lnTo>
                <a:close/>
                <a:moveTo>
                  <a:pt x="50" y="208"/>
                </a:moveTo>
                <a:lnTo>
                  <a:pt x="50" y="208"/>
                </a:lnTo>
                <a:lnTo>
                  <a:pt x="48" y="204"/>
                </a:lnTo>
                <a:lnTo>
                  <a:pt x="46" y="200"/>
                </a:lnTo>
                <a:lnTo>
                  <a:pt x="42" y="198"/>
                </a:lnTo>
                <a:lnTo>
                  <a:pt x="38" y="196"/>
                </a:lnTo>
                <a:lnTo>
                  <a:pt x="12" y="196"/>
                </a:lnTo>
                <a:lnTo>
                  <a:pt x="12" y="196"/>
                </a:lnTo>
                <a:lnTo>
                  <a:pt x="6" y="198"/>
                </a:lnTo>
                <a:lnTo>
                  <a:pt x="2" y="200"/>
                </a:lnTo>
                <a:lnTo>
                  <a:pt x="0" y="204"/>
                </a:lnTo>
                <a:lnTo>
                  <a:pt x="0" y="208"/>
                </a:lnTo>
                <a:lnTo>
                  <a:pt x="0" y="208"/>
                </a:lnTo>
                <a:lnTo>
                  <a:pt x="0" y="212"/>
                </a:lnTo>
                <a:lnTo>
                  <a:pt x="2" y="216"/>
                </a:lnTo>
                <a:lnTo>
                  <a:pt x="6" y="220"/>
                </a:lnTo>
                <a:lnTo>
                  <a:pt x="12" y="220"/>
                </a:lnTo>
                <a:lnTo>
                  <a:pt x="38" y="220"/>
                </a:lnTo>
                <a:lnTo>
                  <a:pt x="38" y="220"/>
                </a:lnTo>
                <a:lnTo>
                  <a:pt x="42" y="220"/>
                </a:lnTo>
                <a:lnTo>
                  <a:pt x="46" y="216"/>
                </a:lnTo>
                <a:lnTo>
                  <a:pt x="48" y="212"/>
                </a:lnTo>
                <a:lnTo>
                  <a:pt x="50" y="208"/>
                </a:lnTo>
                <a:lnTo>
                  <a:pt x="50" y="208"/>
                </a:lnTo>
                <a:close/>
                <a:moveTo>
                  <a:pt x="192" y="68"/>
                </a:moveTo>
                <a:lnTo>
                  <a:pt x="192" y="68"/>
                </a:lnTo>
                <a:lnTo>
                  <a:pt x="198" y="66"/>
                </a:lnTo>
                <a:lnTo>
                  <a:pt x="202" y="64"/>
                </a:lnTo>
                <a:lnTo>
                  <a:pt x="204" y="58"/>
                </a:lnTo>
                <a:lnTo>
                  <a:pt x="206" y="54"/>
                </a:lnTo>
                <a:lnTo>
                  <a:pt x="206" y="14"/>
                </a:lnTo>
                <a:lnTo>
                  <a:pt x="206" y="14"/>
                </a:lnTo>
                <a:lnTo>
                  <a:pt x="204" y="8"/>
                </a:lnTo>
                <a:lnTo>
                  <a:pt x="202" y="4"/>
                </a:lnTo>
                <a:lnTo>
                  <a:pt x="198" y="0"/>
                </a:lnTo>
                <a:lnTo>
                  <a:pt x="192" y="0"/>
                </a:lnTo>
                <a:lnTo>
                  <a:pt x="192" y="0"/>
                </a:lnTo>
                <a:lnTo>
                  <a:pt x="186" y="0"/>
                </a:lnTo>
                <a:lnTo>
                  <a:pt x="182" y="4"/>
                </a:lnTo>
                <a:lnTo>
                  <a:pt x="180" y="8"/>
                </a:lnTo>
                <a:lnTo>
                  <a:pt x="178" y="14"/>
                </a:lnTo>
                <a:lnTo>
                  <a:pt x="178" y="54"/>
                </a:lnTo>
                <a:lnTo>
                  <a:pt x="178" y="54"/>
                </a:lnTo>
                <a:lnTo>
                  <a:pt x="180" y="58"/>
                </a:lnTo>
                <a:lnTo>
                  <a:pt x="182" y="64"/>
                </a:lnTo>
                <a:lnTo>
                  <a:pt x="186" y="66"/>
                </a:lnTo>
                <a:lnTo>
                  <a:pt x="192" y="68"/>
                </a:lnTo>
                <a:lnTo>
                  <a:pt x="192" y="68"/>
                </a:lnTo>
                <a:close/>
                <a:moveTo>
                  <a:pt x="346" y="284"/>
                </a:moveTo>
                <a:lnTo>
                  <a:pt x="332" y="276"/>
                </a:lnTo>
                <a:lnTo>
                  <a:pt x="332" y="276"/>
                </a:lnTo>
                <a:lnTo>
                  <a:pt x="328" y="276"/>
                </a:lnTo>
                <a:lnTo>
                  <a:pt x="324" y="276"/>
                </a:lnTo>
                <a:lnTo>
                  <a:pt x="320" y="278"/>
                </a:lnTo>
                <a:lnTo>
                  <a:pt x="318" y="280"/>
                </a:lnTo>
                <a:lnTo>
                  <a:pt x="318" y="280"/>
                </a:lnTo>
                <a:lnTo>
                  <a:pt x="316" y="284"/>
                </a:lnTo>
                <a:lnTo>
                  <a:pt x="316" y="288"/>
                </a:lnTo>
                <a:lnTo>
                  <a:pt x="318" y="292"/>
                </a:lnTo>
                <a:lnTo>
                  <a:pt x="322" y="294"/>
                </a:lnTo>
                <a:lnTo>
                  <a:pt x="336" y="302"/>
                </a:lnTo>
                <a:lnTo>
                  <a:pt x="336" y="302"/>
                </a:lnTo>
                <a:lnTo>
                  <a:pt x="340" y="304"/>
                </a:lnTo>
                <a:lnTo>
                  <a:pt x="340" y="304"/>
                </a:lnTo>
                <a:lnTo>
                  <a:pt x="344" y="302"/>
                </a:lnTo>
                <a:lnTo>
                  <a:pt x="348" y="298"/>
                </a:lnTo>
                <a:lnTo>
                  <a:pt x="348" y="298"/>
                </a:lnTo>
                <a:lnTo>
                  <a:pt x="350" y="294"/>
                </a:lnTo>
                <a:lnTo>
                  <a:pt x="350" y="290"/>
                </a:lnTo>
                <a:lnTo>
                  <a:pt x="348" y="288"/>
                </a:lnTo>
                <a:lnTo>
                  <a:pt x="346" y="284"/>
                </a:lnTo>
                <a:lnTo>
                  <a:pt x="346" y="284"/>
                </a:lnTo>
                <a:close/>
                <a:moveTo>
                  <a:pt x="326" y="142"/>
                </a:moveTo>
                <a:lnTo>
                  <a:pt x="326" y="142"/>
                </a:lnTo>
                <a:lnTo>
                  <a:pt x="332" y="142"/>
                </a:lnTo>
                <a:lnTo>
                  <a:pt x="358" y="126"/>
                </a:lnTo>
                <a:lnTo>
                  <a:pt x="358" y="126"/>
                </a:lnTo>
                <a:lnTo>
                  <a:pt x="362" y="122"/>
                </a:lnTo>
                <a:lnTo>
                  <a:pt x="364" y="118"/>
                </a:lnTo>
                <a:lnTo>
                  <a:pt x="364" y="114"/>
                </a:lnTo>
                <a:lnTo>
                  <a:pt x="362" y="110"/>
                </a:lnTo>
                <a:lnTo>
                  <a:pt x="362" y="110"/>
                </a:lnTo>
                <a:lnTo>
                  <a:pt x="360" y="106"/>
                </a:lnTo>
                <a:lnTo>
                  <a:pt x="356" y="104"/>
                </a:lnTo>
                <a:lnTo>
                  <a:pt x="352" y="104"/>
                </a:lnTo>
                <a:lnTo>
                  <a:pt x="346" y="104"/>
                </a:lnTo>
                <a:lnTo>
                  <a:pt x="320" y="120"/>
                </a:lnTo>
                <a:lnTo>
                  <a:pt x="320" y="120"/>
                </a:lnTo>
                <a:lnTo>
                  <a:pt x="316" y="124"/>
                </a:lnTo>
                <a:lnTo>
                  <a:pt x="314" y="128"/>
                </a:lnTo>
                <a:lnTo>
                  <a:pt x="314" y="132"/>
                </a:lnTo>
                <a:lnTo>
                  <a:pt x="316" y="136"/>
                </a:lnTo>
                <a:lnTo>
                  <a:pt x="316" y="136"/>
                </a:lnTo>
                <a:lnTo>
                  <a:pt x="320" y="142"/>
                </a:lnTo>
                <a:lnTo>
                  <a:pt x="326" y="142"/>
                </a:lnTo>
                <a:lnTo>
                  <a:pt x="326" y="142"/>
                </a:lnTo>
                <a:close/>
                <a:moveTo>
                  <a:pt x="372" y="196"/>
                </a:moveTo>
                <a:lnTo>
                  <a:pt x="346" y="196"/>
                </a:lnTo>
                <a:lnTo>
                  <a:pt x="346" y="196"/>
                </a:lnTo>
                <a:lnTo>
                  <a:pt x="342" y="198"/>
                </a:lnTo>
                <a:lnTo>
                  <a:pt x="338" y="200"/>
                </a:lnTo>
                <a:lnTo>
                  <a:pt x="336" y="204"/>
                </a:lnTo>
                <a:lnTo>
                  <a:pt x="334" y="208"/>
                </a:lnTo>
                <a:lnTo>
                  <a:pt x="334" y="208"/>
                </a:lnTo>
                <a:lnTo>
                  <a:pt x="336" y="212"/>
                </a:lnTo>
                <a:lnTo>
                  <a:pt x="338" y="216"/>
                </a:lnTo>
                <a:lnTo>
                  <a:pt x="342" y="220"/>
                </a:lnTo>
                <a:lnTo>
                  <a:pt x="346" y="220"/>
                </a:lnTo>
                <a:lnTo>
                  <a:pt x="372" y="220"/>
                </a:lnTo>
                <a:lnTo>
                  <a:pt x="372" y="220"/>
                </a:lnTo>
                <a:lnTo>
                  <a:pt x="378" y="220"/>
                </a:lnTo>
                <a:lnTo>
                  <a:pt x="382" y="216"/>
                </a:lnTo>
                <a:lnTo>
                  <a:pt x="384" y="212"/>
                </a:lnTo>
                <a:lnTo>
                  <a:pt x="384" y="208"/>
                </a:lnTo>
                <a:lnTo>
                  <a:pt x="384" y="208"/>
                </a:lnTo>
                <a:lnTo>
                  <a:pt x="384" y="204"/>
                </a:lnTo>
                <a:lnTo>
                  <a:pt x="382" y="200"/>
                </a:lnTo>
                <a:lnTo>
                  <a:pt x="378" y="198"/>
                </a:lnTo>
                <a:lnTo>
                  <a:pt x="372" y="196"/>
                </a:lnTo>
                <a:lnTo>
                  <a:pt x="372" y="196"/>
                </a:lnTo>
                <a:close/>
                <a:moveTo>
                  <a:pt x="294" y="32"/>
                </a:moveTo>
                <a:lnTo>
                  <a:pt x="294" y="32"/>
                </a:lnTo>
                <a:lnTo>
                  <a:pt x="288" y="30"/>
                </a:lnTo>
                <a:lnTo>
                  <a:pt x="284" y="30"/>
                </a:lnTo>
                <a:lnTo>
                  <a:pt x="278" y="32"/>
                </a:lnTo>
                <a:lnTo>
                  <a:pt x="276" y="36"/>
                </a:lnTo>
                <a:lnTo>
                  <a:pt x="258" y="68"/>
                </a:lnTo>
                <a:lnTo>
                  <a:pt x="258" y="68"/>
                </a:lnTo>
                <a:lnTo>
                  <a:pt x="256" y="72"/>
                </a:lnTo>
                <a:lnTo>
                  <a:pt x="256" y="78"/>
                </a:lnTo>
                <a:lnTo>
                  <a:pt x="258" y="82"/>
                </a:lnTo>
                <a:lnTo>
                  <a:pt x="262" y="86"/>
                </a:lnTo>
                <a:lnTo>
                  <a:pt x="262" y="86"/>
                </a:lnTo>
                <a:lnTo>
                  <a:pt x="270" y="88"/>
                </a:lnTo>
                <a:lnTo>
                  <a:pt x="270" y="88"/>
                </a:lnTo>
                <a:lnTo>
                  <a:pt x="276" y="86"/>
                </a:lnTo>
                <a:lnTo>
                  <a:pt x="282" y="82"/>
                </a:lnTo>
                <a:lnTo>
                  <a:pt x="300" y="50"/>
                </a:lnTo>
                <a:lnTo>
                  <a:pt x="300" y="50"/>
                </a:lnTo>
                <a:lnTo>
                  <a:pt x="302" y="44"/>
                </a:lnTo>
                <a:lnTo>
                  <a:pt x="300" y="40"/>
                </a:lnTo>
                <a:lnTo>
                  <a:pt x="298" y="34"/>
                </a:lnTo>
                <a:lnTo>
                  <a:pt x="294" y="32"/>
                </a:lnTo>
                <a:lnTo>
                  <a:pt x="294" y="32"/>
                </a:lnTo>
                <a:close/>
                <a:moveTo>
                  <a:pt x="286" y="196"/>
                </a:moveTo>
                <a:lnTo>
                  <a:pt x="286" y="196"/>
                </a:lnTo>
                <a:lnTo>
                  <a:pt x="284" y="216"/>
                </a:lnTo>
                <a:lnTo>
                  <a:pt x="278" y="232"/>
                </a:lnTo>
                <a:lnTo>
                  <a:pt x="272" y="244"/>
                </a:lnTo>
                <a:lnTo>
                  <a:pt x="262" y="256"/>
                </a:lnTo>
                <a:lnTo>
                  <a:pt x="262" y="256"/>
                </a:lnTo>
                <a:lnTo>
                  <a:pt x="252" y="270"/>
                </a:lnTo>
                <a:lnTo>
                  <a:pt x="244" y="288"/>
                </a:lnTo>
                <a:lnTo>
                  <a:pt x="240" y="298"/>
                </a:lnTo>
                <a:lnTo>
                  <a:pt x="238" y="310"/>
                </a:lnTo>
                <a:lnTo>
                  <a:pt x="236" y="322"/>
                </a:lnTo>
                <a:lnTo>
                  <a:pt x="234" y="338"/>
                </a:lnTo>
                <a:lnTo>
                  <a:pt x="234" y="338"/>
                </a:lnTo>
                <a:lnTo>
                  <a:pt x="232" y="344"/>
                </a:lnTo>
                <a:lnTo>
                  <a:pt x="230" y="350"/>
                </a:lnTo>
                <a:lnTo>
                  <a:pt x="224" y="354"/>
                </a:lnTo>
                <a:lnTo>
                  <a:pt x="218" y="354"/>
                </a:lnTo>
                <a:lnTo>
                  <a:pt x="166" y="354"/>
                </a:lnTo>
                <a:lnTo>
                  <a:pt x="166" y="354"/>
                </a:lnTo>
                <a:lnTo>
                  <a:pt x="160" y="354"/>
                </a:lnTo>
                <a:lnTo>
                  <a:pt x="154" y="350"/>
                </a:lnTo>
                <a:lnTo>
                  <a:pt x="152" y="344"/>
                </a:lnTo>
                <a:lnTo>
                  <a:pt x="150" y="338"/>
                </a:lnTo>
                <a:lnTo>
                  <a:pt x="150" y="338"/>
                </a:lnTo>
                <a:lnTo>
                  <a:pt x="148" y="322"/>
                </a:lnTo>
                <a:lnTo>
                  <a:pt x="146" y="310"/>
                </a:lnTo>
                <a:lnTo>
                  <a:pt x="144" y="298"/>
                </a:lnTo>
                <a:lnTo>
                  <a:pt x="140" y="288"/>
                </a:lnTo>
                <a:lnTo>
                  <a:pt x="132" y="270"/>
                </a:lnTo>
                <a:lnTo>
                  <a:pt x="122" y="256"/>
                </a:lnTo>
                <a:lnTo>
                  <a:pt x="122" y="256"/>
                </a:lnTo>
                <a:lnTo>
                  <a:pt x="112" y="244"/>
                </a:lnTo>
                <a:lnTo>
                  <a:pt x="106" y="232"/>
                </a:lnTo>
                <a:lnTo>
                  <a:pt x="100" y="216"/>
                </a:lnTo>
                <a:lnTo>
                  <a:pt x="98" y="196"/>
                </a:lnTo>
                <a:lnTo>
                  <a:pt x="98" y="196"/>
                </a:lnTo>
                <a:lnTo>
                  <a:pt x="100" y="178"/>
                </a:lnTo>
                <a:lnTo>
                  <a:pt x="104" y="160"/>
                </a:lnTo>
                <a:lnTo>
                  <a:pt x="110" y="144"/>
                </a:lnTo>
                <a:lnTo>
                  <a:pt x="120" y="130"/>
                </a:lnTo>
                <a:lnTo>
                  <a:pt x="134" y="118"/>
                </a:lnTo>
                <a:lnTo>
                  <a:pt x="150" y="108"/>
                </a:lnTo>
                <a:lnTo>
                  <a:pt x="170" y="102"/>
                </a:lnTo>
                <a:lnTo>
                  <a:pt x="192" y="98"/>
                </a:lnTo>
                <a:lnTo>
                  <a:pt x="192" y="98"/>
                </a:lnTo>
                <a:lnTo>
                  <a:pt x="214" y="102"/>
                </a:lnTo>
                <a:lnTo>
                  <a:pt x="234" y="108"/>
                </a:lnTo>
                <a:lnTo>
                  <a:pt x="250" y="118"/>
                </a:lnTo>
                <a:lnTo>
                  <a:pt x="264" y="130"/>
                </a:lnTo>
                <a:lnTo>
                  <a:pt x="274" y="144"/>
                </a:lnTo>
                <a:lnTo>
                  <a:pt x="280" y="160"/>
                </a:lnTo>
                <a:lnTo>
                  <a:pt x="284" y="178"/>
                </a:lnTo>
                <a:lnTo>
                  <a:pt x="286" y="196"/>
                </a:lnTo>
                <a:lnTo>
                  <a:pt x="286" y="196"/>
                </a:lnTo>
                <a:close/>
                <a:moveTo>
                  <a:pt x="200" y="138"/>
                </a:moveTo>
                <a:lnTo>
                  <a:pt x="200" y="138"/>
                </a:lnTo>
                <a:lnTo>
                  <a:pt x="198" y="134"/>
                </a:lnTo>
                <a:lnTo>
                  <a:pt x="196" y="130"/>
                </a:lnTo>
                <a:lnTo>
                  <a:pt x="192" y="128"/>
                </a:lnTo>
                <a:lnTo>
                  <a:pt x="190" y="128"/>
                </a:lnTo>
                <a:lnTo>
                  <a:pt x="190" y="128"/>
                </a:lnTo>
                <a:lnTo>
                  <a:pt x="178" y="128"/>
                </a:lnTo>
                <a:lnTo>
                  <a:pt x="166" y="132"/>
                </a:lnTo>
                <a:lnTo>
                  <a:pt x="156" y="136"/>
                </a:lnTo>
                <a:lnTo>
                  <a:pt x="146" y="144"/>
                </a:lnTo>
                <a:lnTo>
                  <a:pt x="136" y="154"/>
                </a:lnTo>
                <a:lnTo>
                  <a:pt x="130" y="164"/>
                </a:lnTo>
                <a:lnTo>
                  <a:pt x="126" y="178"/>
                </a:lnTo>
                <a:lnTo>
                  <a:pt x="124" y="194"/>
                </a:lnTo>
                <a:lnTo>
                  <a:pt x="124" y="194"/>
                </a:lnTo>
                <a:lnTo>
                  <a:pt x="126" y="198"/>
                </a:lnTo>
                <a:lnTo>
                  <a:pt x="128" y="200"/>
                </a:lnTo>
                <a:lnTo>
                  <a:pt x="130" y="204"/>
                </a:lnTo>
                <a:lnTo>
                  <a:pt x="134" y="204"/>
                </a:lnTo>
                <a:lnTo>
                  <a:pt x="134" y="204"/>
                </a:lnTo>
                <a:lnTo>
                  <a:pt x="138" y="204"/>
                </a:lnTo>
                <a:lnTo>
                  <a:pt x="142" y="200"/>
                </a:lnTo>
                <a:lnTo>
                  <a:pt x="144" y="198"/>
                </a:lnTo>
                <a:lnTo>
                  <a:pt x="144" y="194"/>
                </a:lnTo>
                <a:lnTo>
                  <a:pt x="144" y="194"/>
                </a:lnTo>
                <a:lnTo>
                  <a:pt x="146" y="182"/>
                </a:lnTo>
                <a:lnTo>
                  <a:pt x="148" y="172"/>
                </a:lnTo>
                <a:lnTo>
                  <a:pt x="154" y="164"/>
                </a:lnTo>
                <a:lnTo>
                  <a:pt x="160" y="158"/>
                </a:lnTo>
                <a:lnTo>
                  <a:pt x="166" y="154"/>
                </a:lnTo>
                <a:lnTo>
                  <a:pt x="174" y="150"/>
                </a:lnTo>
                <a:lnTo>
                  <a:pt x="182" y="148"/>
                </a:lnTo>
                <a:lnTo>
                  <a:pt x="190" y="148"/>
                </a:lnTo>
                <a:lnTo>
                  <a:pt x="190" y="148"/>
                </a:lnTo>
                <a:lnTo>
                  <a:pt x="192" y="148"/>
                </a:lnTo>
                <a:lnTo>
                  <a:pt x="196" y="144"/>
                </a:lnTo>
                <a:lnTo>
                  <a:pt x="198" y="142"/>
                </a:lnTo>
                <a:lnTo>
                  <a:pt x="200" y="138"/>
                </a:lnTo>
                <a:lnTo>
                  <a:pt x="200" y="13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/>
              <a:t>	</a:t>
            </a:r>
          </a:p>
        </p:txBody>
      </p:sp>
      <p:sp>
        <p:nvSpPr>
          <p:cNvPr id="44" name="Freeform 4849">
            <a:extLst>
              <a:ext uri="{FF2B5EF4-FFF2-40B4-BE49-F238E27FC236}">
                <a16:creationId xmlns:a16="http://schemas.microsoft.com/office/drawing/2014/main" id="{4C59AA5F-627F-E0D2-6DBE-B891B0D3054C}"/>
              </a:ext>
            </a:extLst>
          </p:cNvPr>
          <p:cNvSpPr>
            <a:spLocks noEditPoints="1"/>
          </p:cNvSpPr>
          <p:nvPr/>
        </p:nvSpPr>
        <p:spPr bwMode="auto">
          <a:xfrm>
            <a:off x="7694982" y="4382260"/>
            <a:ext cx="457200" cy="457200"/>
          </a:xfrm>
          <a:custGeom>
            <a:avLst/>
            <a:gdLst>
              <a:gd name="T0" fmla="*/ 0 w 324"/>
              <a:gd name="T1" fmla="*/ 136 h 262"/>
              <a:gd name="T2" fmla="*/ 0 w 324"/>
              <a:gd name="T3" fmla="*/ 132 h 262"/>
              <a:gd name="T4" fmla="*/ 6 w 324"/>
              <a:gd name="T5" fmla="*/ 126 h 262"/>
              <a:gd name="T6" fmla="*/ 46 w 324"/>
              <a:gd name="T7" fmla="*/ 126 h 262"/>
              <a:gd name="T8" fmla="*/ 50 w 324"/>
              <a:gd name="T9" fmla="*/ 126 h 262"/>
              <a:gd name="T10" fmla="*/ 56 w 324"/>
              <a:gd name="T11" fmla="*/ 132 h 262"/>
              <a:gd name="T12" fmla="*/ 56 w 324"/>
              <a:gd name="T13" fmla="*/ 212 h 262"/>
              <a:gd name="T14" fmla="*/ 56 w 324"/>
              <a:gd name="T15" fmla="*/ 216 h 262"/>
              <a:gd name="T16" fmla="*/ 50 w 324"/>
              <a:gd name="T17" fmla="*/ 220 h 262"/>
              <a:gd name="T18" fmla="*/ 10 w 324"/>
              <a:gd name="T19" fmla="*/ 222 h 262"/>
              <a:gd name="T20" fmla="*/ 6 w 324"/>
              <a:gd name="T21" fmla="*/ 220 h 262"/>
              <a:gd name="T22" fmla="*/ 0 w 324"/>
              <a:gd name="T23" fmla="*/ 216 h 262"/>
              <a:gd name="T24" fmla="*/ 0 w 324"/>
              <a:gd name="T25" fmla="*/ 212 h 262"/>
              <a:gd name="T26" fmla="*/ 136 w 324"/>
              <a:gd name="T27" fmla="*/ 222 h 262"/>
              <a:gd name="T28" fmla="*/ 140 w 324"/>
              <a:gd name="T29" fmla="*/ 220 h 262"/>
              <a:gd name="T30" fmla="*/ 144 w 324"/>
              <a:gd name="T31" fmla="*/ 216 h 262"/>
              <a:gd name="T32" fmla="*/ 146 w 324"/>
              <a:gd name="T33" fmla="*/ 58 h 262"/>
              <a:gd name="T34" fmla="*/ 144 w 324"/>
              <a:gd name="T35" fmla="*/ 54 h 262"/>
              <a:gd name="T36" fmla="*/ 140 w 324"/>
              <a:gd name="T37" fmla="*/ 50 h 262"/>
              <a:gd name="T38" fmla="*/ 100 w 324"/>
              <a:gd name="T39" fmla="*/ 48 h 262"/>
              <a:gd name="T40" fmla="*/ 96 w 324"/>
              <a:gd name="T41" fmla="*/ 50 h 262"/>
              <a:gd name="T42" fmla="*/ 90 w 324"/>
              <a:gd name="T43" fmla="*/ 54 h 262"/>
              <a:gd name="T44" fmla="*/ 90 w 324"/>
              <a:gd name="T45" fmla="*/ 212 h 262"/>
              <a:gd name="T46" fmla="*/ 90 w 324"/>
              <a:gd name="T47" fmla="*/ 216 h 262"/>
              <a:gd name="T48" fmla="*/ 96 w 324"/>
              <a:gd name="T49" fmla="*/ 220 h 262"/>
              <a:gd name="T50" fmla="*/ 100 w 324"/>
              <a:gd name="T51" fmla="*/ 222 h 262"/>
              <a:gd name="T52" fmla="*/ 224 w 324"/>
              <a:gd name="T53" fmla="*/ 222 h 262"/>
              <a:gd name="T54" fmla="*/ 228 w 324"/>
              <a:gd name="T55" fmla="*/ 220 h 262"/>
              <a:gd name="T56" fmla="*/ 234 w 324"/>
              <a:gd name="T57" fmla="*/ 216 h 262"/>
              <a:gd name="T58" fmla="*/ 234 w 324"/>
              <a:gd name="T59" fmla="*/ 86 h 262"/>
              <a:gd name="T60" fmla="*/ 234 w 324"/>
              <a:gd name="T61" fmla="*/ 82 h 262"/>
              <a:gd name="T62" fmla="*/ 228 w 324"/>
              <a:gd name="T63" fmla="*/ 76 h 262"/>
              <a:gd name="T64" fmla="*/ 188 w 324"/>
              <a:gd name="T65" fmla="*/ 76 h 262"/>
              <a:gd name="T66" fmla="*/ 184 w 324"/>
              <a:gd name="T67" fmla="*/ 76 h 262"/>
              <a:gd name="T68" fmla="*/ 180 w 324"/>
              <a:gd name="T69" fmla="*/ 82 h 262"/>
              <a:gd name="T70" fmla="*/ 178 w 324"/>
              <a:gd name="T71" fmla="*/ 212 h 262"/>
              <a:gd name="T72" fmla="*/ 180 w 324"/>
              <a:gd name="T73" fmla="*/ 216 h 262"/>
              <a:gd name="T74" fmla="*/ 184 w 324"/>
              <a:gd name="T75" fmla="*/ 220 h 262"/>
              <a:gd name="T76" fmla="*/ 188 w 324"/>
              <a:gd name="T77" fmla="*/ 222 h 262"/>
              <a:gd name="T78" fmla="*/ 278 w 324"/>
              <a:gd name="T79" fmla="*/ 0 h 262"/>
              <a:gd name="T80" fmla="*/ 274 w 324"/>
              <a:gd name="T81" fmla="*/ 0 h 262"/>
              <a:gd name="T82" fmla="*/ 268 w 324"/>
              <a:gd name="T83" fmla="*/ 6 h 262"/>
              <a:gd name="T84" fmla="*/ 268 w 324"/>
              <a:gd name="T85" fmla="*/ 212 h 262"/>
              <a:gd name="T86" fmla="*/ 268 w 324"/>
              <a:gd name="T87" fmla="*/ 216 h 262"/>
              <a:gd name="T88" fmla="*/ 274 w 324"/>
              <a:gd name="T89" fmla="*/ 220 h 262"/>
              <a:gd name="T90" fmla="*/ 314 w 324"/>
              <a:gd name="T91" fmla="*/ 222 h 262"/>
              <a:gd name="T92" fmla="*/ 318 w 324"/>
              <a:gd name="T93" fmla="*/ 220 h 262"/>
              <a:gd name="T94" fmla="*/ 324 w 324"/>
              <a:gd name="T95" fmla="*/ 216 h 262"/>
              <a:gd name="T96" fmla="*/ 324 w 324"/>
              <a:gd name="T97" fmla="*/ 10 h 262"/>
              <a:gd name="T98" fmla="*/ 324 w 324"/>
              <a:gd name="T99" fmla="*/ 6 h 262"/>
              <a:gd name="T100" fmla="*/ 318 w 324"/>
              <a:gd name="T101" fmla="*/ 0 h 262"/>
              <a:gd name="T102" fmla="*/ 314 w 324"/>
              <a:gd name="T103" fmla="*/ 0 h 262"/>
              <a:gd name="T104" fmla="*/ 0 w 324"/>
              <a:gd name="T105" fmla="*/ 242 h 262"/>
              <a:gd name="T106" fmla="*/ 324 w 324"/>
              <a:gd name="T107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4" h="262">
                <a:moveTo>
                  <a:pt x="0" y="212"/>
                </a:moveTo>
                <a:lnTo>
                  <a:pt x="0" y="136"/>
                </a:lnTo>
                <a:lnTo>
                  <a:pt x="0" y="136"/>
                </a:lnTo>
                <a:lnTo>
                  <a:pt x="0" y="132"/>
                </a:lnTo>
                <a:lnTo>
                  <a:pt x="2" y="128"/>
                </a:lnTo>
                <a:lnTo>
                  <a:pt x="6" y="126"/>
                </a:lnTo>
                <a:lnTo>
                  <a:pt x="10" y="126"/>
                </a:lnTo>
                <a:lnTo>
                  <a:pt x="46" y="126"/>
                </a:lnTo>
                <a:lnTo>
                  <a:pt x="46" y="126"/>
                </a:lnTo>
                <a:lnTo>
                  <a:pt x="50" y="126"/>
                </a:lnTo>
                <a:lnTo>
                  <a:pt x="54" y="128"/>
                </a:lnTo>
                <a:lnTo>
                  <a:pt x="56" y="132"/>
                </a:lnTo>
                <a:lnTo>
                  <a:pt x="56" y="136"/>
                </a:lnTo>
                <a:lnTo>
                  <a:pt x="56" y="212"/>
                </a:lnTo>
                <a:lnTo>
                  <a:pt x="56" y="212"/>
                </a:lnTo>
                <a:lnTo>
                  <a:pt x="56" y="216"/>
                </a:lnTo>
                <a:lnTo>
                  <a:pt x="54" y="218"/>
                </a:lnTo>
                <a:lnTo>
                  <a:pt x="50" y="220"/>
                </a:lnTo>
                <a:lnTo>
                  <a:pt x="46" y="222"/>
                </a:lnTo>
                <a:lnTo>
                  <a:pt x="10" y="222"/>
                </a:lnTo>
                <a:lnTo>
                  <a:pt x="10" y="222"/>
                </a:lnTo>
                <a:lnTo>
                  <a:pt x="6" y="220"/>
                </a:lnTo>
                <a:lnTo>
                  <a:pt x="2" y="218"/>
                </a:lnTo>
                <a:lnTo>
                  <a:pt x="0" y="216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00" y="222"/>
                </a:moveTo>
                <a:lnTo>
                  <a:pt x="136" y="222"/>
                </a:lnTo>
                <a:lnTo>
                  <a:pt x="136" y="222"/>
                </a:lnTo>
                <a:lnTo>
                  <a:pt x="140" y="220"/>
                </a:lnTo>
                <a:lnTo>
                  <a:pt x="142" y="218"/>
                </a:lnTo>
                <a:lnTo>
                  <a:pt x="144" y="216"/>
                </a:lnTo>
                <a:lnTo>
                  <a:pt x="146" y="212"/>
                </a:lnTo>
                <a:lnTo>
                  <a:pt x="146" y="58"/>
                </a:lnTo>
                <a:lnTo>
                  <a:pt x="146" y="58"/>
                </a:lnTo>
                <a:lnTo>
                  <a:pt x="144" y="54"/>
                </a:lnTo>
                <a:lnTo>
                  <a:pt x="142" y="52"/>
                </a:lnTo>
                <a:lnTo>
                  <a:pt x="140" y="50"/>
                </a:lnTo>
                <a:lnTo>
                  <a:pt x="136" y="48"/>
                </a:lnTo>
                <a:lnTo>
                  <a:pt x="100" y="48"/>
                </a:lnTo>
                <a:lnTo>
                  <a:pt x="100" y="48"/>
                </a:lnTo>
                <a:lnTo>
                  <a:pt x="96" y="50"/>
                </a:lnTo>
                <a:lnTo>
                  <a:pt x="92" y="52"/>
                </a:lnTo>
                <a:lnTo>
                  <a:pt x="90" y="54"/>
                </a:lnTo>
                <a:lnTo>
                  <a:pt x="90" y="58"/>
                </a:lnTo>
                <a:lnTo>
                  <a:pt x="90" y="212"/>
                </a:lnTo>
                <a:lnTo>
                  <a:pt x="90" y="212"/>
                </a:lnTo>
                <a:lnTo>
                  <a:pt x="90" y="216"/>
                </a:lnTo>
                <a:lnTo>
                  <a:pt x="92" y="218"/>
                </a:lnTo>
                <a:lnTo>
                  <a:pt x="96" y="220"/>
                </a:lnTo>
                <a:lnTo>
                  <a:pt x="100" y="222"/>
                </a:lnTo>
                <a:lnTo>
                  <a:pt x="100" y="222"/>
                </a:lnTo>
                <a:close/>
                <a:moveTo>
                  <a:pt x="188" y="222"/>
                </a:moveTo>
                <a:lnTo>
                  <a:pt x="224" y="222"/>
                </a:lnTo>
                <a:lnTo>
                  <a:pt x="224" y="222"/>
                </a:lnTo>
                <a:lnTo>
                  <a:pt x="228" y="220"/>
                </a:lnTo>
                <a:lnTo>
                  <a:pt x="232" y="218"/>
                </a:lnTo>
                <a:lnTo>
                  <a:pt x="234" y="216"/>
                </a:lnTo>
                <a:lnTo>
                  <a:pt x="234" y="212"/>
                </a:lnTo>
                <a:lnTo>
                  <a:pt x="234" y="86"/>
                </a:lnTo>
                <a:lnTo>
                  <a:pt x="234" y="86"/>
                </a:lnTo>
                <a:lnTo>
                  <a:pt x="234" y="82"/>
                </a:lnTo>
                <a:lnTo>
                  <a:pt x="232" y="78"/>
                </a:lnTo>
                <a:lnTo>
                  <a:pt x="228" y="76"/>
                </a:lnTo>
                <a:lnTo>
                  <a:pt x="224" y="76"/>
                </a:lnTo>
                <a:lnTo>
                  <a:pt x="188" y="76"/>
                </a:lnTo>
                <a:lnTo>
                  <a:pt x="188" y="76"/>
                </a:lnTo>
                <a:lnTo>
                  <a:pt x="184" y="76"/>
                </a:lnTo>
                <a:lnTo>
                  <a:pt x="182" y="78"/>
                </a:lnTo>
                <a:lnTo>
                  <a:pt x="180" y="82"/>
                </a:lnTo>
                <a:lnTo>
                  <a:pt x="178" y="86"/>
                </a:lnTo>
                <a:lnTo>
                  <a:pt x="178" y="212"/>
                </a:lnTo>
                <a:lnTo>
                  <a:pt x="178" y="212"/>
                </a:lnTo>
                <a:lnTo>
                  <a:pt x="180" y="216"/>
                </a:lnTo>
                <a:lnTo>
                  <a:pt x="182" y="218"/>
                </a:lnTo>
                <a:lnTo>
                  <a:pt x="184" y="220"/>
                </a:lnTo>
                <a:lnTo>
                  <a:pt x="188" y="222"/>
                </a:lnTo>
                <a:lnTo>
                  <a:pt x="188" y="222"/>
                </a:lnTo>
                <a:close/>
                <a:moveTo>
                  <a:pt x="314" y="0"/>
                </a:moveTo>
                <a:lnTo>
                  <a:pt x="278" y="0"/>
                </a:lnTo>
                <a:lnTo>
                  <a:pt x="278" y="0"/>
                </a:lnTo>
                <a:lnTo>
                  <a:pt x="274" y="0"/>
                </a:lnTo>
                <a:lnTo>
                  <a:pt x="270" y="2"/>
                </a:lnTo>
                <a:lnTo>
                  <a:pt x="268" y="6"/>
                </a:lnTo>
                <a:lnTo>
                  <a:pt x="268" y="10"/>
                </a:lnTo>
                <a:lnTo>
                  <a:pt x="268" y="212"/>
                </a:lnTo>
                <a:lnTo>
                  <a:pt x="268" y="212"/>
                </a:lnTo>
                <a:lnTo>
                  <a:pt x="268" y="216"/>
                </a:lnTo>
                <a:lnTo>
                  <a:pt x="270" y="218"/>
                </a:lnTo>
                <a:lnTo>
                  <a:pt x="274" y="220"/>
                </a:lnTo>
                <a:lnTo>
                  <a:pt x="278" y="222"/>
                </a:lnTo>
                <a:lnTo>
                  <a:pt x="314" y="222"/>
                </a:lnTo>
                <a:lnTo>
                  <a:pt x="314" y="222"/>
                </a:lnTo>
                <a:lnTo>
                  <a:pt x="318" y="220"/>
                </a:lnTo>
                <a:lnTo>
                  <a:pt x="322" y="218"/>
                </a:lnTo>
                <a:lnTo>
                  <a:pt x="324" y="216"/>
                </a:lnTo>
                <a:lnTo>
                  <a:pt x="324" y="212"/>
                </a:lnTo>
                <a:lnTo>
                  <a:pt x="324" y="10"/>
                </a:lnTo>
                <a:lnTo>
                  <a:pt x="324" y="10"/>
                </a:lnTo>
                <a:lnTo>
                  <a:pt x="324" y="6"/>
                </a:lnTo>
                <a:lnTo>
                  <a:pt x="322" y="2"/>
                </a:lnTo>
                <a:lnTo>
                  <a:pt x="318" y="0"/>
                </a:lnTo>
                <a:lnTo>
                  <a:pt x="314" y="0"/>
                </a:lnTo>
                <a:lnTo>
                  <a:pt x="314" y="0"/>
                </a:lnTo>
                <a:close/>
                <a:moveTo>
                  <a:pt x="324" y="242"/>
                </a:moveTo>
                <a:lnTo>
                  <a:pt x="0" y="242"/>
                </a:lnTo>
                <a:lnTo>
                  <a:pt x="0" y="262"/>
                </a:lnTo>
                <a:lnTo>
                  <a:pt x="324" y="262"/>
                </a:lnTo>
                <a:lnTo>
                  <a:pt x="324" y="24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" name="Freeform 4969">
            <a:extLst>
              <a:ext uri="{FF2B5EF4-FFF2-40B4-BE49-F238E27FC236}">
                <a16:creationId xmlns:a16="http://schemas.microsoft.com/office/drawing/2014/main" id="{5071CAA1-6C78-E0FA-5722-FE27577D38A0}"/>
              </a:ext>
            </a:extLst>
          </p:cNvPr>
          <p:cNvSpPr>
            <a:spLocks noEditPoints="1"/>
          </p:cNvSpPr>
          <p:nvPr/>
        </p:nvSpPr>
        <p:spPr bwMode="auto">
          <a:xfrm>
            <a:off x="5675256" y="5338294"/>
            <a:ext cx="457200" cy="457200"/>
          </a:xfrm>
          <a:custGeom>
            <a:avLst/>
            <a:gdLst>
              <a:gd name="T0" fmla="*/ 374 w 390"/>
              <a:gd name="T1" fmla="*/ 118 h 352"/>
              <a:gd name="T2" fmla="*/ 388 w 390"/>
              <a:gd name="T3" fmla="*/ 174 h 352"/>
              <a:gd name="T4" fmla="*/ 388 w 390"/>
              <a:gd name="T5" fmla="*/ 218 h 352"/>
              <a:gd name="T6" fmla="*/ 370 w 390"/>
              <a:gd name="T7" fmla="*/ 282 h 352"/>
              <a:gd name="T8" fmla="*/ 332 w 390"/>
              <a:gd name="T9" fmla="*/ 336 h 352"/>
              <a:gd name="T10" fmla="*/ 270 w 390"/>
              <a:gd name="T11" fmla="*/ 352 h 352"/>
              <a:gd name="T12" fmla="*/ 292 w 390"/>
              <a:gd name="T13" fmla="*/ 314 h 352"/>
              <a:gd name="T14" fmla="*/ 304 w 390"/>
              <a:gd name="T15" fmla="*/ 268 h 352"/>
              <a:gd name="T16" fmla="*/ 306 w 390"/>
              <a:gd name="T17" fmla="*/ 236 h 352"/>
              <a:gd name="T18" fmla="*/ 300 w 390"/>
              <a:gd name="T19" fmla="*/ 186 h 352"/>
              <a:gd name="T20" fmla="*/ 284 w 390"/>
              <a:gd name="T21" fmla="*/ 144 h 352"/>
              <a:gd name="T22" fmla="*/ 270 w 390"/>
              <a:gd name="T23" fmla="*/ 118 h 352"/>
              <a:gd name="T24" fmla="*/ 266 w 390"/>
              <a:gd name="T25" fmla="*/ 310 h 352"/>
              <a:gd name="T26" fmla="*/ 282 w 390"/>
              <a:gd name="T27" fmla="*/ 254 h 352"/>
              <a:gd name="T28" fmla="*/ 282 w 390"/>
              <a:gd name="T29" fmla="*/ 214 h 352"/>
              <a:gd name="T30" fmla="*/ 264 w 390"/>
              <a:gd name="T31" fmla="*/ 156 h 352"/>
              <a:gd name="T32" fmla="*/ 216 w 390"/>
              <a:gd name="T33" fmla="*/ 146 h 352"/>
              <a:gd name="T34" fmla="*/ 174 w 390"/>
              <a:gd name="T35" fmla="*/ 104 h 352"/>
              <a:gd name="T36" fmla="*/ 150 w 390"/>
              <a:gd name="T37" fmla="*/ 48 h 352"/>
              <a:gd name="T38" fmla="*/ 146 w 390"/>
              <a:gd name="T39" fmla="*/ 22 h 352"/>
              <a:gd name="T40" fmla="*/ 128 w 390"/>
              <a:gd name="T41" fmla="*/ 2 h 352"/>
              <a:gd name="T42" fmla="*/ 116 w 390"/>
              <a:gd name="T43" fmla="*/ 0 h 352"/>
              <a:gd name="T44" fmla="*/ 96 w 390"/>
              <a:gd name="T45" fmla="*/ 10 h 352"/>
              <a:gd name="T46" fmla="*/ 88 w 390"/>
              <a:gd name="T47" fmla="*/ 32 h 352"/>
              <a:gd name="T48" fmla="*/ 96 w 390"/>
              <a:gd name="T49" fmla="*/ 80 h 352"/>
              <a:gd name="T50" fmla="*/ 114 w 390"/>
              <a:gd name="T51" fmla="*/ 124 h 352"/>
              <a:gd name="T52" fmla="*/ 114 w 390"/>
              <a:gd name="T53" fmla="*/ 130 h 352"/>
              <a:gd name="T54" fmla="*/ 102 w 390"/>
              <a:gd name="T55" fmla="*/ 144 h 352"/>
              <a:gd name="T56" fmla="*/ 16 w 390"/>
              <a:gd name="T57" fmla="*/ 146 h 352"/>
              <a:gd name="T58" fmla="*/ 0 w 390"/>
              <a:gd name="T59" fmla="*/ 170 h 352"/>
              <a:gd name="T60" fmla="*/ 8 w 390"/>
              <a:gd name="T61" fmla="*/ 190 h 352"/>
              <a:gd name="T62" fmla="*/ 24 w 390"/>
              <a:gd name="T63" fmla="*/ 198 h 352"/>
              <a:gd name="T64" fmla="*/ 2 w 390"/>
              <a:gd name="T65" fmla="*/ 214 h 352"/>
              <a:gd name="T66" fmla="*/ 2 w 390"/>
              <a:gd name="T67" fmla="*/ 236 h 352"/>
              <a:gd name="T68" fmla="*/ 26 w 390"/>
              <a:gd name="T69" fmla="*/ 252 h 352"/>
              <a:gd name="T70" fmla="*/ 20 w 390"/>
              <a:gd name="T71" fmla="*/ 256 h 352"/>
              <a:gd name="T72" fmla="*/ 6 w 390"/>
              <a:gd name="T73" fmla="*/ 280 h 352"/>
              <a:gd name="T74" fmla="*/ 14 w 390"/>
              <a:gd name="T75" fmla="*/ 298 h 352"/>
              <a:gd name="T76" fmla="*/ 44 w 390"/>
              <a:gd name="T77" fmla="*/ 306 h 352"/>
              <a:gd name="T78" fmla="*/ 34 w 390"/>
              <a:gd name="T79" fmla="*/ 320 h 352"/>
              <a:gd name="T80" fmla="*/ 36 w 390"/>
              <a:gd name="T81" fmla="*/ 334 h 352"/>
              <a:gd name="T82" fmla="*/ 58 w 390"/>
              <a:gd name="T83" fmla="*/ 350 h 352"/>
              <a:gd name="T84" fmla="*/ 144 w 390"/>
              <a:gd name="T85" fmla="*/ 350 h 352"/>
              <a:gd name="T86" fmla="*/ 148 w 390"/>
              <a:gd name="T87" fmla="*/ 350 h 352"/>
              <a:gd name="T88" fmla="*/ 182 w 390"/>
              <a:gd name="T89" fmla="*/ 344 h 352"/>
              <a:gd name="T90" fmla="*/ 212 w 390"/>
              <a:gd name="T91" fmla="*/ 326 h 352"/>
              <a:gd name="T92" fmla="*/ 228 w 390"/>
              <a:gd name="T93" fmla="*/ 310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90" h="352">
                <a:moveTo>
                  <a:pt x="270" y="118"/>
                </a:moveTo>
                <a:lnTo>
                  <a:pt x="374" y="118"/>
                </a:lnTo>
                <a:lnTo>
                  <a:pt x="374" y="118"/>
                </a:lnTo>
                <a:lnTo>
                  <a:pt x="380" y="136"/>
                </a:lnTo>
                <a:lnTo>
                  <a:pt x="386" y="156"/>
                </a:lnTo>
                <a:lnTo>
                  <a:pt x="388" y="174"/>
                </a:lnTo>
                <a:lnTo>
                  <a:pt x="390" y="194"/>
                </a:lnTo>
                <a:lnTo>
                  <a:pt x="390" y="194"/>
                </a:lnTo>
                <a:lnTo>
                  <a:pt x="388" y="218"/>
                </a:lnTo>
                <a:lnTo>
                  <a:pt x="384" y="240"/>
                </a:lnTo>
                <a:lnTo>
                  <a:pt x="378" y="262"/>
                </a:lnTo>
                <a:lnTo>
                  <a:pt x="370" y="282"/>
                </a:lnTo>
                <a:lnTo>
                  <a:pt x="358" y="302"/>
                </a:lnTo>
                <a:lnTo>
                  <a:pt x="346" y="320"/>
                </a:lnTo>
                <a:lnTo>
                  <a:pt x="332" y="336"/>
                </a:lnTo>
                <a:lnTo>
                  <a:pt x="316" y="352"/>
                </a:lnTo>
                <a:lnTo>
                  <a:pt x="270" y="352"/>
                </a:lnTo>
                <a:lnTo>
                  <a:pt x="270" y="352"/>
                </a:lnTo>
                <a:lnTo>
                  <a:pt x="278" y="340"/>
                </a:lnTo>
                <a:lnTo>
                  <a:pt x="284" y="326"/>
                </a:lnTo>
                <a:lnTo>
                  <a:pt x="292" y="314"/>
                </a:lnTo>
                <a:lnTo>
                  <a:pt x="296" y="298"/>
                </a:lnTo>
                <a:lnTo>
                  <a:pt x="300" y="284"/>
                </a:lnTo>
                <a:lnTo>
                  <a:pt x="304" y="268"/>
                </a:lnTo>
                <a:lnTo>
                  <a:pt x="306" y="252"/>
                </a:lnTo>
                <a:lnTo>
                  <a:pt x="306" y="236"/>
                </a:lnTo>
                <a:lnTo>
                  <a:pt x="306" y="236"/>
                </a:lnTo>
                <a:lnTo>
                  <a:pt x="306" y="218"/>
                </a:lnTo>
                <a:lnTo>
                  <a:pt x="304" y="202"/>
                </a:lnTo>
                <a:lnTo>
                  <a:pt x="300" y="186"/>
                </a:lnTo>
                <a:lnTo>
                  <a:pt x="296" y="172"/>
                </a:lnTo>
                <a:lnTo>
                  <a:pt x="292" y="158"/>
                </a:lnTo>
                <a:lnTo>
                  <a:pt x="284" y="144"/>
                </a:lnTo>
                <a:lnTo>
                  <a:pt x="278" y="130"/>
                </a:lnTo>
                <a:lnTo>
                  <a:pt x="270" y="118"/>
                </a:lnTo>
                <a:lnTo>
                  <a:pt x="270" y="118"/>
                </a:lnTo>
                <a:close/>
                <a:moveTo>
                  <a:pt x="228" y="310"/>
                </a:moveTo>
                <a:lnTo>
                  <a:pt x="266" y="310"/>
                </a:lnTo>
                <a:lnTo>
                  <a:pt x="266" y="310"/>
                </a:lnTo>
                <a:lnTo>
                  <a:pt x="274" y="292"/>
                </a:lnTo>
                <a:lnTo>
                  <a:pt x="278" y="274"/>
                </a:lnTo>
                <a:lnTo>
                  <a:pt x="282" y="254"/>
                </a:lnTo>
                <a:lnTo>
                  <a:pt x="282" y="236"/>
                </a:lnTo>
                <a:lnTo>
                  <a:pt x="282" y="236"/>
                </a:lnTo>
                <a:lnTo>
                  <a:pt x="282" y="214"/>
                </a:lnTo>
                <a:lnTo>
                  <a:pt x="278" y="194"/>
                </a:lnTo>
                <a:lnTo>
                  <a:pt x="272" y="174"/>
                </a:lnTo>
                <a:lnTo>
                  <a:pt x="264" y="156"/>
                </a:lnTo>
                <a:lnTo>
                  <a:pt x="236" y="156"/>
                </a:lnTo>
                <a:lnTo>
                  <a:pt x="236" y="156"/>
                </a:lnTo>
                <a:lnTo>
                  <a:pt x="216" y="146"/>
                </a:lnTo>
                <a:lnTo>
                  <a:pt x="200" y="134"/>
                </a:lnTo>
                <a:lnTo>
                  <a:pt x="186" y="120"/>
                </a:lnTo>
                <a:lnTo>
                  <a:pt x="174" y="104"/>
                </a:lnTo>
                <a:lnTo>
                  <a:pt x="164" y="88"/>
                </a:lnTo>
                <a:lnTo>
                  <a:pt x="156" y="68"/>
                </a:lnTo>
                <a:lnTo>
                  <a:pt x="150" y="48"/>
                </a:lnTo>
                <a:lnTo>
                  <a:pt x="148" y="28"/>
                </a:lnTo>
                <a:lnTo>
                  <a:pt x="148" y="28"/>
                </a:lnTo>
                <a:lnTo>
                  <a:pt x="146" y="22"/>
                </a:lnTo>
                <a:lnTo>
                  <a:pt x="144" y="16"/>
                </a:lnTo>
                <a:lnTo>
                  <a:pt x="138" y="8"/>
                </a:lnTo>
                <a:lnTo>
                  <a:pt x="128" y="2"/>
                </a:lnTo>
                <a:lnTo>
                  <a:pt x="122" y="0"/>
                </a:lnTo>
                <a:lnTo>
                  <a:pt x="116" y="0"/>
                </a:lnTo>
                <a:lnTo>
                  <a:pt x="116" y="0"/>
                </a:lnTo>
                <a:lnTo>
                  <a:pt x="110" y="0"/>
                </a:lnTo>
                <a:lnTo>
                  <a:pt x="104" y="2"/>
                </a:lnTo>
                <a:lnTo>
                  <a:pt x="96" y="10"/>
                </a:lnTo>
                <a:lnTo>
                  <a:pt x="90" y="20"/>
                </a:lnTo>
                <a:lnTo>
                  <a:pt x="88" y="24"/>
                </a:lnTo>
                <a:lnTo>
                  <a:pt x="88" y="32"/>
                </a:lnTo>
                <a:lnTo>
                  <a:pt x="88" y="32"/>
                </a:lnTo>
                <a:lnTo>
                  <a:pt x="90" y="56"/>
                </a:lnTo>
                <a:lnTo>
                  <a:pt x="96" y="80"/>
                </a:lnTo>
                <a:lnTo>
                  <a:pt x="104" y="102"/>
                </a:lnTo>
                <a:lnTo>
                  <a:pt x="114" y="124"/>
                </a:lnTo>
                <a:lnTo>
                  <a:pt x="114" y="124"/>
                </a:lnTo>
                <a:lnTo>
                  <a:pt x="114" y="124"/>
                </a:lnTo>
                <a:lnTo>
                  <a:pt x="114" y="124"/>
                </a:lnTo>
                <a:lnTo>
                  <a:pt x="114" y="130"/>
                </a:lnTo>
                <a:lnTo>
                  <a:pt x="112" y="136"/>
                </a:lnTo>
                <a:lnTo>
                  <a:pt x="108" y="140"/>
                </a:lnTo>
                <a:lnTo>
                  <a:pt x="102" y="144"/>
                </a:lnTo>
                <a:lnTo>
                  <a:pt x="28" y="144"/>
                </a:lnTo>
                <a:lnTo>
                  <a:pt x="28" y="144"/>
                </a:lnTo>
                <a:lnTo>
                  <a:pt x="16" y="146"/>
                </a:lnTo>
                <a:lnTo>
                  <a:pt x="8" y="152"/>
                </a:lnTo>
                <a:lnTo>
                  <a:pt x="2" y="160"/>
                </a:lnTo>
                <a:lnTo>
                  <a:pt x="0" y="170"/>
                </a:lnTo>
                <a:lnTo>
                  <a:pt x="0" y="170"/>
                </a:lnTo>
                <a:lnTo>
                  <a:pt x="2" y="180"/>
                </a:lnTo>
                <a:lnTo>
                  <a:pt x="8" y="190"/>
                </a:lnTo>
                <a:lnTo>
                  <a:pt x="16" y="194"/>
                </a:lnTo>
                <a:lnTo>
                  <a:pt x="24" y="198"/>
                </a:lnTo>
                <a:lnTo>
                  <a:pt x="24" y="198"/>
                </a:lnTo>
                <a:lnTo>
                  <a:pt x="14" y="200"/>
                </a:lnTo>
                <a:lnTo>
                  <a:pt x="6" y="206"/>
                </a:lnTo>
                <a:lnTo>
                  <a:pt x="2" y="214"/>
                </a:lnTo>
                <a:lnTo>
                  <a:pt x="0" y="224"/>
                </a:lnTo>
                <a:lnTo>
                  <a:pt x="0" y="224"/>
                </a:lnTo>
                <a:lnTo>
                  <a:pt x="2" y="236"/>
                </a:lnTo>
                <a:lnTo>
                  <a:pt x="8" y="244"/>
                </a:lnTo>
                <a:lnTo>
                  <a:pt x="16" y="250"/>
                </a:lnTo>
                <a:lnTo>
                  <a:pt x="26" y="252"/>
                </a:lnTo>
                <a:lnTo>
                  <a:pt x="28" y="252"/>
                </a:lnTo>
                <a:lnTo>
                  <a:pt x="28" y="252"/>
                </a:lnTo>
                <a:lnTo>
                  <a:pt x="20" y="256"/>
                </a:lnTo>
                <a:lnTo>
                  <a:pt x="12" y="262"/>
                </a:lnTo>
                <a:lnTo>
                  <a:pt x="8" y="270"/>
                </a:lnTo>
                <a:lnTo>
                  <a:pt x="6" y="280"/>
                </a:lnTo>
                <a:lnTo>
                  <a:pt x="6" y="280"/>
                </a:lnTo>
                <a:lnTo>
                  <a:pt x="8" y="290"/>
                </a:lnTo>
                <a:lnTo>
                  <a:pt x="14" y="298"/>
                </a:lnTo>
                <a:lnTo>
                  <a:pt x="22" y="304"/>
                </a:lnTo>
                <a:lnTo>
                  <a:pt x="32" y="306"/>
                </a:lnTo>
                <a:lnTo>
                  <a:pt x="44" y="306"/>
                </a:lnTo>
                <a:lnTo>
                  <a:pt x="44" y="306"/>
                </a:lnTo>
                <a:lnTo>
                  <a:pt x="36" y="314"/>
                </a:lnTo>
                <a:lnTo>
                  <a:pt x="34" y="320"/>
                </a:lnTo>
                <a:lnTo>
                  <a:pt x="34" y="326"/>
                </a:lnTo>
                <a:lnTo>
                  <a:pt x="34" y="326"/>
                </a:lnTo>
                <a:lnTo>
                  <a:pt x="36" y="334"/>
                </a:lnTo>
                <a:lnTo>
                  <a:pt x="42" y="342"/>
                </a:lnTo>
                <a:lnTo>
                  <a:pt x="48" y="348"/>
                </a:lnTo>
                <a:lnTo>
                  <a:pt x="58" y="350"/>
                </a:lnTo>
                <a:lnTo>
                  <a:pt x="142" y="350"/>
                </a:lnTo>
                <a:lnTo>
                  <a:pt x="142" y="350"/>
                </a:lnTo>
                <a:lnTo>
                  <a:pt x="144" y="350"/>
                </a:lnTo>
                <a:lnTo>
                  <a:pt x="144" y="350"/>
                </a:lnTo>
                <a:lnTo>
                  <a:pt x="148" y="350"/>
                </a:lnTo>
                <a:lnTo>
                  <a:pt x="148" y="350"/>
                </a:lnTo>
                <a:lnTo>
                  <a:pt x="160" y="348"/>
                </a:lnTo>
                <a:lnTo>
                  <a:pt x="172" y="346"/>
                </a:lnTo>
                <a:lnTo>
                  <a:pt x="182" y="344"/>
                </a:lnTo>
                <a:lnTo>
                  <a:pt x="194" y="338"/>
                </a:lnTo>
                <a:lnTo>
                  <a:pt x="204" y="332"/>
                </a:lnTo>
                <a:lnTo>
                  <a:pt x="212" y="326"/>
                </a:lnTo>
                <a:lnTo>
                  <a:pt x="220" y="318"/>
                </a:lnTo>
                <a:lnTo>
                  <a:pt x="228" y="310"/>
                </a:lnTo>
                <a:lnTo>
                  <a:pt x="228" y="31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" name="Freeform 4959">
            <a:extLst>
              <a:ext uri="{FF2B5EF4-FFF2-40B4-BE49-F238E27FC236}">
                <a16:creationId xmlns:a16="http://schemas.microsoft.com/office/drawing/2014/main" id="{0832F42C-253F-6676-B0C3-7171042181D3}"/>
              </a:ext>
            </a:extLst>
          </p:cNvPr>
          <p:cNvSpPr>
            <a:spLocks noEditPoints="1"/>
          </p:cNvSpPr>
          <p:nvPr/>
        </p:nvSpPr>
        <p:spPr bwMode="auto">
          <a:xfrm>
            <a:off x="3787898" y="3667220"/>
            <a:ext cx="457200" cy="457200"/>
          </a:xfrm>
          <a:custGeom>
            <a:avLst/>
            <a:gdLst>
              <a:gd name="T0" fmla="*/ 348 w 360"/>
              <a:gd name="T1" fmla="*/ 0 h 280"/>
              <a:gd name="T2" fmla="*/ 8 w 360"/>
              <a:gd name="T3" fmla="*/ 0 h 280"/>
              <a:gd name="T4" fmla="*/ 0 w 360"/>
              <a:gd name="T5" fmla="*/ 8 h 280"/>
              <a:gd name="T6" fmla="*/ 8 w 360"/>
              <a:gd name="T7" fmla="*/ 242 h 280"/>
              <a:gd name="T8" fmla="*/ 180 w 360"/>
              <a:gd name="T9" fmla="*/ 280 h 280"/>
              <a:gd name="T10" fmla="*/ 358 w 360"/>
              <a:gd name="T11" fmla="*/ 238 h 280"/>
              <a:gd name="T12" fmla="*/ 360 w 360"/>
              <a:gd name="T13" fmla="*/ 4 h 280"/>
              <a:gd name="T14" fmla="*/ 20 w 360"/>
              <a:gd name="T15" fmla="*/ 224 h 280"/>
              <a:gd name="T16" fmla="*/ 200 w 360"/>
              <a:gd name="T17" fmla="*/ 54 h 280"/>
              <a:gd name="T18" fmla="*/ 334 w 360"/>
              <a:gd name="T19" fmla="*/ 26 h 280"/>
              <a:gd name="T20" fmla="*/ 338 w 360"/>
              <a:gd name="T21" fmla="*/ 36 h 280"/>
              <a:gd name="T22" fmla="*/ 204 w 360"/>
              <a:gd name="T23" fmla="*/ 72 h 280"/>
              <a:gd name="T24" fmla="*/ 196 w 360"/>
              <a:gd name="T25" fmla="*/ 72 h 280"/>
              <a:gd name="T26" fmla="*/ 194 w 360"/>
              <a:gd name="T27" fmla="*/ 58 h 280"/>
              <a:gd name="T28" fmla="*/ 200 w 360"/>
              <a:gd name="T29" fmla="*/ 90 h 280"/>
              <a:gd name="T30" fmla="*/ 270 w 360"/>
              <a:gd name="T31" fmla="*/ 76 h 280"/>
              <a:gd name="T32" fmla="*/ 274 w 360"/>
              <a:gd name="T33" fmla="*/ 86 h 280"/>
              <a:gd name="T34" fmla="*/ 204 w 360"/>
              <a:gd name="T35" fmla="*/ 108 h 280"/>
              <a:gd name="T36" fmla="*/ 196 w 360"/>
              <a:gd name="T37" fmla="*/ 106 h 280"/>
              <a:gd name="T38" fmla="*/ 194 w 360"/>
              <a:gd name="T39" fmla="*/ 94 h 280"/>
              <a:gd name="T40" fmla="*/ 340 w 360"/>
              <a:gd name="T41" fmla="*/ 168 h 280"/>
              <a:gd name="T42" fmla="*/ 336 w 360"/>
              <a:gd name="T43" fmla="*/ 174 h 280"/>
              <a:gd name="T44" fmla="*/ 326 w 360"/>
              <a:gd name="T45" fmla="*/ 172 h 280"/>
              <a:gd name="T46" fmla="*/ 284 w 360"/>
              <a:gd name="T47" fmla="*/ 192 h 280"/>
              <a:gd name="T48" fmla="*/ 210 w 360"/>
              <a:gd name="T49" fmla="*/ 242 h 280"/>
              <a:gd name="T50" fmla="*/ 196 w 360"/>
              <a:gd name="T51" fmla="*/ 246 h 280"/>
              <a:gd name="T52" fmla="*/ 192 w 360"/>
              <a:gd name="T53" fmla="*/ 236 h 280"/>
              <a:gd name="T54" fmla="*/ 234 w 360"/>
              <a:gd name="T55" fmla="*/ 156 h 280"/>
              <a:gd name="T56" fmla="*/ 280 w 360"/>
              <a:gd name="T57" fmla="*/ 170 h 280"/>
              <a:gd name="T58" fmla="*/ 290 w 360"/>
              <a:gd name="T59" fmla="*/ 134 h 280"/>
              <a:gd name="T60" fmla="*/ 298 w 360"/>
              <a:gd name="T61" fmla="*/ 124 h 280"/>
              <a:gd name="T62" fmla="*/ 336 w 360"/>
              <a:gd name="T63" fmla="*/ 124 h 280"/>
              <a:gd name="T64" fmla="*/ 340 w 360"/>
              <a:gd name="T65" fmla="*/ 168 h 280"/>
              <a:gd name="T66" fmla="*/ 46 w 360"/>
              <a:gd name="T67" fmla="*/ 68 h 280"/>
              <a:gd name="T68" fmla="*/ 38 w 360"/>
              <a:gd name="T69" fmla="*/ 60 h 280"/>
              <a:gd name="T70" fmla="*/ 42 w 360"/>
              <a:gd name="T71" fmla="*/ 50 h 280"/>
              <a:gd name="T72" fmla="*/ 140 w 360"/>
              <a:gd name="T73" fmla="*/ 68 h 280"/>
              <a:gd name="T74" fmla="*/ 148 w 360"/>
              <a:gd name="T75" fmla="*/ 80 h 280"/>
              <a:gd name="T76" fmla="*/ 138 w 360"/>
              <a:gd name="T77" fmla="*/ 88 h 280"/>
              <a:gd name="T78" fmla="*/ 70 w 360"/>
              <a:gd name="T79" fmla="*/ 126 h 280"/>
              <a:gd name="T80" fmla="*/ 44 w 360"/>
              <a:gd name="T81" fmla="*/ 142 h 280"/>
              <a:gd name="T82" fmla="*/ 38 w 360"/>
              <a:gd name="T83" fmla="*/ 168 h 280"/>
              <a:gd name="T84" fmla="*/ 50 w 360"/>
              <a:gd name="T85" fmla="*/ 202 h 280"/>
              <a:gd name="T86" fmla="*/ 78 w 360"/>
              <a:gd name="T87" fmla="*/ 218 h 280"/>
              <a:gd name="T88" fmla="*/ 98 w 360"/>
              <a:gd name="T89" fmla="*/ 212 h 280"/>
              <a:gd name="T90" fmla="*/ 116 w 360"/>
              <a:gd name="T91" fmla="*/ 186 h 280"/>
              <a:gd name="T92" fmla="*/ 128 w 360"/>
              <a:gd name="T93" fmla="*/ 166 h 280"/>
              <a:gd name="T94" fmla="*/ 116 w 360"/>
              <a:gd name="T95" fmla="*/ 132 h 280"/>
              <a:gd name="T96" fmla="*/ 88 w 360"/>
              <a:gd name="T97" fmla="*/ 114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60" h="280">
                <a:moveTo>
                  <a:pt x="356" y="2"/>
                </a:moveTo>
                <a:lnTo>
                  <a:pt x="356" y="2"/>
                </a:lnTo>
                <a:lnTo>
                  <a:pt x="352" y="0"/>
                </a:lnTo>
                <a:lnTo>
                  <a:pt x="348" y="0"/>
                </a:lnTo>
                <a:lnTo>
                  <a:pt x="180" y="38"/>
                </a:lnTo>
                <a:lnTo>
                  <a:pt x="12" y="0"/>
                </a:lnTo>
                <a:lnTo>
                  <a:pt x="12" y="0"/>
                </a:lnTo>
                <a:lnTo>
                  <a:pt x="8" y="0"/>
                </a:lnTo>
                <a:lnTo>
                  <a:pt x="4" y="2"/>
                </a:lnTo>
                <a:lnTo>
                  <a:pt x="4" y="2"/>
                </a:lnTo>
                <a:lnTo>
                  <a:pt x="0" y="4"/>
                </a:lnTo>
                <a:lnTo>
                  <a:pt x="0" y="8"/>
                </a:lnTo>
                <a:lnTo>
                  <a:pt x="0" y="232"/>
                </a:lnTo>
                <a:lnTo>
                  <a:pt x="0" y="232"/>
                </a:lnTo>
                <a:lnTo>
                  <a:pt x="2" y="238"/>
                </a:lnTo>
                <a:lnTo>
                  <a:pt x="8" y="242"/>
                </a:lnTo>
                <a:lnTo>
                  <a:pt x="178" y="280"/>
                </a:lnTo>
                <a:lnTo>
                  <a:pt x="178" y="280"/>
                </a:lnTo>
                <a:lnTo>
                  <a:pt x="180" y="280"/>
                </a:lnTo>
                <a:lnTo>
                  <a:pt x="180" y="280"/>
                </a:lnTo>
                <a:lnTo>
                  <a:pt x="182" y="280"/>
                </a:lnTo>
                <a:lnTo>
                  <a:pt x="352" y="242"/>
                </a:lnTo>
                <a:lnTo>
                  <a:pt x="352" y="242"/>
                </a:lnTo>
                <a:lnTo>
                  <a:pt x="358" y="238"/>
                </a:lnTo>
                <a:lnTo>
                  <a:pt x="360" y="232"/>
                </a:lnTo>
                <a:lnTo>
                  <a:pt x="360" y="8"/>
                </a:lnTo>
                <a:lnTo>
                  <a:pt x="360" y="8"/>
                </a:lnTo>
                <a:lnTo>
                  <a:pt x="360" y="4"/>
                </a:lnTo>
                <a:lnTo>
                  <a:pt x="356" y="2"/>
                </a:lnTo>
                <a:lnTo>
                  <a:pt x="356" y="2"/>
                </a:lnTo>
                <a:close/>
                <a:moveTo>
                  <a:pt x="170" y="258"/>
                </a:moveTo>
                <a:lnTo>
                  <a:pt x="20" y="224"/>
                </a:lnTo>
                <a:lnTo>
                  <a:pt x="20" y="22"/>
                </a:lnTo>
                <a:lnTo>
                  <a:pt x="170" y="56"/>
                </a:lnTo>
                <a:lnTo>
                  <a:pt x="170" y="258"/>
                </a:lnTo>
                <a:close/>
                <a:moveTo>
                  <a:pt x="200" y="54"/>
                </a:moveTo>
                <a:lnTo>
                  <a:pt x="326" y="24"/>
                </a:lnTo>
                <a:lnTo>
                  <a:pt x="326" y="24"/>
                </a:lnTo>
                <a:lnTo>
                  <a:pt x="330" y="24"/>
                </a:lnTo>
                <a:lnTo>
                  <a:pt x="334" y="26"/>
                </a:lnTo>
                <a:lnTo>
                  <a:pt x="336" y="28"/>
                </a:lnTo>
                <a:lnTo>
                  <a:pt x="338" y="32"/>
                </a:lnTo>
                <a:lnTo>
                  <a:pt x="338" y="32"/>
                </a:lnTo>
                <a:lnTo>
                  <a:pt x="338" y="36"/>
                </a:lnTo>
                <a:lnTo>
                  <a:pt x="336" y="40"/>
                </a:lnTo>
                <a:lnTo>
                  <a:pt x="334" y="42"/>
                </a:lnTo>
                <a:lnTo>
                  <a:pt x="330" y="44"/>
                </a:lnTo>
                <a:lnTo>
                  <a:pt x="204" y="72"/>
                </a:lnTo>
                <a:lnTo>
                  <a:pt x="204" y="72"/>
                </a:lnTo>
                <a:lnTo>
                  <a:pt x="202" y="74"/>
                </a:lnTo>
                <a:lnTo>
                  <a:pt x="202" y="74"/>
                </a:lnTo>
                <a:lnTo>
                  <a:pt x="196" y="72"/>
                </a:lnTo>
                <a:lnTo>
                  <a:pt x="192" y="66"/>
                </a:lnTo>
                <a:lnTo>
                  <a:pt x="192" y="66"/>
                </a:lnTo>
                <a:lnTo>
                  <a:pt x="192" y="62"/>
                </a:lnTo>
                <a:lnTo>
                  <a:pt x="194" y="58"/>
                </a:lnTo>
                <a:lnTo>
                  <a:pt x="196" y="56"/>
                </a:lnTo>
                <a:lnTo>
                  <a:pt x="200" y="54"/>
                </a:lnTo>
                <a:lnTo>
                  <a:pt x="200" y="54"/>
                </a:lnTo>
                <a:close/>
                <a:moveTo>
                  <a:pt x="200" y="90"/>
                </a:moveTo>
                <a:lnTo>
                  <a:pt x="262" y="74"/>
                </a:lnTo>
                <a:lnTo>
                  <a:pt x="262" y="74"/>
                </a:lnTo>
                <a:lnTo>
                  <a:pt x="266" y="74"/>
                </a:lnTo>
                <a:lnTo>
                  <a:pt x="270" y="76"/>
                </a:lnTo>
                <a:lnTo>
                  <a:pt x="274" y="78"/>
                </a:lnTo>
                <a:lnTo>
                  <a:pt x="274" y="82"/>
                </a:lnTo>
                <a:lnTo>
                  <a:pt x="274" y="82"/>
                </a:lnTo>
                <a:lnTo>
                  <a:pt x="274" y="86"/>
                </a:lnTo>
                <a:lnTo>
                  <a:pt x="274" y="90"/>
                </a:lnTo>
                <a:lnTo>
                  <a:pt x="270" y="92"/>
                </a:lnTo>
                <a:lnTo>
                  <a:pt x="268" y="94"/>
                </a:lnTo>
                <a:lnTo>
                  <a:pt x="204" y="108"/>
                </a:lnTo>
                <a:lnTo>
                  <a:pt x="204" y="108"/>
                </a:lnTo>
                <a:lnTo>
                  <a:pt x="202" y="108"/>
                </a:lnTo>
                <a:lnTo>
                  <a:pt x="202" y="108"/>
                </a:lnTo>
                <a:lnTo>
                  <a:pt x="196" y="106"/>
                </a:lnTo>
                <a:lnTo>
                  <a:pt x="192" y="102"/>
                </a:lnTo>
                <a:lnTo>
                  <a:pt x="192" y="102"/>
                </a:lnTo>
                <a:lnTo>
                  <a:pt x="192" y="98"/>
                </a:lnTo>
                <a:lnTo>
                  <a:pt x="194" y="94"/>
                </a:lnTo>
                <a:lnTo>
                  <a:pt x="196" y="90"/>
                </a:lnTo>
                <a:lnTo>
                  <a:pt x="200" y="90"/>
                </a:lnTo>
                <a:lnTo>
                  <a:pt x="200" y="90"/>
                </a:lnTo>
                <a:close/>
                <a:moveTo>
                  <a:pt x="340" y="168"/>
                </a:moveTo>
                <a:lnTo>
                  <a:pt x="340" y="168"/>
                </a:lnTo>
                <a:lnTo>
                  <a:pt x="340" y="172"/>
                </a:lnTo>
                <a:lnTo>
                  <a:pt x="336" y="174"/>
                </a:lnTo>
                <a:lnTo>
                  <a:pt x="336" y="174"/>
                </a:lnTo>
                <a:lnTo>
                  <a:pt x="332" y="176"/>
                </a:lnTo>
                <a:lnTo>
                  <a:pt x="332" y="176"/>
                </a:lnTo>
                <a:lnTo>
                  <a:pt x="330" y="174"/>
                </a:lnTo>
                <a:lnTo>
                  <a:pt x="326" y="172"/>
                </a:lnTo>
                <a:lnTo>
                  <a:pt x="316" y="162"/>
                </a:lnTo>
                <a:lnTo>
                  <a:pt x="288" y="190"/>
                </a:lnTo>
                <a:lnTo>
                  <a:pt x="288" y="190"/>
                </a:lnTo>
                <a:lnTo>
                  <a:pt x="284" y="192"/>
                </a:lnTo>
                <a:lnTo>
                  <a:pt x="278" y="192"/>
                </a:lnTo>
                <a:lnTo>
                  <a:pt x="246" y="178"/>
                </a:lnTo>
                <a:lnTo>
                  <a:pt x="210" y="242"/>
                </a:lnTo>
                <a:lnTo>
                  <a:pt x="210" y="242"/>
                </a:lnTo>
                <a:lnTo>
                  <a:pt x="206" y="246"/>
                </a:lnTo>
                <a:lnTo>
                  <a:pt x="200" y="248"/>
                </a:lnTo>
                <a:lnTo>
                  <a:pt x="200" y="248"/>
                </a:lnTo>
                <a:lnTo>
                  <a:pt x="196" y="246"/>
                </a:lnTo>
                <a:lnTo>
                  <a:pt x="196" y="246"/>
                </a:lnTo>
                <a:lnTo>
                  <a:pt x="194" y="244"/>
                </a:lnTo>
                <a:lnTo>
                  <a:pt x="192" y="240"/>
                </a:lnTo>
                <a:lnTo>
                  <a:pt x="192" y="236"/>
                </a:lnTo>
                <a:lnTo>
                  <a:pt x="192" y="234"/>
                </a:lnTo>
                <a:lnTo>
                  <a:pt x="232" y="160"/>
                </a:lnTo>
                <a:lnTo>
                  <a:pt x="232" y="160"/>
                </a:lnTo>
                <a:lnTo>
                  <a:pt x="234" y="156"/>
                </a:lnTo>
                <a:lnTo>
                  <a:pt x="238" y="154"/>
                </a:lnTo>
                <a:lnTo>
                  <a:pt x="242" y="154"/>
                </a:lnTo>
                <a:lnTo>
                  <a:pt x="246" y="154"/>
                </a:lnTo>
                <a:lnTo>
                  <a:pt x="280" y="170"/>
                </a:lnTo>
                <a:lnTo>
                  <a:pt x="302" y="148"/>
                </a:lnTo>
                <a:lnTo>
                  <a:pt x="292" y="138"/>
                </a:lnTo>
                <a:lnTo>
                  <a:pt x="292" y="138"/>
                </a:lnTo>
                <a:lnTo>
                  <a:pt x="290" y="134"/>
                </a:lnTo>
                <a:lnTo>
                  <a:pt x="290" y="128"/>
                </a:lnTo>
                <a:lnTo>
                  <a:pt x="290" y="128"/>
                </a:lnTo>
                <a:lnTo>
                  <a:pt x="292" y="126"/>
                </a:lnTo>
                <a:lnTo>
                  <a:pt x="298" y="124"/>
                </a:lnTo>
                <a:lnTo>
                  <a:pt x="298" y="124"/>
                </a:lnTo>
                <a:lnTo>
                  <a:pt x="332" y="124"/>
                </a:lnTo>
                <a:lnTo>
                  <a:pt x="332" y="124"/>
                </a:lnTo>
                <a:lnTo>
                  <a:pt x="336" y="124"/>
                </a:lnTo>
                <a:lnTo>
                  <a:pt x="338" y="126"/>
                </a:lnTo>
                <a:lnTo>
                  <a:pt x="340" y="128"/>
                </a:lnTo>
                <a:lnTo>
                  <a:pt x="340" y="132"/>
                </a:lnTo>
                <a:lnTo>
                  <a:pt x="340" y="168"/>
                </a:lnTo>
                <a:close/>
                <a:moveTo>
                  <a:pt x="138" y="88"/>
                </a:moveTo>
                <a:lnTo>
                  <a:pt x="138" y="88"/>
                </a:lnTo>
                <a:lnTo>
                  <a:pt x="136" y="88"/>
                </a:lnTo>
                <a:lnTo>
                  <a:pt x="46" y="68"/>
                </a:lnTo>
                <a:lnTo>
                  <a:pt x="46" y="68"/>
                </a:lnTo>
                <a:lnTo>
                  <a:pt x="42" y="66"/>
                </a:lnTo>
                <a:lnTo>
                  <a:pt x="40" y="62"/>
                </a:lnTo>
                <a:lnTo>
                  <a:pt x="38" y="60"/>
                </a:lnTo>
                <a:lnTo>
                  <a:pt x="38" y="56"/>
                </a:lnTo>
                <a:lnTo>
                  <a:pt x="38" y="56"/>
                </a:lnTo>
                <a:lnTo>
                  <a:pt x="40" y="52"/>
                </a:lnTo>
                <a:lnTo>
                  <a:pt x="42" y="50"/>
                </a:lnTo>
                <a:lnTo>
                  <a:pt x="46" y="48"/>
                </a:lnTo>
                <a:lnTo>
                  <a:pt x="50" y="48"/>
                </a:lnTo>
                <a:lnTo>
                  <a:pt x="140" y="68"/>
                </a:lnTo>
                <a:lnTo>
                  <a:pt x="140" y="68"/>
                </a:lnTo>
                <a:lnTo>
                  <a:pt x="144" y="70"/>
                </a:lnTo>
                <a:lnTo>
                  <a:pt x="146" y="72"/>
                </a:lnTo>
                <a:lnTo>
                  <a:pt x="148" y="76"/>
                </a:lnTo>
                <a:lnTo>
                  <a:pt x="148" y="80"/>
                </a:lnTo>
                <a:lnTo>
                  <a:pt x="148" y="80"/>
                </a:lnTo>
                <a:lnTo>
                  <a:pt x="144" y="86"/>
                </a:lnTo>
                <a:lnTo>
                  <a:pt x="138" y="88"/>
                </a:lnTo>
                <a:lnTo>
                  <a:pt x="138" y="88"/>
                </a:lnTo>
                <a:close/>
                <a:moveTo>
                  <a:pt x="78" y="172"/>
                </a:moveTo>
                <a:lnTo>
                  <a:pt x="78" y="126"/>
                </a:lnTo>
                <a:lnTo>
                  <a:pt x="78" y="126"/>
                </a:lnTo>
                <a:lnTo>
                  <a:pt x="70" y="126"/>
                </a:lnTo>
                <a:lnTo>
                  <a:pt x="62" y="128"/>
                </a:lnTo>
                <a:lnTo>
                  <a:pt x="56" y="132"/>
                </a:lnTo>
                <a:lnTo>
                  <a:pt x="50" y="136"/>
                </a:lnTo>
                <a:lnTo>
                  <a:pt x="44" y="142"/>
                </a:lnTo>
                <a:lnTo>
                  <a:pt x="42" y="150"/>
                </a:lnTo>
                <a:lnTo>
                  <a:pt x="40" y="158"/>
                </a:lnTo>
                <a:lnTo>
                  <a:pt x="38" y="168"/>
                </a:lnTo>
                <a:lnTo>
                  <a:pt x="38" y="168"/>
                </a:lnTo>
                <a:lnTo>
                  <a:pt x="40" y="176"/>
                </a:lnTo>
                <a:lnTo>
                  <a:pt x="42" y="186"/>
                </a:lnTo>
                <a:lnTo>
                  <a:pt x="44" y="194"/>
                </a:lnTo>
                <a:lnTo>
                  <a:pt x="50" y="202"/>
                </a:lnTo>
                <a:lnTo>
                  <a:pt x="56" y="208"/>
                </a:lnTo>
                <a:lnTo>
                  <a:pt x="62" y="212"/>
                </a:lnTo>
                <a:lnTo>
                  <a:pt x="70" y="216"/>
                </a:lnTo>
                <a:lnTo>
                  <a:pt x="78" y="218"/>
                </a:lnTo>
                <a:lnTo>
                  <a:pt x="78" y="218"/>
                </a:lnTo>
                <a:lnTo>
                  <a:pt x="84" y="218"/>
                </a:lnTo>
                <a:lnTo>
                  <a:pt x="92" y="216"/>
                </a:lnTo>
                <a:lnTo>
                  <a:pt x="98" y="212"/>
                </a:lnTo>
                <a:lnTo>
                  <a:pt x="104" y="208"/>
                </a:lnTo>
                <a:lnTo>
                  <a:pt x="110" y="202"/>
                </a:lnTo>
                <a:lnTo>
                  <a:pt x="114" y="194"/>
                </a:lnTo>
                <a:lnTo>
                  <a:pt x="116" y="186"/>
                </a:lnTo>
                <a:lnTo>
                  <a:pt x="116" y="176"/>
                </a:lnTo>
                <a:lnTo>
                  <a:pt x="78" y="172"/>
                </a:lnTo>
                <a:close/>
                <a:moveTo>
                  <a:pt x="128" y="166"/>
                </a:moveTo>
                <a:lnTo>
                  <a:pt x="128" y="166"/>
                </a:lnTo>
                <a:lnTo>
                  <a:pt x="126" y="156"/>
                </a:lnTo>
                <a:lnTo>
                  <a:pt x="124" y="146"/>
                </a:lnTo>
                <a:lnTo>
                  <a:pt x="122" y="138"/>
                </a:lnTo>
                <a:lnTo>
                  <a:pt x="116" y="132"/>
                </a:lnTo>
                <a:lnTo>
                  <a:pt x="110" y="126"/>
                </a:lnTo>
                <a:lnTo>
                  <a:pt x="104" y="120"/>
                </a:lnTo>
                <a:lnTo>
                  <a:pt x="96" y="116"/>
                </a:lnTo>
                <a:lnTo>
                  <a:pt x="88" y="114"/>
                </a:lnTo>
                <a:lnTo>
                  <a:pt x="88" y="160"/>
                </a:lnTo>
                <a:lnTo>
                  <a:pt x="128" y="1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" name="Freeform 4899">
            <a:extLst>
              <a:ext uri="{FF2B5EF4-FFF2-40B4-BE49-F238E27FC236}">
                <a16:creationId xmlns:a16="http://schemas.microsoft.com/office/drawing/2014/main" id="{9A976016-18E5-2252-4CF0-D69B652921A0}"/>
              </a:ext>
            </a:extLst>
          </p:cNvPr>
          <p:cNvSpPr>
            <a:spLocks noEditPoints="1"/>
          </p:cNvSpPr>
          <p:nvPr/>
        </p:nvSpPr>
        <p:spPr bwMode="auto">
          <a:xfrm>
            <a:off x="4955084" y="1552769"/>
            <a:ext cx="457200" cy="457200"/>
          </a:xfrm>
          <a:custGeom>
            <a:avLst/>
            <a:gdLst>
              <a:gd name="T0" fmla="*/ 190 w 324"/>
              <a:gd name="T1" fmla="*/ 0 h 324"/>
              <a:gd name="T2" fmla="*/ 134 w 324"/>
              <a:gd name="T3" fmla="*/ 20 h 324"/>
              <a:gd name="T4" fmla="*/ 90 w 324"/>
              <a:gd name="T5" fmla="*/ 74 h 324"/>
              <a:gd name="T6" fmla="*/ 82 w 324"/>
              <a:gd name="T7" fmla="*/ 120 h 324"/>
              <a:gd name="T8" fmla="*/ 84 w 324"/>
              <a:gd name="T9" fmla="*/ 146 h 324"/>
              <a:gd name="T10" fmla="*/ 118 w 324"/>
              <a:gd name="T11" fmla="*/ 206 h 324"/>
              <a:gd name="T12" fmla="*/ 178 w 324"/>
              <a:gd name="T13" fmla="*/ 240 h 324"/>
              <a:gd name="T14" fmla="*/ 202 w 324"/>
              <a:gd name="T15" fmla="*/ 242 h 324"/>
              <a:gd name="T16" fmla="*/ 250 w 324"/>
              <a:gd name="T17" fmla="*/ 232 h 324"/>
              <a:gd name="T18" fmla="*/ 304 w 324"/>
              <a:gd name="T19" fmla="*/ 188 h 324"/>
              <a:gd name="T20" fmla="*/ 324 w 324"/>
              <a:gd name="T21" fmla="*/ 132 h 324"/>
              <a:gd name="T22" fmla="*/ 324 w 324"/>
              <a:gd name="T23" fmla="*/ 108 h 324"/>
              <a:gd name="T24" fmla="*/ 304 w 324"/>
              <a:gd name="T25" fmla="*/ 52 h 324"/>
              <a:gd name="T26" fmla="*/ 250 w 324"/>
              <a:gd name="T27" fmla="*/ 8 h 324"/>
              <a:gd name="T28" fmla="*/ 202 w 324"/>
              <a:gd name="T29" fmla="*/ 0 h 324"/>
              <a:gd name="T30" fmla="*/ 202 w 324"/>
              <a:gd name="T31" fmla="*/ 212 h 324"/>
              <a:gd name="T32" fmla="*/ 152 w 324"/>
              <a:gd name="T33" fmla="*/ 196 h 324"/>
              <a:gd name="T34" fmla="*/ 118 w 324"/>
              <a:gd name="T35" fmla="*/ 156 h 324"/>
              <a:gd name="T36" fmla="*/ 112 w 324"/>
              <a:gd name="T37" fmla="*/ 120 h 324"/>
              <a:gd name="T38" fmla="*/ 128 w 324"/>
              <a:gd name="T39" fmla="*/ 70 h 324"/>
              <a:gd name="T40" fmla="*/ 168 w 324"/>
              <a:gd name="T41" fmla="*/ 36 h 324"/>
              <a:gd name="T42" fmla="*/ 202 w 324"/>
              <a:gd name="T43" fmla="*/ 30 h 324"/>
              <a:gd name="T44" fmla="*/ 254 w 324"/>
              <a:gd name="T45" fmla="*/ 46 h 324"/>
              <a:gd name="T46" fmla="*/ 286 w 324"/>
              <a:gd name="T47" fmla="*/ 86 h 324"/>
              <a:gd name="T48" fmla="*/ 294 w 324"/>
              <a:gd name="T49" fmla="*/ 120 h 324"/>
              <a:gd name="T50" fmla="*/ 278 w 324"/>
              <a:gd name="T51" fmla="*/ 172 h 324"/>
              <a:gd name="T52" fmla="*/ 238 w 324"/>
              <a:gd name="T53" fmla="*/ 204 h 324"/>
              <a:gd name="T54" fmla="*/ 202 w 324"/>
              <a:gd name="T55" fmla="*/ 212 h 324"/>
              <a:gd name="T56" fmla="*/ 138 w 324"/>
              <a:gd name="T57" fmla="*/ 130 h 324"/>
              <a:gd name="T58" fmla="*/ 132 w 324"/>
              <a:gd name="T59" fmla="*/ 120 h 324"/>
              <a:gd name="T60" fmla="*/ 138 w 324"/>
              <a:gd name="T61" fmla="*/ 94 h 324"/>
              <a:gd name="T62" fmla="*/ 164 w 324"/>
              <a:gd name="T63" fmla="*/ 62 h 324"/>
              <a:gd name="T64" fmla="*/ 202 w 324"/>
              <a:gd name="T65" fmla="*/ 50 h 324"/>
              <a:gd name="T66" fmla="*/ 210 w 324"/>
              <a:gd name="T67" fmla="*/ 54 h 324"/>
              <a:gd name="T68" fmla="*/ 212 w 324"/>
              <a:gd name="T69" fmla="*/ 60 h 324"/>
              <a:gd name="T70" fmla="*/ 206 w 324"/>
              <a:gd name="T71" fmla="*/ 70 h 324"/>
              <a:gd name="T72" fmla="*/ 192 w 324"/>
              <a:gd name="T73" fmla="*/ 72 h 324"/>
              <a:gd name="T74" fmla="*/ 168 w 324"/>
              <a:gd name="T75" fmla="*/ 86 h 324"/>
              <a:gd name="T76" fmla="*/ 154 w 324"/>
              <a:gd name="T77" fmla="*/ 110 h 324"/>
              <a:gd name="T78" fmla="*/ 152 w 324"/>
              <a:gd name="T79" fmla="*/ 124 h 324"/>
              <a:gd name="T80" fmla="*/ 142 w 324"/>
              <a:gd name="T81" fmla="*/ 130 h 324"/>
              <a:gd name="T82" fmla="*/ 48 w 324"/>
              <a:gd name="T83" fmla="*/ 316 h 324"/>
              <a:gd name="T84" fmla="*/ 28 w 324"/>
              <a:gd name="T85" fmla="*/ 324 h 324"/>
              <a:gd name="T86" fmla="*/ 8 w 324"/>
              <a:gd name="T87" fmla="*/ 316 h 324"/>
              <a:gd name="T88" fmla="*/ 0 w 324"/>
              <a:gd name="T89" fmla="*/ 296 h 324"/>
              <a:gd name="T90" fmla="*/ 86 w 324"/>
              <a:gd name="T91" fmla="*/ 198 h 324"/>
              <a:gd name="T92" fmla="*/ 102 w 324"/>
              <a:gd name="T93" fmla="*/ 220 h 324"/>
              <a:gd name="T94" fmla="*/ 124 w 324"/>
              <a:gd name="T95" fmla="*/ 238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4" h="324">
                <a:moveTo>
                  <a:pt x="202" y="0"/>
                </a:moveTo>
                <a:lnTo>
                  <a:pt x="202" y="0"/>
                </a:lnTo>
                <a:lnTo>
                  <a:pt x="190" y="0"/>
                </a:lnTo>
                <a:lnTo>
                  <a:pt x="178" y="2"/>
                </a:lnTo>
                <a:lnTo>
                  <a:pt x="156" y="8"/>
                </a:lnTo>
                <a:lnTo>
                  <a:pt x="134" y="20"/>
                </a:lnTo>
                <a:lnTo>
                  <a:pt x="118" y="34"/>
                </a:lnTo>
                <a:lnTo>
                  <a:pt x="102" y="52"/>
                </a:lnTo>
                <a:lnTo>
                  <a:pt x="90" y="74"/>
                </a:lnTo>
                <a:lnTo>
                  <a:pt x="84" y="96"/>
                </a:lnTo>
                <a:lnTo>
                  <a:pt x="82" y="108"/>
                </a:lnTo>
                <a:lnTo>
                  <a:pt x="82" y="120"/>
                </a:lnTo>
                <a:lnTo>
                  <a:pt x="82" y="120"/>
                </a:lnTo>
                <a:lnTo>
                  <a:pt x="82" y="132"/>
                </a:lnTo>
                <a:lnTo>
                  <a:pt x="84" y="146"/>
                </a:lnTo>
                <a:lnTo>
                  <a:pt x="90" y="168"/>
                </a:lnTo>
                <a:lnTo>
                  <a:pt x="102" y="188"/>
                </a:lnTo>
                <a:lnTo>
                  <a:pt x="118" y="206"/>
                </a:lnTo>
                <a:lnTo>
                  <a:pt x="134" y="222"/>
                </a:lnTo>
                <a:lnTo>
                  <a:pt x="156" y="232"/>
                </a:lnTo>
                <a:lnTo>
                  <a:pt x="178" y="240"/>
                </a:lnTo>
                <a:lnTo>
                  <a:pt x="190" y="242"/>
                </a:lnTo>
                <a:lnTo>
                  <a:pt x="202" y="242"/>
                </a:lnTo>
                <a:lnTo>
                  <a:pt x="202" y="242"/>
                </a:lnTo>
                <a:lnTo>
                  <a:pt x="216" y="242"/>
                </a:lnTo>
                <a:lnTo>
                  <a:pt x="228" y="240"/>
                </a:lnTo>
                <a:lnTo>
                  <a:pt x="250" y="232"/>
                </a:lnTo>
                <a:lnTo>
                  <a:pt x="270" y="222"/>
                </a:lnTo>
                <a:lnTo>
                  <a:pt x="288" y="206"/>
                </a:lnTo>
                <a:lnTo>
                  <a:pt x="304" y="188"/>
                </a:lnTo>
                <a:lnTo>
                  <a:pt x="314" y="168"/>
                </a:lnTo>
                <a:lnTo>
                  <a:pt x="322" y="146"/>
                </a:lnTo>
                <a:lnTo>
                  <a:pt x="324" y="132"/>
                </a:lnTo>
                <a:lnTo>
                  <a:pt x="324" y="120"/>
                </a:lnTo>
                <a:lnTo>
                  <a:pt x="324" y="120"/>
                </a:lnTo>
                <a:lnTo>
                  <a:pt x="324" y="108"/>
                </a:lnTo>
                <a:lnTo>
                  <a:pt x="322" y="96"/>
                </a:lnTo>
                <a:lnTo>
                  <a:pt x="314" y="74"/>
                </a:lnTo>
                <a:lnTo>
                  <a:pt x="304" y="52"/>
                </a:lnTo>
                <a:lnTo>
                  <a:pt x="288" y="34"/>
                </a:lnTo>
                <a:lnTo>
                  <a:pt x="270" y="20"/>
                </a:lnTo>
                <a:lnTo>
                  <a:pt x="250" y="8"/>
                </a:lnTo>
                <a:lnTo>
                  <a:pt x="228" y="2"/>
                </a:lnTo>
                <a:lnTo>
                  <a:pt x="216" y="0"/>
                </a:lnTo>
                <a:lnTo>
                  <a:pt x="202" y="0"/>
                </a:lnTo>
                <a:lnTo>
                  <a:pt x="202" y="0"/>
                </a:lnTo>
                <a:close/>
                <a:moveTo>
                  <a:pt x="202" y="212"/>
                </a:moveTo>
                <a:lnTo>
                  <a:pt x="202" y="212"/>
                </a:lnTo>
                <a:lnTo>
                  <a:pt x="184" y="210"/>
                </a:lnTo>
                <a:lnTo>
                  <a:pt x="168" y="204"/>
                </a:lnTo>
                <a:lnTo>
                  <a:pt x="152" y="196"/>
                </a:lnTo>
                <a:lnTo>
                  <a:pt x="138" y="184"/>
                </a:lnTo>
                <a:lnTo>
                  <a:pt x="128" y="172"/>
                </a:lnTo>
                <a:lnTo>
                  <a:pt x="118" y="156"/>
                </a:lnTo>
                <a:lnTo>
                  <a:pt x="114" y="138"/>
                </a:lnTo>
                <a:lnTo>
                  <a:pt x="112" y="120"/>
                </a:lnTo>
                <a:lnTo>
                  <a:pt x="112" y="120"/>
                </a:lnTo>
                <a:lnTo>
                  <a:pt x="114" y="102"/>
                </a:lnTo>
                <a:lnTo>
                  <a:pt x="118" y="86"/>
                </a:lnTo>
                <a:lnTo>
                  <a:pt x="128" y="70"/>
                </a:lnTo>
                <a:lnTo>
                  <a:pt x="138" y="56"/>
                </a:lnTo>
                <a:lnTo>
                  <a:pt x="152" y="46"/>
                </a:lnTo>
                <a:lnTo>
                  <a:pt x="168" y="36"/>
                </a:lnTo>
                <a:lnTo>
                  <a:pt x="184" y="32"/>
                </a:lnTo>
                <a:lnTo>
                  <a:pt x="202" y="30"/>
                </a:lnTo>
                <a:lnTo>
                  <a:pt x="202" y="30"/>
                </a:lnTo>
                <a:lnTo>
                  <a:pt x="222" y="32"/>
                </a:lnTo>
                <a:lnTo>
                  <a:pt x="238" y="36"/>
                </a:lnTo>
                <a:lnTo>
                  <a:pt x="254" y="46"/>
                </a:lnTo>
                <a:lnTo>
                  <a:pt x="268" y="56"/>
                </a:lnTo>
                <a:lnTo>
                  <a:pt x="278" y="70"/>
                </a:lnTo>
                <a:lnTo>
                  <a:pt x="286" y="86"/>
                </a:lnTo>
                <a:lnTo>
                  <a:pt x="292" y="102"/>
                </a:lnTo>
                <a:lnTo>
                  <a:pt x="294" y="120"/>
                </a:lnTo>
                <a:lnTo>
                  <a:pt x="294" y="120"/>
                </a:lnTo>
                <a:lnTo>
                  <a:pt x="292" y="138"/>
                </a:lnTo>
                <a:lnTo>
                  <a:pt x="286" y="156"/>
                </a:lnTo>
                <a:lnTo>
                  <a:pt x="278" y="172"/>
                </a:lnTo>
                <a:lnTo>
                  <a:pt x="268" y="184"/>
                </a:lnTo>
                <a:lnTo>
                  <a:pt x="254" y="196"/>
                </a:lnTo>
                <a:lnTo>
                  <a:pt x="238" y="204"/>
                </a:lnTo>
                <a:lnTo>
                  <a:pt x="222" y="210"/>
                </a:lnTo>
                <a:lnTo>
                  <a:pt x="202" y="212"/>
                </a:lnTo>
                <a:lnTo>
                  <a:pt x="202" y="212"/>
                </a:lnTo>
                <a:close/>
                <a:moveTo>
                  <a:pt x="142" y="130"/>
                </a:moveTo>
                <a:lnTo>
                  <a:pt x="142" y="130"/>
                </a:lnTo>
                <a:lnTo>
                  <a:pt x="138" y="130"/>
                </a:lnTo>
                <a:lnTo>
                  <a:pt x="136" y="128"/>
                </a:lnTo>
                <a:lnTo>
                  <a:pt x="134" y="124"/>
                </a:lnTo>
                <a:lnTo>
                  <a:pt x="132" y="120"/>
                </a:lnTo>
                <a:lnTo>
                  <a:pt x="132" y="120"/>
                </a:lnTo>
                <a:lnTo>
                  <a:pt x="134" y="106"/>
                </a:lnTo>
                <a:lnTo>
                  <a:pt x="138" y="94"/>
                </a:lnTo>
                <a:lnTo>
                  <a:pt x="144" y="82"/>
                </a:lnTo>
                <a:lnTo>
                  <a:pt x="154" y="72"/>
                </a:lnTo>
                <a:lnTo>
                  <a:pt x="164" y="62"/>
                </a:lnTo>
                <a:lnTo>
                  <a:pt x="176" y="56"/>
                </a:lnTo>
                <a:lnTo>
                  <a:pt x="188" y="52"/>
                </a:lnTo>
                <a:lnTo>
                  <a:pt x="202" y="50"/>
                </a:lnTo>
                <a:lnTo>
                  <a:pt x="202" y="50"/>
                </a:lnTo>
                <a:lnTo>
                  <a:pt x="206" y="52"/>
                </a:lnTo>
                <a:lnTo>
                  <a:pt x="210" y="54"/>
                </a:lnTo>
                <a:lnTo>
                  <a:pt x="212" y="56"/>
                </a:lnTo>
                <a:lnTo>
                  <a:pt x="212" y="60"/>
                </a:lnTo>
                <a:lnTo>
                  <a:pt x="212" y="60"/>
                </a:lnTo>
                <a:lnTo>
                  <a:pt x="212" y="64"/>
                </a:lnTo>
                <a:lnTo>
                  <a:pt x="210" y="68"/>
                </a:lnTo>
                <a:lnTo>
                  <a:pt x="206" y="70"/>
                </a:lnTo>
                <a:lnTo>
                  <a:pt x="202" y="70"/>
                </a:lnTo>
                <a:lnTo>
                  <a:pt x="202" y="70"/>
                </a:lnTo>
                <a:lnTo>
                  <a:pt x="192" y="72"/>
                </a:lnTo>
                <a:lnTo>
                  <a:pt x="184" y="74"/>
                </a:lnTo>
                <a:lnTo>
                  <a:pt x="174" y="80"/>
                </a:lnTo>
                <a:lnTo>
                  <a:pt x="168" y="86"/>
                </a:lnTo>
                <a:lnTo>
                  <a:pt x="162" y="92"/>
                </a:lnTo>
                <a:lnTo>
                  <a:pt x="156" y="102"/>
                </a:lnTo>
                <a:lnTo>
                  <a:pt x="154" y="110"/>
                </a:lnTo>
                <a:lnTo>
                  <a:pt x="152" y="120"/>
                </a:lnTo>
                <a:lnTo>
                  <a:pt x="152" y="120"/>
                </a:lnTo>
                <a:lnTo>
                  <a:pt x="152" y="124"/>
                </a:lnTo>
                <a:lnTo>
                  <a:pt x="150" y="128"/>
                </a:lnTo>
                <a:lnTo>
                  <a:pt x="146" y="130"/>
                </a:lnTo>
                <a:lnTo>
                  <a:pt x="142" y="130"/>
                </a:lnTo>
                <a:lnTo>
                  <a:pt x="142" y="130"/>
                </a:lnTo>
                <a:close/>
                <a:moveTo>
                  <a:pt x="124" y="238"/>
                </a:moveTo>
                <a:lnTo>
                  <a:pt x="48" y="316"/>
                </a:lnTo>
                <a:lnTo>
                  <a:pt x="48" y="316"/>
                </a:lnTo>
                <a:lnTo>
                  <a:pt x="38" y="322"/>
                </a:lnTo>
                <a:lnTo>
                  <a:pt x="28" y="324"/>
                </a:lnTo>
                <a:lnTo>
                  <a:pt x="28" y="324"/>
                </a:lnTo>
                <a:lnTo>
                  <a:pt x="18" y="322"/>
                </a:lnTo>
                <a:lnTo>
                  <a:pt x="8" y="316"/>
                </a:lnTo>
                <a:lnTo>
                  <a:pt x="8" y="316"/>
                </a:lnTo>
                <a:lnTo>
                  <a:pt x="2" y="306"/>
                </a:lnTo>
                <a:lnTo>
                  <a:pt x="0" y="296"/>
                </a:lnTo>
                <a:lnTo>
                  <a:pt x="2" y="286"/>
                </a:lnTo>
                <a:lnTo>
                  <a:pt x="8" y="276"/>
                </a:lnTo>
                <a:lnTo>
                  <a:pt x="86" y="198"/>
                </a:lnTo>
                <a:lnTo>
                  <a:pt x="86" y="198"/>
                </a:lnTo>
                <a:lnTo>
                  <a:pt x="94" y="210"/>
                </a:lnTo>
                <a:lnTo>
                  <a:pt x="102" y="220"/>
                </a:lnTo>
                <a:lnTo>
                  <a:pt x="114" y="230"/>
                </a:lnTo>
                <a:lnTo>
                  <a:pt x="124" y="238"/>
                </a:lnTo>
                <a:lnTo>
                  <a:pt x="124" y="23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08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1470048-0822-E2EA-8A2C-E63182A82D34}"/>
              </a:ext>
            </a:extLst>
          </p:cNvPr>
          <p:cNvSpPr/>
          <p:nvPr/>
        </p:nvSpPr>
        <p:spPr>
          <a:xfrm>
            <a:off x="3514537" y="1063461"/>
            <a:ext cx="5040000" cy="5040000"/>
          </a:xfrm>
          <a:custGeom>
            <a:avLst/>
            <a:gdLst>
              <a:gd name="connsiteX0" fmla="*/ 2700000 w 5400000"/>
              <a:gd name="connsiteY0" fmla="*/ 900000 h 5400000"/>
              <a:gd name="connsiteX1" fmla="*/ 900000 w 5400000"/>
              <a:gd name="connsiteY1" fmla="*/ 2700000 h 5400000"/>
              <a:gd name="connsiteX2" fmla="*/ 2700000 w 5400000"/>
              <a:gd name="connsiteY2" fmla="*/ 4500000 h 5400000"/>
              <a:gd name="connsiteX3" fmla="*/ 4500000 w 5400000"/>
              <a:gd name="connsiteY3" fmla="*/ 2700000 h 5400000"/>
              <a:gd name="connsiteX4" fmla="*/ 2700000 w 5400000"/>
              <a:gd name="connsiteY4" fmla="*/ 900000 h 5400000"/>
              <a:gd name="connsiteX5" fmla="*/ 2700000 w 5400000"/>
              <a:gd name="connsiteY5" fmla="*/ 0 h 5400000"/>
              <a:gd name="connsiteX6" fmla="*/ 5400000 w 5400000"/>
              <a:gd name="connsiteY6" fmla="*/ 2700000 h 5400000"/>
              <a:gd name="connsiteX7" fmla="*/ 2700000 w 5400000"/>
              <a:gd name="connsiteY7" fmla="*/ 5400000 h 5400000"/>
              <a:gd name="connsiteX8" fmla="*/ 0 w 5400000"/>
              <a:gd name="connsiteY8" fmla="*/ 2700000 h 5400000"/>
              <a:gd name="connsiteX9" fmla="*/ 2700000 w 5400000"/>
              <a:gd name="connsiteY9" fmla="*/ 0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00000" h="5400000">
                <a:moveTo>
                  <a:pt x="2700000" y="900000"/>
                </a:moveTo>
                <a:cubicBezTo>
                  <a:pt x="1705887" y="900000"/>
                  <a:pt x="900000" y="1705887"/>
                  <a:pt x="900000" y="2700000"/>
                </a:cubicBezTo>
                <a:cubicBezTo>
                  <a:pt x="900000" y="3694113"/>
                  <a:pt x="1705887" y="4500000"/>
                  <a:pt x="2700000" y="4500000"/>
                </a:cubicBezTo>
                <a:cubicBezTo>
                  <a:pt x="3694113" y="4500000"/>
                  <a:pt x="4500000" y="3694113"/>
                  <a:pt x="4500000" y="2700000"/>
                </a:cubicBezTo>
                <a:cubicBezTo>
                  <a:pt x="4500000" y="1705887"/>
                  <a:pt x="3694113" y="900000"/>
                  <a:pt x="2700000" y="900000"/>
                </a:cubicBezTo>
                <a:close/>
                <a:moveTo>
                  <a:pt x="2700000" y="0"/>
                </a:moveTo>
                <a:cubicBezTo>
                  <a:pt x="4191169" y="0"/>
                  <a:pt x="5400000" y="1208831"/>
                  <a:pt x="5400000" y="2700000"/>
                </a:cubicBezTo>
                <a:cubicBezTo>
                  <a:pt x="5400000" y="4191169"/>
                  <a:pt x="4191169" y="5400000"/>
                  <a:pt x="2700000" y="5400000"/>
                </a:cubicBezTo>
                <a:cubicBezTo>
                  <a:pt x="1208831" y="5400000"/>
                  <a:pt x="0" y="4191169"/>
                  <a:pt x="0" y="2700000"/>
                </a:cubicBezTo>
                <a:cubicBezTo>
                  <a:pt x="0" y="1208831"/>
                  <a:pt x="1208831" y="0"/>
                  <a:pt x="2700000" y="0"/>
                </a:cubicBezTo>
                <a:close/>
              </a:path>
            </a:pathLst>
          </a:custGeom>
          <a:solidFill>
            <a:schemeClr val="accent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D78A27AF-E73F-CB39-140F-5E87A58E8518}"/>
              </a:ext>
            </a:extLst>
          </p:cNvPr>
          <p:cNvSpPr txBox="1">
            <a:spLocks/>
          </p:cNvSpPr>
          <p:nvPr/>
        </p:nvSpPr>
        <p:spPr>
          <a:xfrm>
            <a:off x="290939" y="335119"/>
            <a:ext cx="11756097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471" kern="0">
                <a:solidFill>
                  <a:schemeClr val="bg1"/>
                </a:solidFill>
              </a:rPr>
              <a:t>¿CÓMO FACILITAMOS LA GESTIÓN DE RIESGOS EN FIS?</a:t>
            </a:r>
            <a:endParaRPr kumimoji="0" lang="es-MX" sz="347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C7BEDAA-C1BC-8EF1-6AF7-D5F8D7DEED75}"/>
              </a:ext>
            </a:extLst>
          </p:cNvPr>
          <p:cNvCxnSpPr>
            <a:stCxn id="25" idx="5"/>
            <a:endCxn id="25" idx="7"/>
          </p:cNvCxnSpPr>
          <p:nvPr/>
        </p:nvCxnSpPr>
        <p:spPr>
          <a:xfrm>
            <a:off x="6034537" y="1063461"/>
            <a:ext cx="0" cy="504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33A3BBB-F253-3C6B-72DF-DAF6BC99ED1D}"/>
              </a:ext>
            </a:extLst>
          </p:cNvPr>
          <p:cNvCxnSpPr>
            <a:cxnSpLocks/>
          </p:cNvCxnSpPr>
          <p:nvPr/>
        </p:nvCxnSpPr>
        <p:spPr>
          <a:xfrm rot="2160000">
            <a:off x="6024100" y="1068647"/>
            <a:ext cx="0" cy="504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A055A5D-D53D-0237-00D2-C4BD44EBBBC7}"/>
              </a:ext>
            </a:extLst>
          </p:cNvPr>
          <p:cNvCxnSpPr>
            <a:cxnSpLocks/>
          </p:cNvCxnSpPr>
          <p:nvPr/>
        </p:nvCxnSpPr>
        <p:spPr>
          <a:xfrm rot="4320000">
            <a:off x="6024099" y="1068647"/>
            <a:ext cx="0" cy="504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D8F9B64-A2E0-5888-1FF1-95124F91AB21}"/>
              </a:ext>
            </a:extLst>
          </p:cNvPr>
          <p:cNvCxnSpPr>
            <a:cxnSpLocks/>
          </p:cNvCxnSpPr>
          <p:nvPr/>
        </p:nvCxnSpPr>
        <p:spPr>
          <a:xfrm rot="8640000">
            <a:off x="6024100" y="1079551"/>
            <a:ext cx="0" cy="504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F67B623-853E-EE7A-BDD1-D3F8FC782A24}"/>
              </a:ext>
            </a:extLst>
          </p:cNvPr>
          <p:cNvCxnSpPr>
            <a:cxnSpLocks/>
          </p:cNvCxnSpPr>
          <p:nvPr/>
        </p:nvCxnSpPr>
        <p:spPr>
          <a:xfrm rot="6480000">
            <a:off x="6024099" y="1057744"/>
            <a:ext cx="0" cy="504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2EF777BD-C688-1D87-8A86-C53396FD9737}"/>
              </a:ext>
            </a:extLst>
          </p:cNvPr>
          <p:cNvSpPr/>
          <p:nvPr/>
        </p:nvSpPr>
        <p:spPr>
          <a:xfrm>
            <a:off x="4378536" y="1927461"/>
            <a:ext cx="3312000" cy="3312000"/>
          </a:xfrm>
          <a:prstGeom prst="ellipse">
            <a:avLst/>
          </a:prstGeom>
          <a:solidFill>
            <a:srgbClr val="1D2D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0" name="Graphic 48" descr="Umbrella outline">
            <a:extLst>
              <a:ext uri="{FF2B5EF4-FFF2-40B4-BE49-F238E27FC236}">
                <a16:creationId xmlns:a16="http://schemas.microsoft.com/office/drawing/2014/main" id="{042C3166-1ED6-5488-62B2-9854E6E85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4876" y="1326671"/>
            <a:ext cx="481584" cy="498294"/>
          </a:xfrm>
          <a:prstGeom prst="rect">
            <a:avLst/>
          </a:prstGeom>
        </p:spPr>
      </p:pic>
      <p:pic>
        <p:nvPicPr>
          <p:cNvPr id="51" name="Graphic 50" descr="Credit card with solid fill">
            <a:extLst>
              <a:ext uri="{FF2B5EF4-FFF2-40B4-BE49-F238E27FC236}">
                <a16:creationId xmlns:a16="http://schemas.microsoft.com/office/drawing/2014/main" id="{BD4D57AA-5A7A-E707-FF1C-F1D81121FF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42588" y="2060456"/>
            <a:ext cx="547161" cy="566151"/>
          </a:xfrm>
          <a:prstGeom prst="rect">
            <a:avLst/>
          </a:prstGeom>
        </p:spPr>
      </p:pic>
      <p:pic>
        <p:nvPicPr>
          <p:cNvPr id="54" name="Graphic 56" descr="Money with solid fill">
            <a:extLst>
              <a:ext uri="{FF2B5EF4-FFF2-40B4-BE49-F238E27FC236}">
                <a16:creationId xmlns:a16="http://schemas.microsoft.com/office/drawing/2014/main" id="{4329BF69-F366-BFE9-8313-22CB26BD4A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62161" y="3308329"/>
            <a:ext cx="520750" cy="538830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0D8CE266-2CAC-7D97-A60A-12824F79AF26}"/>
              </a:ext>
            </a:extLst>
          </p:cNvPr>
          <p:cNvGrpSpPr/>
          <p:nvPr/>
        </p:nvGrpSpPr>
        <p:grpSpPr>
          <a:xfrm>
            <a:off x="7491647" y="4633722"/>
            <a:ext cx="420791" cy="393860"/>
            <a:chOff x="7548797" y="4938522"/>
            <a:chExt cx="420791" cy="39386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D6033EB-83F9-5CE1-77FD-4E73E4534C30}"/>
                </a:ext>
              </a:extLst>
            </p:cNvPr>
            <p:cNvSpPr/>
            <p:nvPr/>
          </p:nvSpPr>
          <p:spPr>
            <a:xfrm>
              <a:off x="7548797" y="4938522"/>
              <a:ext cx="420791" cy="393860"/>
            </a:xfrm>
            <a:custGeom>
              <a:avLst/>
              <a:gdLst>
                <a:gd name="connsiteX0" fmla="*/ 37129 w 420791"/>
                <a:gd name="connsiteY0" fmla="*/ 0 h 393860"/>
                <a:gd name="connsiteX1" fmla="*/ 0 w 420791"/>
                <a:gd name="connsiteY1" fmla="*/ 0 h 393860"/>
                <a:gd name="connsiteX2" fmla="*/ 0 w 420791"/>
                <a:gd name="connsiteY2" fmla="*/ 393860 h 393860"/>
                <a:gd name="connsiteX3" fmla="*/ 420791 w 420791"/>
                <a:gd name="connsiteY3" fmla="*/ 393860 h 393860"/>
                <a:gd name="connsiteX4" fmla="*/ 420791 w 420791"/>
                <a:gd name="connsiteY4" fmla="*/ 359108 h 393860"/>
                <a:gd name="connsiteX5" fmla="*/ 37129 w 420791"/>
                <a:gd name="connsiteY5" fmla="*/ 359108 h 393860"/>
                <a:gd name="connsiteX6" fmla="*/ 37129 w 420791"/>
                <a:gd name="connsiteY6" fmla="*/ 0 h 393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791" h="393860">
                  <a:moveTo>
                    <a:pt x="37129" y="0"/>
                  </a:moveTo>
                  <a:lnTo>
                    <a:pt x="0" y="0"/>
                  </a:lnTo>
                  <a:lnTo>
                    <a:pt x="0" y="393860"/>
                  </a:lnTo>
                  <a:lnTo>
                    <a:pt x="420791" y="393860"/>
                  </a:lnTo>
                  <a:lnTo>
                    <a:pt x="420791" y="359108"/>
                  </a:lnTo>
                  <a:lnTo>
                    <a:pt x="37129" y="359108"/>
                  </a:lnTo>
                  <a:lnTo>
                    <a:pt x="37129" y="0"/>
                  </a:lnTo>
                  <a:close/>
                </a:path>
              </a:pathLst>
            </a:custGeom>
            <a:solidFill>
              <a:srgbClr val="FFFFFF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765B319-8C2B-B16D-10A9-601F0A6F4199}"/>
                </a:ext>
              </a:extLst>
            </p:cNvPr>
            <p:cNvSpPr/>
            <p:nvPr/>
          </p:nvSpPr>
          <p:spPr>
            <a:xfrm>
              <a:off x="7612510" y="4988010"/>
              <a:ext cx="356781" cy="239855"/>
            </a:xfrm>
            <a:custGeom>
              <a:avLst/>
              <a:gdLst>
                <a:gd name="connsiteX0" fmla="*/ 233316 w 356781"/>
                <a:gd name="connsiteY0" fmla="*/ 205097 h 239855"/>
                <a:gd name="connsiteX1" fmla="*/ 176769 w 356781"/>
                <a:gd name="connsiteY1" fmla="*/ 118737 h 239855"/>
                <a:gd name="connsiteX2" fmla="*/ 80235 w 356781"/>
                <a:gd name="connsiteY2" fmla="*/ 0 h 239855"/>
                <a:gd name="connsiteX3" fmla="*/ 0 w 356781"/>
                <a:gd name="connsiteY3" fmla="*/ 120672 h 239855"/>
                <a:gd name="connsiteX4" fmla="*/ 36510 w 356781"/>
                <a:gd name="connsiteY4" fmla="*/ 127008 h 239855"/>
                <a:gd name="connsiteX5" fmla="*/ 80241 w 356781"/>
                <a:gd name="connsiteY5" fmla="*/ 34752 h 239855"/>
                <a:gd name="connsiteX6" fmla="*/ 141256 w 356781"/>
                <a:gd name="connsiteY6" fmla="*/ 128937 h 239855"/>
                <a:gd name="connsiteX7" fmla="*/ 233298 w 356781"/>
                <a:gd name="connsiteY7" fmla="*/ 239855 h 239855"/>
                <a:gd name="connsiteX8" fmla="*/ 316045 w 356781"/>
                <a:gd name="connsiteY8" fmla="*/ 125977 h 239855"/>
                <a:gd name="connsiteX9" fmla="*/ 356781 w 356781"/>
                <a:gd name="connsiteY9" fmla="*/ 135859 h 239855"/>
                <a:gd name="connsiteX10" fmla="*/ 313143 w 356781"/>
                <a:gd name="connsiteY10" fmla="*/ 66354 h 239855"/>
                <a:gd name="connsiteX11" fmla="*/ 238886 w 356781"/>
                <a:gd name="connsiteY11" fmla="*/ 107223 h 239855"/>
                <a:gd name="connsiteX12" fmla="*/ 280105 w 356781"/>
                <a:gd name="connsiteY12" fmla="*/ 117237 h 239855"/>
                <a:gd name="connsiteX13" fmla="*/ 233316 w 356781"/>
                <a:gd name="connsiteY13" fmla="*/ 205097 h 23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6781" h="239855">
                  <a:moveTo>
                    <a:pt x="233316" y="205097"/>
                  </a:moveTo>
                  <a:cubicBezTo>
                    <a:pt x="218799" y="205097"/>
                    <a:pt x="191318" y="163128"/>
                    <a:pt x="176769" y="118737"/>
                  </a:cubicBezTo>
                  <a:cubicBezTo>
                    <a:pt x="165068" y="83035"/>
                    <a:pt x="132215" y="0"/>
                    <a:pt x="80235" y="0"/>
                  </a:cubicBezTo>
                  <a:cubicBezTo>
                    <a:pt x="33663" y="0"/>
                    <a:pt x="10897" y="65624"/>
                    <a:pt x="0" y="120672"/>
                  </a:cubicBezTo>
                  <a:lnTo>
                    <a:pt x="36510" y="127008"/>
                  </a:lnTo>
                  <a:cubicBezTo>
                    <a:pt x="49814" y="59820"/>
                    <a:pt x="70396" y="34752"/>
                    <a:pt x="80241" y="34752"/>
                  </a:cubicBezTo>
                  <a:cubicBezTo>
                    <a:pt x="94740" y="34752"/>
                    <a:pt x="122184" y="70762"/>
                    <a:pt x="141256" y="128937"/>
                  </a:cubicBezTo>
                  <a:cubicBezTo>
                    <a:pt x="144969" y="140290"/>
                    <a:pt x="179177" y="239855"/>
                    <a:pt x="233298" y="239855"/>
                  </a:cubicBezTo>
                  <a:cubicBezTo>
                    <a:pt x="271045" y="239855"/>
                    <a:pt x="298892" y="201506"/>
                    <a:pt x="316045" y="125977"/>
                  </a:cubicBezTo>
                  <a:lnTo>
                    <a:pt x="356781" y="135859"/>
                  </a:lnTo>
                  <a:lnTo>
                    <a:pt x="313143" y="66354"/>
                  </a:lnTo>
                  <a:lnTo>
                    <a:pt x="238886" y="107223"/>
                  </a:lnTo>
                  <a:lnTo>
                    <a:pt x="280105" y="117237"/>
                  </a:lnTo>
                  <a:cubicBezTo>
                    <a:pt x="266485" y="177903"/>
                    <a:pt x="246813" y="205097"/>
                    <a:pt x="233316" y="205097"/>
                  </a:cubicBezTo>
                  <a:close/>
                </a:path>
              </a:pathLst>
            </a:custGeom>
            <a:solidFill>
              <a:srgbClr val="FFFFFF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58" name="object 84">
            <a:extLst>
              <a:ext uri="{FF2B5EF4-FFF2-40B4-BE49-F238E27FC236}">
                <a16:creationId xmlns:a16="http://schemas.microsoft.com/office/drawing/2014/main" id="{37C1876A-9287-4090-7F60-3A7095BADE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80034" y="5281325"/>
            <a:ext cx="498026" cy="540000"/>
          </a:xfrm>
          <a:prstGeom prst="rect">
            <a:avLst/>
          </a:prstGeom>
        </p:spPr>
      </p:pic>
      <p:pic>
        <p:nvPicPr>
          <p:cNvPr id="59" name="Graphic 1" descr="Programmer female with solid fill">
            <a:extLst>
              <a:ext uri="{FF2B5EF4-FFF2-40B4-BE49-F238E27FC236}">
                <a16:creationId xmlns:a16="http://schemas.microsoft.com/office/drawing/2014/main" id="{34E2B2C6-A85D-D6AA-F407-069FBF9E4A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38021" y="3197385"/>
            <a:ext cx="636526" cy="579712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142CD6DE-4D19-4E45-983A-250F0EC35E6A}"/>
              </a:ext>
            </a:extLst>
          </p:cNvPr>
          <p:cNvGrpSpPr/>
          <p:nvPr/>
        </p:nvGrpSpPr>
        <p:grpSpPr>
          <a:xfrm>
            <a:off x="5222166" y="1455185"/>
            <a:ext cx="327160" cy="306221"/>
            <a:chOff x="5279316" y="1759985"/>
            <a:chExt cx="327160" cy="306221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3A23E5D-8283-322E-228B-5E67C08BF1DE}"/>
                </a:ext>
              </a:extLst>
            </p:cNvPr>
            <p:cNvSpPr/>
            <p:nvPr/>
          </p:nvSpPr>
          <p:spPr>
            <a:xfrm>
              <a:off x="5279316" y="1759985"/>
              <a:ext cx="327160" cy="306221"/>
            </a:xfrm>
            <a:custGeom>
              <a:avLst/>
              <a:gdLst>
                <a:gd name="connsiteX0" fmla="*/ 28867 w 327160"/>
                <a:gd name="connsiteY0" fmla="*/ 0 h 306221"/>
                <a:gd name="connsiteX1" fmla="*/ 0 w 327160"/>
                <a:gd name="connsiteY1" fmla="*/ 0 h 306221"/>
                <a:gd name="connsiteX2" fmla="*/ 0 w 327160"/>
                <a:gd name="connsiteY2" fmla="*/ 306222 h 306221"/>
                <a:gd name="connsiteX3" fmla="*/ 327160 w 327160"/>
                <a:gd name="connsiteY3" fmla="*/ 306222 h 306221"/>
                <a:gd name="connsiteX4" fmla="*/ 327160 w 327160"/>
                <a:gd name="connsiteY4" fmla="*/ 279202 h 306221"/>
                <a:gd name="connsiteX5" fmla="*/ 28867 w 327160"/>
                <a:gd name="connsiteY5" fmla="*/ 279202 h 306221"/>
                <a:gd name="connsiteX6" fmla="*/ 28867 w 327160"/>
                <a:gd name="connsiteY6" fmla="*/ 0 h 306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160" h="306221">
                  <a:moveTo>
                    <a:pt x="28867" y="0"/>
                  </a:moveTo>
                  <a:lnTo>
                    <a:pt x="0" y="0"/>
                  </a:lnTo>
                  <a:lnTo>
                    <a:pt x="0" y="306222"/>
                  </a:lnTo>
                  <a:lnTo>
                    <a:pt x="327160" y="306222"/>
                  </a:lnTo>
                  <a:lnTo>
                    <a:pt x="327160" y="279202"/>
                  </a:lnTo>
                  <a:lnTo>
                    <a:pt x="28867" y="279202"/>
                  </a:lnTo>
                  <a:lnTo>
                    <a:pt x="28867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BF3E6D1-F46D-048D-549C-0DD125362300}"/>
                </a:ext>
              </a:extLst>
            </p:cNvPr>
            <p:cNvSpPr/>
            <p:nvPr/>
          </p:nvSpPr>
          <p:spPr>
            <a:xfrm>
              <a:off x="5337050" y="1980645"/>
              <a:ext cx="38489" cy="36026"/>
            </a:xfrm>
            <a:custGeom>
              <a:avLst/>
              <a:gdLst>
                <a:gd name="connsiteX0" fmla="*/ 38489 w 38489"/>
                <a:gd name="connsiteY0" fmla="*/ 18013 h 36026"/>
                <a:gd name="connsiteX1" fmla="*/ 19245 w 38489"/>
                <a:gd name="connsiteY1" fmla="*/ 36026 h 36026"/>
                <a:gd name="connsiteX2" fmla="*/ 0 w 38489"/>
                <a:gd name="connsiteY2" fmla="*/ 18013 h 36026"/>
                <a:gd name="connsiteX3" fmla="*/ 19245 w 38489"/>
                <a:gd name="connsiteY3" fmla="*/ 0 h 36026"/>
                <a:gd name="connsiteX4" fmla="*/ 38489 w 38489"/>
                <a:gd name="connsiteY4" fmla="*/ 18013 h 36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89" h="36026">
                  <a:moveTo>
                    <a:pt x="38489" y="18013"/>
                  </a:moveTo>
                  <a:cubicBezTo>
                    <a:pt x="38489" y="27961"/>
                    <a:pt x="29873" y="36026"/>
                    <a:pt x="19245" y="36026"/>
                  </a:cubicBezTo>
                  <a:cubicBezTo>
                    <a:pt x="8616" y="36026"/>
                    <a:pt x="0" y="27961"/>
                    <a:pt x="0" y="18013"/>
                  </a:cubicBezTo>
                  <a:cubicBezTo>
                    <a:pt x="0" y="8065"/>
                    <a:pt x="8616" y="0"/>
                    <a:pt x="19245" y="0"/>
                  </a:cubicBezTo>
                  <a:cubicBezTo>
                    <a:pt x="29873" y="0"/>
                    <a:pt x="38489" y="8065"/>
                    <a:pt x="38489" y="18013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8085CA4-61F8-4E5E-BAC3-C840956B0BBB}"/>
                </a:ext>
              </a:extLst>
            </p:cNvPr>
            <p:cNvSpPr/>
            <p:nvPr/>
          </p:nvSpPr>
          <p:spPr>
            <a:xfrm>
              <a:off x="5356295" y="1922103"/>
              <a:ext cx="38489" cy="36026"/>
            </a:xfrm>
            <a:custGeom>
              <a:avLst/>
              <a:gdLst>
                <a:gd name="connsiteX0" fmla="*/ 38489 w 38489"/>
                <a:gd name="connsiteY0" fmla="*/ 18013 h 36026"/>
                <a:gd name="connsiteX1" fmla="*/ 19245 w 38489"/>
                <a:gd name="connsiteY1" fmla="*/ 36026 h 36026"/>
                <a:gd name="connsiteX2" fmla="*/ 0 w 38489"/>
                <a:gd name="connsiteY2" fmla="*/ 18013 h 36026"/>
                <a:gd name="connsiteX3" fmla="*/ 19245 w 38489"/>
                <a:gd name="connsiteY3" fmla="*/ 0 h 36026"/>
                <a:gd name="connsiteX4" fmla="*/ 38489 w 38489"/>
                <a:gd name="connsiteY4" fmla="*/ 18013 h 36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89" h="36026">
                  <a:moveTo>
                    <a:pt x="38489" y="18013"/>
                  </a:moveTo>
                  <a:cubicBezTo>
                    <a:pt x="38489" y="27961"/>
                    <a:pt x="29873" y="36026"/>
                    <a:pt x="19245" y="36026"/>
                  </a:cubicBezTo>
                  <a:cubicBezTo>
                    <a:pt x="8616" y="36026"/>
                    <a:pt x="0" y="27961"/>
                    <a:pt x="0" y="18013"/>
                  </a:cubicBezTo>
                  <a:cubicBezTo>
                    <a:pt x="0" y="8065"/>
                    <a:pt x="8616" y="0"/>
                    <a:pt x="19245" y="0"/>
                  </a:cubicBezTo>
                  <a:cubicBezTo>
                    <a:pt x="29873" y="0"/>
                    <a:pt x="38489" y="8065"/>
                    <a:pt x="38489" y="18013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E2C6D32-00FA-9CE1-6A1F-1A1AEEFB7F25}"/>
                </a:ext>
              </a:extLst>
            </p:cNvPr>
            <p:cNvSpPr/>
            <p:nvPr/>
          </p:nvSpPr>
          <p:spPr>
            <a:xfrm>
              <a:off x="5423651" y="1931109"/>
              <a:ext cx="38489" cy="36026"/>
            </a:xfrm>
            <a:custGeom>
              <a:avLst/>
              <a:gdLst>
                <a:gd name="connsiteX0" fmla="*/ 38489 w 38489"/>
                <a:gd name="connsiteY0" fmla="*/ 18013 h 36026"/>
                <a:gd name="connsiteX1" fmla="*/ 19245 w 38489"/>
                <a:gd name="connsiteY1" fmla="*/ 36026 h 36026"/>
                <a:gd name="connsiteX2" fmla="*/ 0 w 38489"/>
                <a:gd name="connsiteY2" fmla="*/ 18013 h 36026"/>
                <a:gd name="connsiteX3" fmla="*/ 19245 w 38489"/>
                <a:gd name="connsiteY3" fmla="*/ 0 h 36026"/>
                <a:gd name="connsiteX4" fmla="*/ 38489 w 38489"/>
                <a:gd name="connsiteY4" fmla="*/ 18013 h 36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89" h="36026">
                  <a:moveTo>
                    <a:pt x="38489" y="18013"/>
                  </a:moveTo>
                  <a:cubicBezTo>
                    <a:pt x="38489" y="27961"/>
                    <a:pt x="29873" y="36026"/>
                    <a:pt x="19245" y="36026"/>
                  </a:cubicBezTo>
                  <a:cubicBezTo>
                    <a:pt x="8616" y="36026"/>
                    <a:pt x="0" y="27961"/>
                    <a:pt x="0" y="18013"/>
                  </a:cubicBezTo>
                  <a:cubicBezTo>
                    <a:pt x="0" y="8065"/>
                    <a:pt x="8616" y="0"/>
                    <a:pt x="19245" y="0"/>
                  </a:cubicBezTo>
                  <a:cubicBezTo>
                    <a:pt x="29873" y="0"/>
                    <a:pt x="38489" y="8065"/>
                    <a:pt x="38489" y="18013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63F2C3E-09E5-31C4-91B0-4405376A9E94}"/>
                </a:ext>
              </a:extLst>
            </p:cNvPr>
            <p:cNvSpPr/>
            <p:nvPr/>
          </p:nvSpPr>
          <p:spPr>
            <a:xfrm>
              <a:off x="5423651" y="1868063"/>
              <a:ext cx="38489" cy="36026"/>
            </a:xfrm>
            <a:custGeom>
              <a:avLst/>
              <a:gdLst>
                <a:gd name="connsiteX0" fmla="*/ 38489 w 38489"/>
                <a:gd name="connsiteY0" fmla="*/ 18013 h 36026"/>
                <a:gd name="connsiteX1" fmla="*/ 19245 w 38489"/>
                <a:gd name="connsiteY1" fmla="*/ 36026 h 36026"/>
                <a:gd name="connsiteX2" fmla="*/ 0 w 38489"/>
                <a:gd name="connsiteY2" fmla="*/ 18013 h 36026"/>
                <a:gd name="connsiteX3" fmla="*/ 19245 w 38489"/>
                <a:gd name="connsiteY3" fmla="*/ 0 h 36026"/>
                <a:gd name="connsiteX4" fmla="*/ 38489 w 38489"/>
                <a:gd name="connsiteY4" fmla="*/ 18013 h 36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89" h="36026">
                  <a:moveTo>
                    <a:pt x="38489" y="18013"/>
                  </a:moveTo>
                  <a:cubicBezTo>
                    <a:pt x="38489" y="27961"/>
                    <a:pt x="29873" y="36026"/>
                    <a:pt x="19245" y="36026"/>
                  </a:cubicBezTo>
                  <a:cubicBezTo>
                    <a:pt x="8616" y="36026"/>
                    <a:pt x="0" y="27961"/>
                    <a:pt x="0" y="18013"/>
                  </a:cubicBezTo>
                  <a:cubicBezTo>
                    <a:pt x="0" y="8065"/>
                    <a:pt x="8616" y="0"/>
                    <a:pt x="19245" y="0"/>
                  </a:cubicBezTo>
                  <a:cubicBezTo>
                    <a:pt x="29873" y="0"/>
                    <a:pt x="38489" y="8065"/>
                    <a:pt x="38489" y="18013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945BDC5-363B-833D-4D00-0FA0AD28AF69}"/>
                </a:ext>
              </a:extLst>
            </p:cNvPr>
            <p:cNvSpPr/>
            <p:nvPr/>
          </p:nvSpPr>
          <p:spPr>
            <a:xfrm>
              <a:off x="5486197" y="1850050"/>
              <a:ext cx="38489" cy="36026"/>
            </a:xfrm>
            <a:custGeom>
              <a:avLst/>
              <a:gdLst>
                <a:gd name="connsiteX0" fmla="*/ 38489 w 38489"/>
                <a:gd name="connsiteY0" fmla="*/ 18013 h 36026"/>
                <a:gd name="connsiteX1" fmla="*/ 19245 w 38489"/>
                <a:gd name="connsiteY1" fmla="*/ 36026 h 36026"/>
                <a:gd name="connsiteX2" fmla="*/ 0 w 38489"/>
                <a:gd name="connsiteY2" fmla="*/ 18013 h 36026"/>
                <a:gd name="connsiteX3" fmla="*/ 19245 w 38489"/>
                <a:gd name="connsiteY3" fmla="*/ 0 h 36026"/>
                <a:gd name="connsiteX4" fmla="*/ 38489 w 38489"/>
                <a:gd name="connsiteY4" fmla="*/ 18013 h 36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89" h="36026">
                  <a:moveTo>
                    <a:pt x="38489" y="18013"/>
                  </a:moveTo>
                  <a:cubicBezTo>
                    <a:pt x="38489" y="27961"/>
                    <a:pt x="29873" y="36026"/>
                    <a:pt x="19245" y="36026"/>
                  </a:cubicBezTo>
                  <a:cubicBezTo>
                    <a:pt x="8616" y="36026"/>
                    <a:pt x="0" y="27961"/>
                    <a:pt x="0" y="18013"/>
                  </a:cubicBezTo>
                  <a:cubicBezTo>
                    <a:pt x="0" y="8065"/>
                    <a:pt x="8616" y="0"/>
                    <a:pt x="19245" y="0"/>
                  </a:cubicBezTo>
                  <a:cubicBezTo>
                    <a:pt x="29873" y="0"/>
                    <a:pt x="38489" y="8065"/>
                    <a:pt x="38489" y="18013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67B0AEC-35E3-C4CF-3236-51FAE9095A90}"/>
                </a:ext>
              </a:extLst>
            </p:cNvPr>
            <p:cNvSpPr/>
            <p:nvPr/>
          </p:nvSpPr>
          <p:spPr>
            <a:xfrm>
              <a:off x="5553553" y="1850050"/>
              <a:ext cx="38489" cy="36026"/>
            </a:xfrm>
            <a:custGeom>
              <a:avLst/>
              <a:gdLst>
                <a:gd name="connsiteX0" fmla="*/ 38489 w 38489"/>
                <a:gd name="connsiteY0" fmla="*/ 18013 h 36026"/>
                <a:gd name="connsiteX1" fmla="*/ 19245 w 38489"/>
                <a:gd name="connsiteY1" fmla="*/ 36026 h 36026"/>
                <a:gd name="connsiteX2" fmla="*/ 0 w 38489"/>
                <a:gd name="connsiteY2" fmla="*/ 18013 h 36026"/>
                <a:gd name="connsiteX3" fmla="*/ 19245 w 38489"/>
                <a:gd name="connsiteY3" fmla="*/ 0 h 36026"/>
                <a:gd name="connsiteX4" fmla="*/ 38489 w 38489"/>
                <a:gd name="connsiteY4" fmla="*/ 18013 h 36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89" h="36026">
                  <a:moveTo>
                    <a:pt x="38489" y="18013"/>
                  </a:moveTo>
                  <a:cubicBezTo>
                    <a:pt x="38489" y="27961"/>
                    <a:pt x="29873" y="36026"/>
                    <a:pt x="19245" y="36026"/>
                  </a:cubicBezTo>
                  <a:cubicBezTo>
                    <a:pt x="8616" y="36026"/>
                    <a:pt x="0" y="27961"/>
                    <a:pt x="0" y="18013"/>
                  </a:cubicBezTo>
                  <a:cubicBezTo>
                    <a:pt x="0" y="8065"/>
                    <a:pt x="8616" y="0"/>
                    <a:pt x="19245" y="0"/>
                  </a:cubicBezTo>
                  <a:cubicBezTo>
                    <a:pt x="29873" y="0"/>
                    <a:pt x="38489" y="8065"/>
                    <a:pt x="38489" y="18013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230A29A-A5C6-4074-9142-E901D55573A4}"/>
                </a:ext>
              </a:extLst>
            </p:cNvPr>
            <p:cNvSpPr/>
            <p:nvPr/>
          </p:nvSpPr>
          <p:spPr>
            <a:xfrm>
              <a:off x="5553553" y="1782501"/>
              <a:ext cx="38489" cy="36026"/>
            </a:xfrm>
            <a:custGeom>
              <a:avLst/>
              <a:gdLst>
                <a:gd name="connsiteX0" fmla="*/ 38489 w 38489"/>
                <a:gd name="connsiteY0" fmla="*/ 18013 h 36026"/>
                <a:gd name="connsiteX1" fmla="*/ 19245 w 38489"/>
                <a:gd name="connsiteY1" fmla="*/ 36026 h 36026"/>
                <a:gd name="connsiteX2" fmla="*/ 0 w 38489"/>
                <a:gd name="connsiteY2" fmla="*/ 18013 h 36026"/>
                <a:gd name="connsiteX3" fmla="*/ 19245 w 38489"/>
                <a:gd name="connsiteY3" fmla="*/ 0 h 36026"/>
                <a:gd name="connsiteX4" fmla="*/ 38489 w 38489"/>
                <a:gd name="connsiteY4" fmla="*/ 18013 h 36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89" h="36026">
                  <a:moveTo>
                    <a:pt x="38489" y="18013"/>
                  </a:moveTo>
                  <a:cubicBezTo>
                    <a:pt x="38489" y="27961"/>
                    <a:pt x="29873" y="36026"/>
                    <a:pt x="19245" y="36026"/>
                  </a:cubicBezTo>
                  <a:cubicBezTo>
                    <a:pt x="8616" y="36026"/>
                    <a:pt x="0" y="27961"/>
                    <a:pt x="0" y="18013"/>
                  </a:cubicBezTo>
                  <a:cubicBezTo>
                    <a:pt x="0" y="8065"/>
                    <a:pt x="8616" y="0"/>
                    <a:pt x="19245" y="0"/>
                  </a:cubicBezTo>
                  <a:cubicBezTo>
                    <a:pt x="29873" y="0"/>
                    <a:pt x="38489" y="8065"/>
                    <a:pt x="38489" y="18013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BC45AAF-A898-121A-4106-8AE1512A535E}"/>
              </a:ext>
            </a:extLst>
          </p:cNvPr>
          <p:cNvGrpSpPr/>
          <p:nvPr/>
        </p:nvGrpSpPr>
        <p:grpSpPr>
          <a:xfrm>
            <a:off x="4133460" y="2176579"/>
            <a:ext cx="392681" cy="403613"/>
            <a:chOff x="4190610" y="2481379"/>
            <a:chExt cx="392681" cy="40361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CEECFA5-2002-F038-1FED-CE72CBD43FDA}"/>
                </a:ext>
              </a:extLst>
            </p:cNvPr>
            <p:cNvSpPr/>
            <p:nvPr/>
          </p:nvSpPr>
          <p:spPr>
            <a:xfrm>
              <a:off x="4190610" y="2481379"/>
              <a:ext cx="392681" cy="369733"/>
            </a:xfrm>
            <a:custGeom>
              <a:avLst/>
              <a:gdLst>
                <a:gd name="connsiteX0" fmla="*/ 387084 w 392681"/>
                <a:gd name="connsiteY0" fmla="*/ 226137 h 369733"/>
                <a:gd name="connsiteX1" fmla="*/ 348941 w 392681"/>
                <a:gd name="connsiteY1" fmla="*/ 164046 h 369733"/>
                <a:gd name="connsiteX2" fmla="*/ 348941 w 392681"/>
                <a:gd name="connsiteY2" fmla="*/ 161459 h 369733"/>
                <a:gd name="connsiteX3" fmla="*/ 267679 w 392681"/>
                <a:gd name="connsiteY3" fmla="*/ 21755 h 369733"/>
                <a:gd name="connsiteX4" fmla="*/ 174554 w 392681"/>
                <a:gd name="connsiteY4" fmla="*/ 23 h 369733"/>
                <a:gd name="connsiteX5" fmla="*/ 81385 w 392681"/>
                <a:gd name="connsiteY5" fmla="*/ 21755 h 369733"/>
                <a:gd name="connsiteX6" fmla="*/ 123 w 392681"/>
                <a:gd name="connsiteY6" fmla="*/ 161459 h 369733"/>
                <a:gd name="connsiteX7" fmla="*/ 13390 w 392681"/>
                <a:gd name="connsiteY7" fmla="*/ 223550 h 369733"/>
                <a:gd name="connsiteX8" fmla="*/ 74198 w 392681"/>
                <a:gd name="connsiteY8" fmla="*/ 260804 h 369733"/>
                <a:gd name="connsiteX9" fmla="*/ 177020 w 392681"/>
                <a:gd name="connsiteY9" fmla="*/ 260804 h 369733"/>
                <a:gd name="connsiteX10" fmla="*/ 210188 w 392681"/>
                <a:gd name="connsiteY10" fmla="*/ 291850 h 369733"/>
                <a:gd name="connsiteX11" fmla="*/ 210188 w 392681"/>
                <a:gd name="connsiteY11" fmla="*/ 316686 h 369733"/>
                <a:gd name="connsiteX12" fmla="*/ 231194 w 392681"/>
                <a:gd name="connsiteY12" fmla="*/ 345662 h 369733"/>
                <a:gd name="connsiteX13" fmla="*/ 238933 w 392681"/>
                <a:gd name="connsiteY13" fmla="*/ 348766 h 369733"/>
                <a:gd name="connsiteX14" fmla="*/ 289238 w 392681"/>
                <a:gd name="connsiteY14" fmla="*/ 366876 h 369733"/>
                <a:gd name="connsiteX15" fmla="*/ 346609 w 392681"/>
                <a:gd name="connsiteY15" fmla="*/ 343366 h 369733"/>
                <a:gd name="connsiteX16" fmla="*/ 346730 w 392681"/>
                <a:gd name="connsiteY16" fmla="*/ 343075 h 369733"/>
                <a:gd name="connsiteX17" fmla="*/ 349494 w 392681"/>
                <a:gd name="connsiteY17" fmla="*/ 328069 h 369733"/>
                <a:gd name="connsiteX18" fmla="*/ 349494 w 392681"/>
                <a:gd name="connsiteY18" fmla="*/ 262357 h 369733"/>
                <a:gd name="connsiteX19" fmla="*/ 373817 w 392681"/>
                <a:gd name="connsiteY19" fmla="*/ 262357 h 369733"/>
                <a:gd name="connsiteX20" fmla="*/ 387084 w 392681"/>
                <a:gd name="connsiteY20" fmla="*/ 226137 h 369733"/>
                <a:gd name="connsiteX21" fmla="*/ 380605 w 392681"/>
                <a:gd name="connsiteY21" fmla="*/ 246430 h 369733"/>
                <a:gd name="connsiteX22" fmla="*/ 373043 w 392681"/>
                <a:gd name="connsiteY22" fmla="*/ 252008 h 369733"/>
                <a:gd name="connsiteX23" fmla="*/ 338438 w 392681"/>
                <a:gd name="connsiteY23" fmla="*/ 252008 h 369733"/>
                <a:gd name="connsiteX24" fmla="*/ 338438 w 392681"/>
                <a:gd name="connsiteY24" fmla="*/ 328069 h 369733"/>
                <a:gd name="connsiteX25" fmla="*/ 336625 w 392681"/>
                <a:gd name="connsiteY25" fmla="*/ 338873 h 369733"/>
                <a:gd name="connsiteX26" fmla="*/ 336503 w 392681"/>
                <a:gd name="connsiteY26" fmla="*/ 339127 h 369733"/>
                <a:gd name="connsiteX27" fmla="*/ 336398 w 392681"/>
                <a:gd name="connsiteY27" fmla="*/ 339391 h 369733"/>
                <a:gd name="connsiteX28" fmla="*/ 293495 w 392681"/>
                <a:gd name="connsiteY28" fmla="*/ 357320 h 369733"/>
                <a:gd name="connsiteX29" fmla="*/ 293207 w 392681"/>
                <a:gd name="connsiteY29" fmla="*/ 357216 h 369733"/>
                <a:gd name="connsiteX30" fmla="*/ 243096 w 392681"/>
                <a:gd name="connsiteY30" fmla="*/ 339179 h 369733"/>
                <a:gd name="connsiteX31" fmla="*/ 235550 w 392681"/>
                <a:gd name="connsiteY31" fmla="*/ 336152 h 369733"/>
                <a:gd name="connsiteX32" fmla="*/ 235384 w 392681"/>
                <a:gd name="connsiteY32" fmla="*/ 336084 h 369733"/>
                <a:gd name="connsiteX33" fmla="*/ 235224 w 392681"/>
                <a:gd name="connsiteY33" fmla="*/ 336027 h 369733"/>
                <a:gd name="connsiteX34" fmla="*/ 221244 w 392681"/>
                <a:gd name="connsiteY34" fmla="*/ 316686 h 369733"/>
                <a:gd name="connsiteX35" fmla="*/ 221244 w 392681"/>
                <a:gd name="connsiteY35" fmla="*/ 291850 h 369733"/>
                <a:gd name="connsiteX36" fmla="*/ 177020 w 392681"/>
                <a:gd name="connsiteY36" fmla="*/ 250456 h 369733"/>
                <a:gd name="connsiteX37" fmla="*/ 74198 w 392681"/>
                <a:gd name="connsiteY37" fmla="*/ 250456 h 369733"/>
                <a:gd name="connsiteX38" fmla="*/ 23578 w 392681"/>
                <a:gd name="connsiteY38" fmla="*/ 219535 h 369733"/>
                <a:gd name="connsiteX39" fmla="*/ 11179 w 392681"/>
                <a:gd name="connsiteY39" fmla="*/ 161459 h 369733"/>
                <a:gd name="connsiteX40" fmla="*/ 11179 w 392681"/>
                <a:gd name="connsiteY40" fmla="*/ 161273 h 369733"/>
                <a:gd name="connsiteX41" fmla="*/ 11179 w 392681"/>
                <a:gd name="connsiteY41" fmla="*/ 161082 h 369733"/>
                <a:gd name="connsiteX42" fmla="*/ 87012 w 392681"/>
                <a:gd name="connsiteY42" fmla="*/ 30691 h 369733"/>
                <a:gd name="connsiteX43" fmla="*/ 174554 w 392681"/>
                <a:gd name="connsiteY43" fmla="*/ 10372 h 369733"/>
                <a:gd name="connsiteX44" fmla="*/ 262085 w 392681"/>
                <a:gd name="connsiteY44" fmla="*/ 30670 h 369733"/>
                <a:gd name="connsiteX45" fmla="*/ 337913 w 392681"/>
                <a:gd name="connsiteY45" fmla="*/ 161061 h 369733"/>
                <a:gd name="connsiteX46" fmla="*/ 337913 w 392681"/>
                <a:gd name="connsiteY46" fmla="*/ 166789 h 369733"/>
                <a:gd name="connsiteX47" fmla="*/ 339383 w 392681"/>
                <a:gd name="connsiteY47" fmla="*/ 169184 h 369733"/>
                <a:gd name="connsiteX48" fmla="*/ 377526 w 392681"/>
                <a:gd name="connsiteY48" fmla="*/ 231275 h 369733"/>
                <a:gd name="connsiteX49" fmla="*/ 377676 w 392681"/>
                <a:gd name="connsiteY49" fmla="*/ 231513 h 369733"/>
                <a:gd name="connsiteX50" fmla="*/ 377836 w 392681"/>
                <a:gd name="connsiteY50" fmla="*/ 231746 h 369733"/>
                <a:gd name="connsiteX51" fmla="*/ 380628 w 392681"/>
                <a:gd name="connsiteY51" fmla="*/ 246430 h 36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92681" h="369733">
                  <a:moveTo>
                    <a:pt x="387084" y="226137"/>
                  </a:moveTo>
                  <a:lnTo>
                    <a:pt x="348941" y="164046"/>
                  </a:lnTo>
                  <a:lnTo>
                    <a:pt x="348941" y="161459"/>
                  </a:lnTo>
                  <a:cubicBezTo>
                    <a:pt x="351279" y="104466"/>
                    <a:pt x="320091" y="50848"/>
                    <a:pt x="267679" y="21755"/>
                  </a:cubicBezTo>
                  <a:cubicBezTo>
                    <a:pt x="239197" y="7025"/>
                    <a:pt x="207090" y="-468"/>
                    <a:pt x="174554" y="23"/>
                  </a:cubicBezTo>
                  <a:cubicBezTo>
                    <a:pt x="142003" y="-475"/>
                    <a:pt x="109880" y="7018"/>
                    <a:pt x="81385" y="21755"/>
                  </a:cubicBezTo>
                  <a:cubicBezTo>
                    <a:pt x="28972" y="50848"/>
                    <a:pt x="-2216" y="104466"/>
                    <a:pt x="123" y="161459"/>
                  </a:cubicBezTo>
                  <a:cubicBezTo>
                    <a:pt x="90" y="182776"/>
                    <a:pt x="4600" y="203885"/>
                    <a:pt x="13390" y="223550"/>
                  </a:cubicBezTo>
                  <a:cubicBezTo>
                    <a:pt x="23851" y="246253"/>
                    <a:pt x="47784" y="260916"/>
                    <a:pt x="74198" y="260804"/>
                  </a:cubicBezTo>
                  <a:lnTo>
                    <a:pt x="177020" y="260804"/>
                  </a:lnTo>
                  <a:cubicBezTo>
                    <a:pt x="195315" y="260856"/>
                    <a:pt x="210133" y="274725"/>
                    <a:pt x="210188" y="291850"/>
                  </a:cubicBezTo>
                  <a:lnTo>
                    <a:pt x="210188" y="316686"/>
                  </a:lnTo>
                  <a:cubicBezTo>
                    <a:pt x="210262" y="329439"/>
                    <a:pt x="218560" y="340886"/>
                    <a:pt x="231194" y="345662"/>
                  </a:cubicBezTo>
                  <a:lnTo>
                    <a:pt x="238933" y="348766"/>
                  </a:lnTo>
                  <a:lnTo>
                    <a:pt x="289238" y="366876"/>
                  </a:lnTo>
                  <a:cubicBezTo>
                    <a:pt x="312017" y="375213"/>
                    <a:pt x="337703" y="364687"/>
                    <a:pt x="346609" y="343366"/>
                  </a:cubicBezTo>
                  <a:cubicBezTo>
                    <a:pt x="346650" y="343269"/>
                    <a:pt x="346690" y="343172"/>
                    <a:pt x="346730" y="343075"/>
                  </a:cubicBezTo>
                  <a:cubicBezTo>
                    <a:pt x="348761" y="338309"/>
                    <a:pt x="349702" y="333197"/>
                    <a:pt x="349494" y="328069"/>
                  </a:cubicBezTo>
                  <a:lnTo>
                    <a:pt x="349494" y="262357"/>
                  </a:lnTo>
                  <a:lnTo>
                    <a:pt x="373817" y="262357"/>
                  </a:lnTo>
                  <a:cubicBezTo>
                    <a:pt x="387637" y="260804"/>
                    <a:pt x="400352" y="245282"/>
                    <a:pt x="387084" y="226137"/>
                  </a:cubicBezTo>
                  <a:close/>
                  <a:moveTo>
                    <a:pt x="380605" y="246430"/>
                  </a:moveTo>
                  <a:cubicBezTo>
                    <a:pt x="379170" y="249305"/>
                    <a:pt x="376365" y="251374"/>
                    <a:pt x="373043" y="252008"/>
                  </a:cubicBezTo>
                  <a:lnTo>
                    <a:pt x="338438" y="252008"/>
                  </a:lnTo>
                  <a:lnTo>
                    <a:pt x="338438" y="328069"/>
                  </a:lnTo>
                  <a:cubicBezTo>
                    <a:pt x="338635" y="331749"/>
                    <a:pt x="338018" y="335427"/>
                    <a:pt x="336625" y="338873"/>
                  </a:cubicBezTo>
                  <a:lnTo>
                    <a:pt x="336503" y="339127"/>
                  </a:lnTo>
                  <a:lnTo>
                    <a:pt x="336398" y="339391"/>
                  </a:lnTo>
                  <a:cubicBezTo>
                    <a:pt x="329841" y="355431"/>
                    <a:pt x="310632" y="363458"/>
                    <a:pt x="293495" y="357320"/>
                  </a:cubicBezTo>
                  <a:cubicBezTo>
                    <a:pt x="293399" y="357286"/>
                    <a:pt x="293303" y="357251"/>
                    <a:pt x="293207" y="357216"/>
                  </a:cubicBezTo>
                  <a:lnTo>
                    <a:pt x="243096" y="339179"/>
                  </a:lnTo>
                  <a:lnTo>
                    <a:pt x="235550" y="336152"/>
                  </a:lnTo>
                  <a:lnTo>
                    <a:pt x="235384" y="336084"/>
                  </a:lnTo>
                  <a:lnTo>
                    <a:pt x="235224" y="336027"/>
                  </a:lnTo>
                  <a:cubicBezTo>
                    <a:pt x="226836" y="332795"/>
                    <a:pt x="221329" y="325177"/>
                    <a:pt x="221244" y="316686"/>
                  </a:cubicBezTo>
                  <a:lnTo>
                    <a:pt x="221244" y="291850"/>
                  </a:lnTo>
                  <a:cubicBezTo>
                    <a:pt x="221216" y="268999"/>
                    <a:pt x="201432" y="250482"/>
                    <a:pt x="177020" y="250456"/>
                  </a:cubicBezTo>
                  <a:lnTo>
                    <a:pt x="74198" y="250456"/>
                  </a:lnTo>
                  <a:cubicBezTo>
                    <a:pt x="52245" y="250524"/>
                    <a:pt x="32350" y="238371"/>
                    <a:pt x="23578" y="219535"/>
                  </a:cubicBezTo>
                  <a:cubicBezTo>
                    <a:pt x="15390" y="201132"/>
                    <a:pt x="11175" y="181394"/>
                    <a:pt x="11179" y="161459"/>
                  </a:cubicBezTo>
                  <a:lnTo>
                    <a:pt x="11179" y="161273"/>
                  </a:lnTo>
                  <a:lnTo>
                    <a:pt x="11179" y="161082"/>
                  </a:lnTo>
                  <a:cubicBezTo>
                    <a:pt x="8951" y="107880"/>
                    <a:pt x="38066" y="57818"/>
                    <a:pt x="87012" y="30691"/>
                  </a:cubicBezTo>
                  <a:cubicBezTo>
                    <a:pt x="113792" y="16868"/>
                    <a:pt x="143977" y="9861"/>
                    <a:pt x="174554" y="10372"/>
                  </a:cubicBezTo>
                  <a:cubicBezTo>
                    <a:pt x="205125" y="9857"/>
                    <a:pt x="235306" y="16857"/>
                    <a:pt x="262085" y="30670"/>
                  </a:cubicBezTo>
                  <a:cubicBezTo>
                    <a:pt x="311031" y="57796"/>
                    <a:pt x="340146" y="107859"/>
                    <a:pt x="337913" y="161061"/>
                  </a:cubicBezTo>
                  <a:lnTo>
                    <a:pt x="337913" y="166789"/>
                  </a:lnTo>
                  <a:lnTo>
                    <a:pt x="339383" y="169184"/>
                  </a:lnTo>
                  <a:lnTo>
                    <a:pt x="377526" y="231275"/>
                  </a:lnTo>
                  <a:lnTo>
                    <a:pt x="377676" y="231513"/>
                  </a:lnTo>
                  <a:lnTo>
                    <a:pt x="377836" y="231746"/>
                  </a:lnTo>
                  <a:cubicBezTo>
                    <a:pt x="381457" y="235842"/>
                    <a:pt x="382517" y="241417"/>
                    <a:pt x="380628" y="246430"/>
                  </a:cubicBezTo>
                  <a:close/>
                </a:path>
              </a:pathLst>
            </a:custGeom>
            <a:solidFill>
              <a:srgbClr val="FFFFFF"/>
            </a:solidFill>
            <a:ln w="545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3E77B67-8B6E-64DB-62A7-AF6EADFD5795}"/>
                </a:ext>
              </a:extLst>
            </p:cNvPr>
            <p:cNvSpPr/>
            <p:nvPr/>
          </p:nvSpPr>
          <p:spPr>
            <a:xfrm>
              <a:off x="4290237" y="2643873"/>
              <a:ext cx="41460" cy="38806"/>
            </a:xfrm>
            <a:custGeom>
              <a:avLst/>
              <a:gdLst>
                <a:gd name="connsiteX0" fmla="*/ 41460 w 41460"/>
                <a:gd name="connsiteY0" fmla="*/ 38807 h 38806"/>
                <a:gd name="connsiteX1" fmla="*/ 41460 w 41460"/>
                <a:gd name="connsiteY1" fmla="*/ 0 h 38806"/>
                <a:gd name="connsiteX2" fmla="*/ 0 w 41460"/>
                <a:gd name="connsiteY2" fmla="*/ 0 h 38806"/>
                <a:gd name="connsiteX3" fmla="*/ 41460 w 41460"/>
                <a:gd name="connsiteY3" fmla="*/ 38807 h 3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460" h="38806">
                  <a:moveTo>
                    <a:pt x="41460" y="38807"/>
                  </a:moveTo>
                  <a:lnTo>
                    <a:pt x="41460" y="0"/>
                  </a:lnTo>
                  <a:lnTo>
                    <a:pt x="0" y="0"/>
                  </a:lnTo>
                  <a:cubicBezTo>
                    <a:pt x="67" y="21406"/>
                    <a:pt x="18590" y="38744"/>
                    <a:pt x="41460" y="38807"/>
                  </a:cubicBezTo>
                  <a:close/>
                </a:path>
              </a:pathLst>
            </a:custGeom>
            <a:solidFill>
              <a:srgbClr val="FFFFFF"/>
            </a:solidFill>
            <a:ln w="545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EDE894E-3D6F-30AF-F1D6-A66060FB085E}"/>
                </a:ext>
              </a:extLst>
            </p:cNvPr>
            <p:cNvSpPr/>
            <p:nvPr/>
          </p:nvSpPr>
          <p:spPr>
            <a:xfrm>
              <a:off x="4331697" y="2605583"/>
              <a:ext cx="40907" cy="38289"/>
            </a:xfrm>
            <a:custGeom>
              <a:avLst/>
              <a:gdLst>
                <a:gd name="connsiteX0" fmla="*/ 0 w 40907"/>
                <a:gd name="connsiteY0" fmla="*/ 0 h 38289"/>
                <a:gd name="connsiteX1" fmla="*/ 0 w 40907"/>
                <a:gd name="connsiteY1" fmla="*/ 38290 h 38289"/>
                <a:gd name="connsiteX2" fmla="*/ 40907 w 40907"/>
                <a:gd name="connsiteY2" fmla="*/ 38290 h 38289"/>
                <a:gd name="connsiteX3" fmla="*/ 343 w 40907"/>
                <a:gd name="connsiteY3" fmla="*/ 0 h 38289"/>
                <a:gd name="connsiteX4" fmla="*/ 0 w 40907"/>
                <a:gd name="connsiteY4" fmla="*/ 0 h 38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07" h="38289">
                  <a:moveTo>
                    <a:pt x="0" y="0"/>
                  </a:moveTo>
                  <a:lnTo>
                    <a:pt x="0" y="38290"/>
                  </a:lnTo>
                  <a:lnTo>
                    <a:pt x="40907" y="38290"/>
                  </a:lnTo>
                  <a:cubicBezTo>
                    <a:pt x="41002" y="17232"/>
                    <a:pt x="22841" y="89"/>
                    <a:pt x="343" y="0"/>
                  </a:cubicBezTo>
                  <a:cubicBezTo>
                    <a:pt x="229" y="0"/>
                    <a:pt x="114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545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4FA0C57-F02F-8D60-ADE6-11882E482EB8}"/>
                </a:ext>
              </a:extLst>
            </p:cNvPr>
            <p:cNvSpPr/>
            <p:nvPr/>
          </p:nvSpPr>
          <p:spPr>
            <a:xfrm>
              <a:off x="4467134" y="2623175"/>
              <a:ext cx="44225" cy="41395"/>
            </a:xfrm>
            <a:custGeom>
              <a:avLst/>
              <a:gdLst>
                <a:gd name="connsiteX0" fmla="*/ 22112 w 44225"/>
                <a:gd name="connsiteY0" fmla="*/ 1 h 41395"/>
                <a:gd name="connsiteX1" fmla="*/ 0 w 44225"/>
                <a:gd name="connsiteY1" fmla="*/ 20698 h 41395"/>
                <a:gd name="connsiteX2" fmla="*/ 22112 w 44225"/>
                <a:gd name="connsiteY2" fmla="*/ 41395 h 41395"/>
                <a:gd name="connsiteX3" fmla="*/ 44224 w 44225"/>
                <a:gd name="connsiteY3" fmla="*/ 20698 h 41395"/>
                <a:gd name="connsiteX4" fmla="*/ 22590 w 44225"/>
                <a:gd name="connsiteY4" fmla="*/ 1 h 41395"/>
                <a:gd name="connsiteX5" fmla="*/ 22112 w 44225"/>
                <a:gd name="connsiteY5" fmla="*/ 1 h 41395"/>
                <a:gd name="connsiteX6" fmla="*/ 22112 w 44225"/>
                <a:gd name="connsiteY6" fmla="*/ 31047 h 41395"/>
                <a:gd name="connsiteX7" fmla="*/ 11056 w 44225"/>
                <a:gd name="connsiteY7" fmla="*/ 20698 h 41395"/>
                <a:gd name="connsiteX8" fmla="*/ 22112 w 44225"/>
                <a:gd name="connsiteY8" fmla="*/ 10350 h 41395"/>
                <a:gd name="connsiteX9" fmla="*/ 33168 w 44225"/>
                <a:gd name="connsiteY9" fmla="*/ 20698 h 41395"/>
                <a:gd name="connsiteX10" fmla="*/ 22604 w 44225"/>
                <a:gd name="connsiteY10" fmla="*/ 31047 h 41395"/>
                <a:gd name="connsiteX11" fmla="*/ 22112 w 44225"/>
                <a:gd name="connsiteY11" fmla="*/ 31047 h 4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225" h="41395">
                  <a:moveTo>
                    <a:pt x="22112" y="1"/>
                  </a:moveTo>
                  <a:cubicBezTo>
                    <a:pt x="9900" y="1"/>
                    <a:pt x="0" y="9268"/>
                    <a:pt x="0" y="20698"/>
                  </a:cubicBezTo>
                  <a:cubicBezTo>
                    <a:pt x="0" y="32128"/>
                    <a:pt x="9900" y="41395"/>
                    <a:pt x="22112" y="41395"/>
                  </a:cubicBezTo>
                  <a:cubicBezTo>
                    <a:pt x="34324" y="41395"/>
                    <a:pt x="44224" y="32128"/>
                    <a:pt x="44224" y="20698"/>
                  </a:cubicBezTo>
                  <a:cubicBezTo>
                    <a:pt x="44356" y="9391"/>
                    <a:pt x="34670" y="125"/>
                    <a:pt x="22590" y="1"/>
                  </a:cubicBezTo>
                  <a:cubicBezTo>
                    <a:pt x="22431" y="0"/>
                    <a:pt x="22271" y="0"/>
                    <a:pt x="22112" y="1"/>
                  </a:cubicBezTo>
                  <a:close/>
                  <a:moveTo>
                    <a:pt x="22112" y="31047"/>
                  </a:moveTo>
                  <a:cubicBezTo>
                    <a:pt x="16006" y="31047"/>
                    <a:pt x="11056" y="26414"/>
                    <a:pt x="11056" y="20698"/>
                  </a:cubicBezTo>
                  <a:cubicBezTo>
                    <a:pt x="11056" y="14983"/>
                    <a:pt x="16006" y="10350"/>
                    <a:pt x="22112" y="10350"/>
                  </a:cubicBezTo>
                  <a:cubicBezTo>
                    <a:pt x="28218" y="10350"/>
                    <a:pt x="33168" y="14983"/>
                    <a:pt x="33168" y="20698"/>
                  </a:cubicBezTo>
                  <a:cubicBezTo>
                    <a:pt x="33304" y="26286"/>
                    <a:pt x="28574" y="30919"/>
                    <a:pt x="22604" y="31047"/>
                  </a:cubicBezTo>
                  <a:cubicBezTo>
                    <a:pt x="22440" y="31050"/>
                    <a:pt x="22276" y="31050"/>
                    <a:pt x="22112" y="31047"/>
                  </a:cubicBezTo>
                  <a:close/>
                </a:path>
              </a:pathLst>
            </a:custGeom>
            <a:solidFill>
              <a:srgbClr val="FFFFFF"/>
            </a:solidFill>
            <a:ln w="545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F050443-9F1B-DCE7-F8C5-D790AA48860B}"/>
                </a:ext>
              </a:extLst>
            </p:cNvPr>
            <p:cNvSpPr/>
            <p:nvPr/>
          </p:nvSpPr>
          <p:spPr>
            <a:xfrm>
              <a:off x="4262597" y="2781508"/>
              <a:ext cx="116088" cy="10348"/>
            </a:xfrm>
            <a:custGeom>
              <a:avLst/>
              <a:gdLst>
                <a:gd name="connsiteX0" fmla="*/ 110560 w 116088"/>
                <a:gd name="connsiteY0" fmla="*/ 0 h 10348"/>
                <a:gd name="connsiteX1" fmla="*/ 5528 w 116088"/>
                <a:gd name="connsiteY1" fmla="*/ 0 h 10348"/>
                <a:gd name="connsiteX2" fmla="*/ 0 w 116088"/>
                <a:gd name="connsiteY2" fmla="*/ 5174 h 10348"/>
                <a:gd name="connsiteX3" fmla="*/ 5528 w 116088"/>
                <a:gd name="connsiteY3" fmla="*/ 10348 h 10348"/>
                <a:gd name="connsiteX4" fmla="*/ 110560 w 116088"/>
                <a:gd name="connsiteY4" fmla="*/ 10348 h 10348"/>
                <a:gd name="connsiteX5" fmla="*/ 116088 w 116088"/>
                <a:gd name="connsiteY5" fmla="*/ 5174 h 10348"/>
                <a:gd name="connsiteX6" fmla="*/ 110560 w 116088"/>
                <a:gd name="connsiteY6" fmla="*/ 0 h 1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088" h="10348">
                  <a:moveTo>
                    <a:pt x="110560" y="0"/>
                  </a:moveTo>
                  <a:lnTo>
                    <a:pt x="5528" y="0"/>
                  </a:lnTo>
                  <a:cubicBezTo>
                    <a:pt x="2475" y="0"/>
                    <a:pt x="0" y="2317"/>
                    <a:pt x="0" y="5174"/>
                  </a:cubicBezTo>
                  <a:cubicBezTo>
                    <a:pt x="0" y="8032"/>
                    <a:pt x="2475" y="10348"/>
                    <a:pt x="5528" y="10348"/>
                  </a:cubicBezTo>
                  <a:lnTo>
                    <a:pt x="110560" y="10348"/>
                  </a:lnTo>
                  <a:cubicBezTo>
                    <a:pt x="113614" y="10348"/>
                    <a:pt x="116088" y="8032"/>
                    <a:pt x="116088" y="5174"/>
                  </a:cubicBezTo>
                  <a:cubicBezTo>
                    <a:pt x="116088" y="2317"/>
                    <a:pt x="113614" y="0"/>
                    <a:pt x="110560" y="0"/>
                  </a:cubicBezTo>
                  <a:close/>
                </a:path>
              </a:pathLst>
            </a:custGeom>
            <a:solidFill>
              <a:srgbClr val="FFFFFF"/>
            </a:solidFill>
            <a:ln w="545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B96C50A-A9B1-2C48-3093-49FC2CB1EAD6}"/>
                </a:ext>
              </a:extLst>
            </p:cNvPr>
            <p:cNvSpPr/>
            <p:nvPr/>
          </p:nvSpPr>
          <p:spPr>
            <a:xfrm>
              <a:off x="4262597" y="2828076"/>
              <a:ext cx="116088" cy="10348"/>
            </a:xfrm>
            <a:custGeom>
              <a:avLst/>
              <a:gdLst>
                <a:gd name="connsiteX0" fmla="*/ 110560 w 116088"/>
                <a:gd name="connsiteY0" fmla="*/ 0 h 10348"/>
                <a:gd name="connsiteX1" fmla="*/ 5528 w 116088"/>
                <a:gd name="connsiteY1" fmla="*/ 0 h 10348"/>
                <a:gd name="connsiteX2" fmla="*/ 0 w 116088"/>
                <a:gd name="connsiteY2" fmla="*/ 5174 h 10348"/>
                <a:gd name="connsiteX3" fmla="*/ 5528 w 116088"/>
                <a:gd name="connsiteY3" fmla="*/ 10348 h 10348"/>
                <a:gd name="connsiteX4" fmla="*/ 110560 w 116088"/>
                <a:gd name="connsiteY4" fmla="*/ 10348 h 10348"/>
                <a:gd name="connsiteX5" fmla="*/ 116088 w 116088"/>
                <a:gd name="connsiteY5" fmla="*/ 5174 h 10348"/>
                <a:gd name="connsiteX6" fmla="*/ 110560 w 116088"/>
                <a:gd name="connsiteY6" fmla="*/ 0 h 1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088" h="10348">
                  <a:moveTo>
                    <a:pt x="110560" y="0"/>
                  </a:moveTo>
                  <a:lnTo>
                    <a:pt x="5528" y="0"/>
                  </a:lnTo>
                  <a:cubicBezTo>
                    <a:pt x="2475" y="0"/>
                    <a:pt x="0" y="2317"/>
                    <a:pt x="0" y="5174"/>
                  </a:cubicBezTo>
                  <a:cubicBezTo>
                    <a:pt x="0" y="8032"/>
                    <a:pt x="2475" y="10348"/>
                    <a:pt x="5528" y="10348"/>
                  </a:cubicBezTo>
                  <a:lnTo>
                    <a:pt x="110560" y="10348"/>
                  </a:lnTo>
                  <a:cubicBezTo>
                    <a:pt x="113614" y="10348"/>
                    <a:pt x="116088" y="8032"/>
                    <a:pt x="116088" y="5174"/>
                  </a:cubicBezTo>
                  <a:cubicBezTo>
                    <a:pt x="116088" y="2317"/>
                    <a:pt x="113614" y="0"/>
                    <a:pt x="110560" y="0"/>
                  </a:cubicBezTo>
                  <a:close/>
                </a:path>
              </a:pathLst>
            </a:custGeom>
            <a:solidFill>
              <a:srgbClr val="FFFFFF"/>
            </a:solidFill>
            <a:ln w="545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535A98C-21A7-0144-5A9C-0CD20B623820}"/>
                </a:ext>
              </a:extLst>
            </p:cNvPr>
            <p:cNvSpPr/>
            <p:nvPr/>
          </p:nvSpPr>
          <p:spPr>
            <a:xfrm>
              <a:off x="4262597" y="2874644"/>
              <a:ext cx="116088" cy="10348"/>
            </a:xfrm>
            <a:custGeom>
              <a:avLst/>
              <a:gdLst>
                <a:gd name="connsiteX0" fmla="*/ 110560 w 116088"/>
                <a:gd name="connsiteY0" fmla="*/ 0 h 10348"/>
                <a:gd name="connsiteX1" fmla="*/ 5528 w 116088"/>
                <a:gd name="connsiteY1" fmla="*/ 0 h 10348"/>
                <a:gd name="connsiteX2" fmla="*/ 0 w 116088"/>
                <a:gd name="connsiteY2" fmla="*/ 5174 h 10348"/>
                <a:gd name="connsiteX3" fmla="*/ 5528 w 116088"/>
                <a:gd name="connsiteY3" fmla="*/ 10348 h 10348"/>
                <a:gd name="connsiteX4" fmla="*/ 110560 w 116088"/>
                <a:gd name="connsiteY4" fmla="*/ 10348 h 10348"/>
                <a:gd name="connsiteX5" fmla="*/ 116088 w 116088"/>
                <a:gd name="connsiteY5" fmla="*/ 5174 h 10348"/>
                <a:gd name="connsiteX6" fmla="*/ 110560 w 116088"/>
                <a:gd name="connsiteY6" fmla="*/ 0 h 1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088" h="10348">
                  <a:moveTo>
                    <a:pt x="110560" y="0"/>
                  </a:moveTo>
                  <a:lnTo>
                    <a:pt x="5528" y="0"/>
                  </a:lnTo>
                  <a:cubicBezTo>
                    <a:pt x="2475" y="0"/>
                    <a:pt x="0" y="2317"/>
                    <a:pt x="0" y="5174"/>
                  </a:cubicBezTo>
                  <a:cubicBezTo>
                    <a:pt x="0" y="8032"/>
                    <a:pt x="2475" y="10348"/>
                    <a:pt x="5528" y="10348"/>
                  </a:cubicBezTo>
                  <a:lnTo>
                    <a:pt x="110560" y="10348"/>
                  </a:lnTo>
                  <a:cubicBezTo>
                    <a:pt x="113614" y="10348"/>
                    <a:pt x="116088" y="8032"/>
                    <a:pt x="116088" y="5174"/>
                  </a:cubicBezTo>
                  <a:cubicBezTo>
                    <a:pt x="116088" y="2317"/>
                    <a:pt x="113614" y="0"/>
                    <a:pt x="110560" y="0"/>
                  </a:cubicBezTo>
                  <a:close/>
                </a:path>
              </a:pathLst>
            </a:custGeom>
            <a:solidFill>
              <a:srgbClr val="FFFFFF"/>
            </a:solidFill>
            <a:ln w="545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E6E677B-E7C5-372D-7B8D-5FF9D436CACD}"/>
                </a:ext>
              </a:extLst>
            </p:cNvPr>
            <p:cNvSpPr/>
            <p:nvPr/>
          </p:nvSpPr>
          <p:spPr>
            <a:xfrm>
              <a:off x="4270889" y="2586956"/>
              <a:ext cx="121616" cy="113833"/>
            </a:xfrm>
            <a:custGeom>
              <a:avLst/>
              <a:gdLst>
                <a:gd name="connsiteX0" fmla="*/ 60808 w 121616"/>
                <a:gd name="connsiteY0" fmla="*/ 0 h 113833"/>
                <a:gd name="connsiteX1" fmla="*/ 0 w 121616"/>
                <a:gd name="connsiteY1" fmla="*/ 56917 h 113833"/>
                <a:gd name="connsiteX2" fmla="*/ 60808 w 121616"/>
                <a:gd name="connsiteY2" fmla="*/ 113833 h 113833"/>
                <a:gd name="connsiteX3" fmla="*/ 121616 w 121616"/>
                <a:gd name="connsiteY3" fmla="*/ 56917 h 113833"/>
                <a:gd name="connsiteX4" fmla="*/ 61163 w 121616"/>
                <a:gd name="connsiteY4" fmla="*/ 0 h 113833"/>
                <a:gd name="connsiteX5" fmla="*/ 60808 w 121616"/>
                <a:gd name="connsiteY5" fmla="*/ 0 h 113833"/>
                <a:gd name="connsiteX6" fmla="*/ 60808 w 121616"/>
                <a:gd name="connsiteY6" fmla="*/ 103485 h 113833"/>
                <a:gd name="connsiteX7" fmla="*/ 11056 w 121616"/>
                <a:gd name="connsiteY7" fmla="*/ 56917 h 113833"/>
                <a:gd name="connsiteX8" fmla="*/ 60808 w 121616"/>
                <a:gd name="connsiteY8" fmla="*/ 10349 h 113833"/>
                <a:gd name="connsiteX9" fmla="*/ 110560 w 121616"/>
                <a:gd name="connsiteY9" fmla="*/ 56917 h 113833"/>
                <a:gd name="connsiteX10" fmla="*/ 60808 w 121616"/>
                <a:gd name="connsiteY10" fmla="*/ 103485 h 11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616" h="113833">
                  <a:moveTo>
                    <a:pt x="60808" y="0"/>
                  </a:moveTo>
                  <a:cubicBezTo>
                    <a:pt x="27225" y="0"/>
                    <a:pt x="0" y="25483"/>
                    <a:pt x="0" y="56917"/>
                  </a:cubicBezTo>
                  <a:cubicBezTo>
                    <a:pt x="0" y="88351"/>
                    <a:pt x="27225" y="113833"/>
                    <a:pt x="60808" y="113833"/>
                  </a:cubicBezTo>
                  <a:cubicBezTo>
                    <a:pt x="94392" y="113833"/>
                    <a:pt x="121616" y="88351"/>
                    <a:pt x="121616" y="56917"/>
                  </a:cubicBezTo>
                  <a:cubicBezTo>
                    <a:pt x="121714" y="25575"/>
                    <a:pt x="94648" y="92"/>
                    <a:pt x="61163" y="0"/>
                  </a:cubicBezTo>
                  <a:cubicBezTo>
                    <a:pt x="61044" y="0"/>
                    <a:pt x="60927" y="0"/>
                    <a:pt x="60808" y="0"/>
                  </a:cubicBezTo>
                  <a:close/>
                  <a:moveTo>
                    <a:pt x="60808" y="103485"/>
                  </a:moveTo>
                  <a:cubicBezTo>
                    <a:pt x="33331" y="103485"/>
                    <a:pt x="11056" y="82636"/>
                    <a:pt x="11056" y="56917"/>
                  </a:cubicBezTo>
                  <a:cubicBezTo>
                    <a:pt x="11056" y="31198"/>
                    <a:pt x="33331" y="10349"/>
                    <a:pt x="60808" y="10349"/>
                  </a:cubicBezTo>
                  <a:cubicBezTo>
                    <a:pt x="88286" y="10349"/>
                    <a:pt x="110560" y="31198"/>
                    <a:pt x="110560" y="56917"/>
                  </a:cubicBezTo>
                  <a:cubicBezTo>
                    <a:pt x="110530" y="82624"/>
                    <a:pt x="88273" y="103457"/>
                    <a:pt x="60808" y="103485"/>
                  </a:cubicBezTo>
                  <a:close/>
                </a:path>
              </a:pathLst>
            </a:custGeom>
            <a:solidFill>
              <a:srgbClr val="FFFFFF"/>
            </a:solidFill>
            <a:ln w="545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77" name="Graphic 1" descr="Books with solid fill">
            <a:extLst>
              <a:ext uri="{FF2B5EF4-FFF2-40B4-BE49-F238E27FC236}">
                <a16:creationId xmlns:a16="http://schemas.microsoft.com/office/drawing/2014/main" id="{007B9BC7-4721-595C-4879-D467ECA9865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49199" y="4488752"/>
            <a:ext cx="591637" cy="538830"/>
          </a:xfrm>
          <a:prstGeom prst="rect">
            <a:avLst/>
          </a:prstGeom>
        </p:spPr>
      </p:pic>
      <p:pic>
        <p:nvPicPr>
          <p:cNvPr id="78" name="Graphic 1" descr="Water outline">
            <a:extLst>
              <a:ext uri="{FF2B5EF4-FFF2-40B4-BE49-F238E27FC236}">
                <a16:creationId xmlns:a16="http://schemas.microsoft.com/office/drawing/2014/main" id="{4A761F4A-0374-EE82-6CDB-D3808EC4B06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11851" y="5291645"/>
            <a:ext cx="608944" cy="554554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3BA0CEB9-1795-BA88-08DA-465885A03380}"/>
              </a:ext>
            </a:extLst>
          </p:cNvPr>
          <p:cNvSpPr txBox="1"/>
          <p:nvPr/>
        </p:nvSpPr>
        <p:spPr>
          <a:xfrm>
            <a:off x="7409625" y="805214"/>
            <a:ext cx="313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 de Seguros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9332E44-A880-5AD8-6068-ABD344620603}"/>
              </a:ext>
            </a:extLst>
          </p:cNvPr>
          <p:cNvSpPr txBox="1"/>
          <p:nvPr/>
        </p:nvSpPr>
        <p:spPr>
          <a:xfrm>
            <a:off x="8533663" y="1807247"/>
            <a:ext cx="313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 de Contraparte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5F06013-290B-2736-7936-C3BB5027539B}"/>
              </a:ext>
            </a:extLst>
          </p:cNvPr>
          <p:cNvSpPr txBox="1"/>
          <p:nvPr/>
        </p:nvSpPr>
        <p:spPr>
          <a:xfrm>
            <a:off x="8853449" y="3389594"/>
            <a:ext cx="313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 de Mercado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4EDCE84-5768-38D8-0A4A-994A24E215C4}"/>
              </a:ext>
            </a:extLst>
          </p:cNvPr>
          <p:cNvSpPr txBox="1"/>
          <p:nvPr/>
        </p:nvSpPr>
        <p:spPr>
          <a:xfrm>
            <a:off x="8452098" y="4962288"/>
            <a:ext cx="313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 de Tasa de Interés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448A777-7C70-C80D-6D33-A991CE242288}"/>
              </a:ext>
            </a:extLst>
          </p:cNvPr>
          <p:cNvSpPr txBox="1"/>
          <p:nvPr/>
        </p:nvSpPr>
        <p:spPr>
          <a:xfrm>
            <a:off x="6986818" y="5972873"/>
            <a:ext cx="313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 de Liquidez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E14E4CC-7CB9-499F-BD2B-F3D1BFB9D7B3}"/>
              </a:ext>
            </a:extLst>
          </p:cNvPr>
          <p:cNvSpPr txBox="1"/>
          <p:nvPr/>
        </p:nvSpPr>
        <p:spPr>
          <a:xfrm>
            <a:off x="2976399" y="5972873"/>
            <a:ext cx="313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 Climático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5182924-585F-CFD2-5F9B-31DE60270440}"/>
              </a:ext>
            </a:extLst>
          </p:cNvPr>
          <p:cNvSpPr txBox="1"/>
          <p:nvPr/>
        </p:nvSpPr>
        <p:spPr>
          <a:xfrm>
            <a:off x="944785" y="4962288"/>
            <a:ext cx="313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Cumplimiento Regulatorio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C4A70BE-6EF4-76BB-CA33-DFB16EBEEA8B}"/>
              </a:ext>
            </a:extLst>
          </p:cNvPr>
          <p:cNvSpPr txBox="1"/>
          <p:nvPr/>
        </p:nvSpPr>
        <p:spPr>
          <a:xfrm>
            <a:off x="646219" y="3389594"/>
            <a:ext cx="313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Modelización Avanzada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D84216D-BDA5-552E-6FA0-A6CE10FCF232}"/>
              </a:ext>
            </a:extLst>
          </p:cNvPr>
          <p:cNvSpPr txBox="1"/>
          <p:nvPr/>
        </p:nvSpPr>
        <p:spPr>
          <a:xfrm>
            <a:off x="665754" y="1807247"/>
            <a:ext cx="3135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Escenarios y Pruebas de Stress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C52FC4D-AE43-C542-B874-FDD1A77EA7DD}"/>
              </a:ext>
            </a:extLst>
          </p:cNvPr>
          <p:cNvSpPr txBox="1"/>
          <p:nvPr/>
        </p:nvSpPr>
        <p:spPr>
          <a:xfrm>
            <a:off x="3073117" y="834242"/>
            <a:ext cx="313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Forecasting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FD6E89-7DA4-5727-E352-58EA63A7D035}"/>
              </a:ext>
            </a:extLst>
          </p:cNvPr>
          <p:cNvGrpSpPr/>
          <p:nvPr/>
        </p:nvGrpSpPr>
        <p:grpSpPr>
          <a:xfrm>
            <a:off x="4762500" y="2324100"/>
            <a:ext cx="2514600" cy="2514600"/>
            <a:chOff x="4838700" y="2324100"/>
            <a:chExt cx="2514600" cy="2514600"/>
          </a:xfrm>
        </p:grpSpPr>
        <p:sp>
          <p:nvSpPr>
            <p:cNvPr id="3" name="Текст 2">
              <a:extLst>
                <a:ext uri="{FF2B5EF4-FFF2-40B4-BE49-F238E27FC236}">
                  <a16:creationId xmlns:a16="http://schemas.microsoft.com/office/drawing/2014/main" id="{19F62276-ADBE-3EB3-C5FB-C1F72F567FCF}"/>
                </a:ext>
              </a:extLst>
            </p:cNvPr>
            <p:cNvSpPr txBox="1">
              <a:spLocks/>
            </p:cNvSpPr>
            <p:nvPr/>
          </p:nvSpPr>
          <p:spPr>
            <a:xfrm>
              <a:off x="4854042" y="2895600"/>
              <a:ext cx="2483916" cy="1371600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914446" indent="-914446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en-US" sz="2100" b="0" i="0" kern="1200" baseline="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defRPr>
              </a:lvl1pPr>
              <a:lvl2pPr marL="1981299" indent="-762038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7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048152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267413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86674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6705935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925196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9144457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0363718" indent="-609630" algn="l" defTabSz="2438522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s-MX" sz="2000" b="1">
                  <a:solidFill>
                    <a:schemeClr val="accent5"/>
                  </a:solidFill>
                  <a:latin typeface="Arial Black" panose="020B0A04020102020204" pitchFamily="34" charset="0"/>
                </a:rPr>
                <a:t>GESTIÓN DE RIESGOS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4EDA796-EB66-062E-EECB-6F5539F2D09B}"/>
                </a:ext>
              </a:extLst>
            </p:cNvPr>
            <p:cNvSpPr/>
            <p:nvPr/>
          </p:nvSpPr>
          <p:spPr>
            <a:xfrm>
              <a:off x="4838700" y="2324100"/>
              <a:ext cx="2514600" cy="2514600"/>
            </a:xfrm>
            <a:prstGeom prst="ellipse">
              <a:avLst/>
            </a:prstGeom>
            <a:noFill/>
            <a:ln w="25400" cap="flat" cmpd="sng" algn="ctr">
              <a:solidFill>
                <a:srgbClr val="FFFFFF"/>
              </a:solidFill>
              <a:prstDash val="dash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018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6C0E7E-021C-CD0E-632D-82664CE196C4}"/>
              </a:ext>
            </a:extLst>
          </p:cNvPr>
          <p:cNvSpPr txBox="1">
            <a:spLocks/>
          </p:cNvSpPr>
          <p:nvPr/>
        </p:nvSpPr>
        <p:spPr>
          <a:xfrm>
            <a:off x="521758" y="2028092"/>
            <a:ext cx="11148484" cy="3247292"/>
          </a:xfrm>
          <a:prstGeom prst="rect">
            <a:avLst/>
          </a:prstGeom>
        </p:spPr>
        <p:txBody>
          <a:bodyPr vert="horz" lIns="0" tIns="0" rIns="0" bIns="0" rtlCol="0" anchor="t">
            <a:normAutofit fontScale="92500" lnSpcReduction="10000"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60957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6000" kern="0">
                <a:solidFill>
                  <a:schemeClr val="bg1"/>
                </a:solidFill>
              </a:rPr>
              <a:t>¿</a:t>
            </a:r>
            <a:r>
              <a:rPr kumimoji="0" lang="es-MX" sz="6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POR QUÉ ES RELEVANTE QUE LOS ACTUARIOS </a:t>
            </a:r>
            <a:r>
              <a:rPr lang="es-MX" sz="6000" kern="0"/>
              <a:t>IMPULSEN UNA GESTIÓN DE RIESGOS INTEGRAL</a:t>
            </a:r>
            <a:r>
              <a:rPr kumimoji="0" lang="es-MX" sz="6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3730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F27C49-FB64-E70B-6989-B61BD252B7E6}"/>
              </a:ext>
            </a:extLst>
          </p:cNvPr>
          <p:cNvSpPr txBox="1">
            <a:spLocks/>
          </p:cNvSpPr>
          <p:nvPr/>
        </p:nvSpPr>
        <p:spPr>
          <a:xfrm>
            <a:off x="572835" y="2934674"/>
            <a:ext cx="4629565" cy="10435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000" kern="0">
                <a:solidFill>
                  <a:schemeClr val="bg1"/>
                </a:solidFill>
              </a:rPr>
              <a:t>CAMBIO CLIMÁTICO</a:t>
            </a:r>
            <a:endParaRPr kumimoji="0" lang="es-MX" sz="4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pic>
        <p:nvPicPr>
          <p:cNvPr id="5" name="Picture 2" descr="Efectos de la DANA en el municipio de Alfafar">
            <a:extLst>
              <a:ext uri="{FF2B5EF4-FFF2-40B4-BE49-F238E27FC236}">
                <a16:creationId xmlns:a16="http://schemas.microsoft.com/office/drawing/2014/main" id="{32672384-1339-E546-CE45-AF37E9184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2" r="12241"/>
          <a:stretch/>
        </p:blipFill>
        <p:spPr bwMode="auto"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38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F27C49-FB64-E70B-6989-B61BD252B7E6}"/>
              </a:ext>
            </a:extLst>
          </p:cNvPr>
          <p:cNvSpPr txBox="1">
            <a:spLocks/>
          </p:cNvSpPr>
          <p:nvPr/>
        </p:nvSpPr>
        <p:spPr>
          <a:xfrm>
            <a:off x="477585" y="2934674"/>
            <a:ext cx="4629565" cy="10435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000" kern="0">
                <a:solidFill>
                  <a:schemeClr val="bg1"/>
                </a:solidFill>
              </a:rPr>
              <a:t>CAMBIO </a:t>
            </a:r>
          </a:p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DEMOGRÁFICO</a:t>
            </a:r>
          </a:p>
        </p:txBody>
      </p:sp>
      <p:pic>
        <p:nvPicPr>
          <p:cNvPr id="8" name="Picture 6" descr="A person and person smiling for the camera&#10;&#10;Description automatically generated">
            <a:extLst>
              <a:ext uri="{FF2B5EF4-FFF2-40B4-BE49-F238E27FC236}">
                <a16:creationId xmlns:a16="http://schemas.microsoft.com/office/drawing/2014/main" id="{1C45F89B-811D-1593-1F7C-EF08A2BEB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4" r="12303" b="-1"/>
          <a:stretch/>
        </p:blipFill>
        <p:spPr bwMode="auto"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03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1 (725×408)">
            <a:extLst>
              <a:ext uri="{FF2B5EF4-FFF2-40B4-BE49-F238E27FC236}">
                <a16:creationId xmlns:a16="http://schemas.microsoft.com/office/drawing/2014/main" id="{8EBC200C-306C-0E62-649A-DF2A5678D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0" r="29196"/>
          <a:stretch/>
        </p:blipFill>
        <p:spPr bwMode="auto">
          <a:xfrm>
            <a:off x="5009426" y="10"/>
            <a:ext cx="3604846" cy="3428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6">
            <a:extLst>
              <a:ext uri="{FF2B5EF4-FFF2-40B4-BE49-F238E27FC236}">
                <a16:creationId xmlns:a16="http://schemas.microsoft.com/office/drawing/2014/main" id="{4B5608C0-1746-1A6C-D460-AC9828D45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6" r="11622" b="2"/>
          <a:stretch/>
        </p:blipFill>
        <p:spPr bwMode="auto">
          <a:xfrm>
            <a:off x="8587155" y="1"/>
            <a:ext cx="3604846" cy="342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B33D09DA-2E03-CBC2-6CC2-E989392337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0" r="-2" b="11294"/>
          <a:stretch/>
        </p:blipFill>
        <p:spPr bwMode="auto">
          <a:xfrm>
            <a:off x="5009426" y="3428996"/>
            <a:ext cx="7182574" cy="342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E9F454C-1DEE-F78D-B7CC-CE3A6DCB54DB}"/>
              </a:ext>
            </a:extLst>
          </p:cNvPr>
          <p:cNvSpPr txBox="1">
            <a:spLocks/>
          </p:cNvSpPr>
          <p:nvPr/>
        </p:nvSpPr>
        <p:spPr>
          <a:xfrm>
            <a:off x="601860" y="2934674"/>
            <a:ext cx="4629565" cy="10435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000" kern="0">
                <a:solidFill>
                  <a:schemeClr val="bg1"/>
                </a:solidFill>
              </a:rPr>
              <a:t>RIESGOS EMERGENTES</a:t>
            </a:r>
            <a:endParaRPr kumimoji="0" lang="es-MX" sz="4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5959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58AC890-8851-F82B-01B9-AAB52C251679}"/>
              </a:ext>
            </a:extLst>
          </p:cNvPr>
          <p:cNvSpPr/>
          <p:nvPr/>
        </p:nvSpPr>
        <p:spPr>
          <a:xfrm>
            <a:off x="512544" y="2876550"/>
            <a:ext cx="3418945" cy="2407564"/>
          </a:xfrm>
          <a:prstGeom prst="roundRect">
            <a:avLst>
              <a:gd name="adj" fmla="val 717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05" name="Straight Connector 8204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7" name="Straight Connector 8206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63E8FE3-7612-00F3-F786-B6BDC2C080C4}"/>
              </a:ext>
            </a:extLst>
          </p:cNvPr>
          <p:cNvSpPr txBox="1">
            <a:spLocks/>
          </p:cNvSpPr>
          <p:nvPr/>
        </p:nvSpPr>
        <p:spPr>
          <a:xfrm>
            <a:off x="435903" y="335119"/>
            <a:ext cx="11148484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471" kern="0">
                <a:solidFill>
                  <a:schemeClr val="bg1"/>
                </a:solidFill>
              </a:rPr>
              <a:t>PRESIONES REGULATORIAS</a:t>
            </a:r>
            <a:endParaRPr kumimoji="0" lang="es-MX" sz="347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8A0D5-57F4-DE24-3452-76325D8CF148}"/>
              </a:ext>
            </a:extLst>
          </p:cNvPr>
          <p:cNvSpPr/>
          <p:nvPr/>
        </p:nvSpPr>
        <p:spPr>
          <a:xfrm>
            <a:off x="837919" y="1627904"/>
            <a:ext cx="2825044" cy="816621"/>
          </a:xfrm>
          <a:prstGeom prst="rect">
            <a:avLst/>
          </a:prstGeom>
          <a:solidFill>
            <a:srgbClr val="285BC5"/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6857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000" b="1" kern="0">
                <a:solidFill>
                  <a:srgbClr val="FFFFFF"/>
                </a:solidFill>
                <a:latin typeface="Arial Black" panose="020B0A04020102020204" pitchFamily="34" charset="0"/>
              </a:rPr>
              <a:t>Solvencia</a:t>
            </a:r>
            <a:r>
              <a:rPr lang="en-US" sz="2000" b="1" kern="0">
                <a:solidFill>
                  <a:srgbClr val="FFFFFF"/>
                </a:solidFill>
                <a:latin typeface="Arial Black" panose="020B0A04020102020204" pitchFamily="34" charset="0"/>
              </a:rPr>
              <a:t> II</a:t>
            </a:r>
            <a:endParaRPr kumimoji="0" lang="en-US" sz="2000" b="1" i="0" u="none" strike="noStrike" kern="0" cap="none" spc="0" normalizeH="0" baseline="30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28F901-CECD-A549-A6B8-083F8BCC5D30}"/>
              </a:ext>
            </a:extLst>
          </p:cNvPr>
          <p:cNvSpPr/>
          <p:nvPr/>
        </p:nvSpPr>
        <p:spPr>
          <a:xfrm>
            <a:off x="4683478" y="1640320"/>
            <a:ext cx="2825044" cy="816621"/>
          </a:xfrm>
          <a:prstGeom prst="rect">
            <a:avLst/>
          </a:prstGeom>
          <a:solidFill>
            <a:srgbClr val="285BC5"/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6857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>
                <a:solidFill>
                  <a:srgbClr val="FFFFFF"/>
                </a:solidFill>
                <a:latin typeface="Arial Black" panose="020B0A04020102020204" pitchFamily="34" charset="0"/>
              </a:rPr>
              <a:t>IFRS17</a:t>
            </a:r>
            <a:endParaRPr kumimoji="0" lang="en-US" sz="2000" b="1" i="0" u="none" strike="noStrike" kern="0" cap="none" spc="0" normalizeH="0" baseline="30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46A26B-8905-5587-5E9C-657B1DF15E68}"/>
              </a:ext>
            </a:extLst>
          </p:cNvPr>
          <p:cNvSpPr/>
          <p:nvPr/>
        </p:nvSpPr>
        <p:spPr>
          <a:xfrm>
            <a:off x="8508374" y="1627904"/>
            <a:ext cx="2825044" cy="816621"/>
          </a:xfrm>
          <a:prstGeom prst="rect">
            <a:avLst/>
          </a:prstGeom>
          <a:solidFill>
            <a:srgbClr val="285BC5"/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6857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000" b="1" kern="0">
                <a:solidFill>
                  <a:srgbClr val="FFFFFF"/>
                </a:solidFill>
                <a:latin typeface="Arial Black" panose="020B0A04020102020204" pitchFamily="34" charset="0"/>
              </a:rPr>
              <a:t>Sostenibilidad y Riesgo Climático</a:t>
            </a:r>
            <a:endParaRPr kumimoji="0" lang="es-MX" sz="2000" b="1" i="0" u="none" strike="noStrike" kern="0" cap="none" spc="0" normalizeH="0" baseline="3000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EIOPA - European Insurance and Occupational Pensions Authority ...">
            <a:extLst>
              <a:ext uri="{FF2B5EF4-FFF2-40B4-BE49-F238E27FC236}">
                <a16:creationId xmlns:a16="http://schemas.microsoft.com/office/drawing/2014/main" id="{6E40B3F4-BBC4-B05E-03C7-B45783882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64" y="3130452"/>
            <a:ext cx="2730905" cy="189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986B98-5C91-FFE8-8C27-6E3E1DB344D9}"/>
              </a:ext>
            </a:extLst>
          </p:cNvPr>
          <p:cNvSpPr/>
          <p:nvPr/>
        </p:nvSpPr>
        <p:spPr>
          <a:xfrm>
            <a:off x="4399712" y="2911015"/>
            <a:ext cx="3418945" cy="2407564"/>
          </a:xfrm>
          <a:prstGeom prst="roundRect">
            <a:avLst>
              <a:gd name="adj" fmla="val 717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5411164-2A46-19E7-80C0-B4CB85600067}"/>
              </a:ext>
            </a:extLst>
          </p:cNvPr>
          <p:cNvSpPr/>
          <p:nvPr/>
        </p:nvSpPr>
        <p:spPr>
          <a:xfrm>
            <a:off x="8286880" y="2911015"/>
            <a:ext cx="3418945" cy="2407564"/>
          </a:xfrm>
          <a:prstGeom prst="roundRect">
            <a:avLst>
              <a:gd name="adj" fmla="val 717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B8376212-1509-60F8-2C02-FA4ECAE99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62653" y="3244874"/>
            <a:ext cx="3093063" cy="173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3D8418FB-E922-E532-7E3F-103B96D57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7424" y="3213658"/>
            <a:ext cx="2954556" cy="180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44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1714D3AF-1B48-A594-8F1A-499B15D7C28F}"/>
              </a:ext>
            </a:extLst>
          </p:cNvPr>
          <p:cNvSpPr txBox="1">
            <a:spLocks/>
          </p:cNvSpPr>
          <p:nvPr/>
        </p:nvSpPr>
        <p:spPr>
          <a:xfrm>
            <a:off x="435903" y="335119"/>
            <a:ext cx="11148484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471" kern="0">
                <a:solidFill>
                  <a:schemeClr val="bg1"/>
                </a:solidFill>
              </a:rPr>
              <a:t>EN RESUMEN…</a:t>
            </a:r>
            <a:endParaRPr kumimoji="0" lang="es-MX" sz="347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872B8168-6D07-8576-35F8-48F09AAD2258}"/>
              </a:ext>
            </a:extLst>
          </p:cNvPr>
          <p:cNvSpPr txBox="1">
            <a:spLocks/>
          </p:cNvSpPr>
          <p:nvPr/>
        </p:nvSpPr>
        <p:spPr>
          <a:xfrm>
            <a:off x="8018832" y="5636991"/>
            <a:ext cx="2272145" cy="548639"/>
          </a:xfrm>
          <a:prstGeom prst="rect">
            <a:avLst/>
          </a:prstGeom>
        </p:spPr>
        <p:txBody>
          <a:bodyPr lIns="0" tIns="0" rIns="0" bIns="0" anchor="ctr"/>
          <a:lstStyle>
            <a:lvl1pPr marL="914446" indent="-914446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en-US" sz="2100" b="0" i="0" kern="1200" baseline="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1981299" indent="-762038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7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8152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67413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674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705935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25196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457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63718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243852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rPr>
              <a:t>Riesgo Climático</a:t>
            </a:r>
          </a:p>
        </p:txBody>
      </p:sp>
      <p:sp>
        <p:nvSpPr>
          <p:cNvPr id="24" name="Скругленный прямоугольник 13">
            <a:extLst>
              <a:ext uri="{FF2B5EF4-FFF2-40B4-BE49-F238E27FC236}">
                <a16:creationId xmlns:a16="http://schemas.microsoft.com/office/drawing/2014/main" id="{38D4E21A-98DD-5872-6053-A034A6B884E2}"/>
              </a:ext>
            </a:extLst>
          </p:cNvPr>
          <p:cNvSpPr/>
          <p:nvPr/>
        </p:nvSpPr>
        <p:spPr>
          <a:xfrm>
            <a:off x="7285703" y="5636990"/>
            <a:ext cx="548640" cy="548640"/>
          </a:xfrm>
          <a:prstGeom prst="roundRect">
            <a:avLst>
              <a:gd name="adj" fmla="val 11480"/>
            </a:avLst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tIns="9144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Roboto Medium" panose="02000000000000000000" pitchFamily="2" charset="0"/>
              <a:cs typeface="Roboto Light" charset="0"/>
            </a:endParaRP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9B57A745-5460-E2CE-C172-E4B897ABFFB4}"/>
              </a:ext>
            </a:extLst>
          </p:cNvPr>
          <p:cNvSpPr txBox="1">
            <a:spLocks/>
          </p:cNvSpPr>
          <p:nvPr/>
        </p:nvSpPr>
        <p:spPr>
          <a:xfrm>
            <a:off x="8018831" y="2228183"/>
            <a:ext cx="3592599" cy="548639"/>
          </a:xfrm>
          <a:prstGeom prst="rect">
            <a:avLst/>
          </a:prstGeom>
        </p:spPr>
        <p:txBody>
          <a:bodyPr lIns="0" tIns="0" rIns="0" bIns="0" anchor="ctr"/>
          <a:lstStyle>
            <a:lvl1pPr marL="914446" indent="-914446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en-US" sz="2100" b="0" i="0" kern="1200" baseline="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1981299" indent="-762038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7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8152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67413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674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705935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25196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457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63718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243852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rPr>
              <a:t>Modelización Avanzada (ALM, Pricing, Flujos, Escenarios, Análisis de Experiencia)</a:t>
            </a:r>
            <a:endParaRPr kumimoji="0" lang="ru-RU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Roboto Light" charset="0"/>
            </a:endParaRPr>
          </a:p>
        </p:txBody>
      </p:sp>
      <p:sp>
        <p:nvSpPr>
          <p:cNvPr id="26" name="Скругленный прямоугольник 16">
            <a:extLst>
              <a:ext uri="{FF2B5EF4-FFF2-40B4-BE49-F238E27FC236}">
                <a16:creationId xmlns:a16="http://schemas.microsoft.com/office/drawing/2014/main" id="{0F8A0ACA-BAC1-E5AE-DB0F-711DE5D573D3}"/>
              </a:ext>
            </a:extLst>
          </p:cNvPr>
          <p:cNvSpPr/>
          <p:nvPr/>
        </p:nvSpPr>
        <p:spPr>
          <a:xfrm>
            <a:off x="7285703" y="2228182"/>
            <a:ext cx="548640" cy="548640"/>
          </a:xfrm>
          <a:prstGeom prst="roundRect">
            <a:avLst>
              <a:gd name="adj" fmla="val 11480"/>
            </a:avLst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tIns="9144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Roboto Medium" panose="02000000000000000000" pitchFamily="2" charset="0"/>
              <a:cs typeface="Roboto Light" charset="0"/>
            </a:endParaRP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F4BF2C5C-076D-8A02-5DFC-1E7DA6CD14AD}"/>
              </a:ext>
            </a:extLst>
          </p:cNvPr>
          <p:cNvSpPr txBox="1">
            <a:spLocks/>
          </p:cNvSpPr>
          <p:nvPr/>
        </p:nvSpPr>
        <p:spPr>
          <a:xfrm>
            <a:off x="8018832" y="3139461"/>
            <a:ext cx="2303596" cy="548639"/>
          </a:xfrm>
          <a:prstGeom prst="rect">
            <a:avLst/>
          </a:prstGeom>
        </p:spPr>
        <p:txBody>
          <a:bodyPr lIns="0" tIns="0" rIns="0" bIns="0" anchor="ctr"/>
          <a:lstStyle>
            <a:lvl1pPr marL="914446" indent="-914446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en-US" sz="2100" b="0" i="0" kern="1200" baseline="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1981299" indent="-762038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7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8152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67413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674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705935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25196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457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63718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243852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rPr>
              <a:t>Riesgo de Liquidez</a:t>
            </a:r>
            <a:endParaRPr kumimoji="0" lang="ru-RU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Roboto Light" charset="0"/>
            </a:endParaRPr>
          </a:p>
        </p:txBody>
      </p:sp>
      <p:sp>
        <p:nvSpPr>
          <p:cNvPr id="28" name="Скругленный прямоугольник 13">
            <a:extLst>
              <a:ext uri="{FF2B5EF4-FFF2-40B4-BE49-F238E27FC236}">
                <a16:creationId xmlns:a16="http://schemas.microsoft.com/office/drawing/2014/main" id="{D90FC9C1-8CB0-BADB-4A5A-4FA2036E9840}"/>
              </a:ext>
            </a:extLst>
          </p:cNvPr>
          <p:cNvSpPr/>
          <p:nvPr/>
        </p:nvSpPr>
        <p:spPr>
          <a:xfrm>
            <a:off x="7285703" y="3139460"/>
            <a:ext cx="548640" cy="548640"/>
          </a:xfrm>
          <a:prstGeom prst="roundRect">
            <a:avLst>
              <a:gd name="adj" fmla="val 11480"/>
            </a:avLst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tIns="9144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Roboto Medium" panose="02000000000000000000" pitchFamily="2" charset="0"/>
              <a:cs typeface="Roboto Light" charset="0"/>
            </a:endParaRP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0A7C935B-D7D5-3230-BDE2-C78FC5C34DA2}"/>
              </a:ext>
            </a:extLst>
          </p:cNvPr>
          <p:cNvSpPr txBox="1">
            <a:spLocks/>
          </p:cNvSpPr>
          <p:nvPr/>
        </p:nvSpPr>
        <p:spPr>
          <a:xfrm>
            <a:off x="8018832" y="3978882"/>
            <a:ext cx="2743200" cy="548639"/>
          </a:xfrm>
          <a:prstGeom prst="rect">
            <a:avLst/>
          </a:prstGeom>
        </p:spPr>
        <p:txBody>
          <a:bodyPr lIns="0" tIns="0" rIns="0" bIns="0" anchor="ctr"/>
          <a:lstStyle>
            <a:lvl1pPr marL="914446" indent="-914446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en-US" sz="2100" b="0" i="0" kern="1200" baseline="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1981299" indent="-762038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7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8152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67413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674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705935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25196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457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63718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243852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rPr>
              <a:t>Riesgo de Mercado</a:t>
            </a:r>
          </a:p>
        </p:txBody>
      </p:sp>
      <p:sp>
        <p:nvSpPr>
          <p:cNvPr id="30" name="Скругленный прямоугольник 16">
            <a:extLst>
              <a:ext uri="{FF2B5EF4-FFF2-40B4-BE49-F238E27FC236}">
                <a16:creationId xmlns:a16="http://schemas.microsoft.com/office/drawing/2014/main" id="{E1D1C602-E4CF-2F88-3467-80BD4FBBE855}"/>
              </a:ext>
            </a:extLst>
          </p:cNvPr>
          <p:cNvSpPr/>
          <p:nvPr/>
        </p:nvSpPr>
        <p:spPr>
          <a:xfrm>
            <a:off x="7285703" y="3978881"/>
            <a:ext cx="548640" cy="548640"/>
          </a:xfrm>
          <a:prstGeom prst="roundRect">
            <a:avLst>
              <a:gd name="adj" fmla="val 11480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tIns="9144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Roboto Medium" panose="02000000000000000000" pitchFamily="2" charset="0"/>
              <a:cs typeface="Roboto Light" charset="0"/>
            </a:endParaRP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67120AF5-B6E0-C08A-F1D4-C12ED621746F}"/>
              </a:ext>
            </a:extLst>
          </p:cNvPr>
          <p:cNvSpPr txBox="1">
            <a:spLocks/>
          </p:cNvSpPr>
          <p:nvPr/>
        </p:nvSpPr>
        <p:spPr>
          <a:xfrm>
            <a:off x="8018832" y="4803073"/>
            <a:ext cx="2606041" cy="548639"/>
          </a:xfrm>
          <a:prstGeom prst="rect">
            <a:avLst/>
          </a:prstGeom>
        </p:spPr>
        <p:txBody>
          <a:bodyPr lIns="0" tIns="0" rIns="0" bIns="0" anchor="ctr"/>
          <a:lstStyle>
            <a:lvl1pPr marL="914446" indent="-914446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en-US" sz="2100" b="0" i="0" kern="1200" baseline="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1981299" indent="-762038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7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8152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67413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674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705935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25196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457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63718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243852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</a:rPr>
              <a:t>Riesgo de Contraparte</a:t>
            </a: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Roboto Light" charset="0"/>
            </a:endParaRPr>
          </a:p>
        </p:txBody>
      </p:sp>
      <p:sp>
        <p:nvSpPr>
          <p:cNvPr id="32" name="Скругленный прямоугольник 16">
            <a:extLst>
              <a:ext uri="{FF2B5EF4-FFF2-40B4-BE49-F238E27FC236}">
                <a16:creationId xmlns:a16="http://schemas.microsoft.com/office/drawing/2014/main" id="{86BAE129-7F71-7072-CDC7-521605E5315A}"/>
              </a:ext>
            </a:extLst>
          </p:cNvPr>
          <p:cNvSpPr/>
          <p:nvPr/>
        </p:nvSpPr>
        <p:spPr>
          <a:xfrm>
            <a:off x="7285703" y="4803072"/>
            <a:ext cx="548640" cy="548640"/>
          </a:xfrm>
          <a:prstGeom prst="roundRect">
            <a:avLst>
              <a:gd name="adj" fmla="val 11480"/>
            </a:avLst>
          </a:prstGeom>
          <a:solidFill>
            <a:schemeClr val="tx2">
              <a:lumMod val="10000"/>
              <a:lumOff val="9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tIns="9144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Roboto Medium" panose="02000000000000000000" pitchFamily="2" charset="0"/>
              <a:cs typeface="Roboto Light" charset="0"/>
            </a:endParaRPr>
          </a:p>
        </p:txBody>
      </p:sp>
      <p:pic>
        <p:nvPicPr>
          <p:cNvPr id="43" name="Graphic 50" descr="Credit card with solid fill">
            <a:extLst>
              <a:ext uri="{FF2B5EF4-FFF2-40B4-BE49-F238E27FC236}">
                <a16:creationId xmlns:a16="http://schemas.microsoft.com/office/drawing/2014/main" id="{D882B23A-9075-2188-FC30-864C5AEEC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4891" y="4902800"/>
            <a:ext cx="350265" cy="362421"/>
          </a:xfrm>
          <a:prstGeom prst="rect">
            <a:avLst/>
          </a:prstGeom>
        </p:spPr>
      </p:pic>
      <p:pic>
        <p:nvPicPr>
          <p:cNvPr id="44" name="Graphic 43" descr="Periodic Graph with solid fill">
            <a:extLst>
              <a:ext uri="{FF2B5EF4-FFF2-40B4-BE49-F238E27FC236}">
                <a16:creationId xmlns:a16="http://schemas.microsoft.com/office/drawing/2014/main" id="{07E95E04-1E89-6BD8-37F4-3CD220B3A1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30366" y="4031569"/>
            <a:ext cx="459315" cy="429919"/>
          </a:xfrm>
          <a:prstGeom prst="rect">
            <a:avLst/>
          </a:prstGeom>
        </p:spPr>
      </p:pic>
      <p:pic>
        <p:nvPicPr>
          <p:cNvPr id="45" name="Graphic 1" descr="Water outline">
            <a:extLst>
              <a:ext uri="{FF2B5EF4-FFF2-40B4-BE49-F238E27FC236}">
                <a16:creationId xmlns:a16="http://schemas.microsoft.com/office/drawing/2014/main" id="{696E0AD3-F7B2-182B-284A-4F4A828B8C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33446" y="3206854"/>
            <a:ext cx="453155" cy="412681"/>
          </a:xfrm>
          <a:prstGeom prst="rect">
            <a:avLst/>
          </a:prstGeom>
        </p:spPr>
      </p:pic>
      <p:pic>
        <p:nvPicPr>
          <p:cNvPr id="48" name="object 84">
            <a:extLst>
              <a:ext uri="{FF2B5EF4-FFF2-40B4-BE49-F238E27FC236}">
                <a16:creationId xmlns:a16="http://schemas.microsoft.com/office/drawing/2014/main" id="{60F405B7-7E3E-5B38-75A1-60DCAB72259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45331" y="5676088"/>
            <a:ext cx="429384" cy="465572"/>
          </a:xfrm>
          <a:prstGeom prst="rect">
            <a:avLst/>
          </a:prstGeom>
        </p:spPr>
      </p:pic>
      <p:sp>
        <p:nvSpPr>
          <p:cNvPr id="53" name="Текст 2">
            <a:extLst>
              <a:ext uri="{FF2B5EF4-FFF2-40B4-BE49-F238E27FC236}">
                <a16:creationId xmlns:a16="http://schemas.microsoft.com/office/drawing/2014/main" id="{7F2B4131-CB18-A4DD-7C8F-74EE5DC1A303}"/>
              </a:ext>
            </a:extLst>
          </p:cNvPr>
          <p:cNvSpPr txBox="1">
            <a:spLocks/>
          </p:cNvSpPr>
          <p:nvPr/>
        </p:nvSpPr>
        <p:spPr>
          <a:xfrm>
            <a:off x="6256268" y="983404"/>
            <a:ext cx="4863662" cy="815976"/>
          </a:xfrm>
          <a:prstGeom prst="rect">
            <a:avLst/>
          </a:prstGeom>
        </p:spPr>
        <p:txBody>
          <a:bodyPr lIns="0" tIns="0" rIns="0" bIns="0" anchor="ctr"/>
          <a:lstStyle>
            <a:lvl1pPr marL="914446" indent="-914446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en-US" sz="2100" b="0" i="0" kern="1200" baseline="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1981299" indent="-762038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7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8152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67413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674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705935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25196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457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63718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MX" sz="1800" b="1">
                <a:solidFill>
                  <a:schemeClr val="accent1"/>
                </a:solidFill>
                <a:latin typeface="Arial Black" panose="020B0A04020102020204" pitchFamily="34" charset="0"/>
              </a:rPr>
              <a:t>¿En qué se deben involucrar más los actuarios?</a:t>
            </a:r>
          </a:p>
        </p:txBody>
      </p:sp>
      <p:pic>
        <p:nvPicPr>
          <p:cNvPr id="54" name="Graphic 1" descr="Programmer female with solid fill">
            <a:extLst>
              <a:ext uri="{FF2B5EF4-FFF2-40B4-BE49-F238E27FC236}">
                <a16:creationId xmlns:a16="http://schemas.microsoft.com/office/drawing/2014/main" id="{AEB5903B-6BC4-392D-0E15-2A54BA6E97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285703" y="2238235"/>
            <a:ext cx="548641" cy="49967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9F2DAD0B-8B4D-8D41-B41C-4BBB404F9CBA}"/>
              </a:ext>
            </a:extLst>
          </p:cNvPr>
          <p:cNvSpPr txBox="1">
            <a:spLocks/>
          </p:cNvSpPr>
          <p:nvPr/>
        </p:nvSpPr>
        <p:spPr>
          <a:xfrm>
            <a:off x="1414893" y="1731991"/>
            <a:ext cx="4223874" cy="4665444"/>
          </a:xfrm>
          <a:prstGeom prst="rect">
            <a:avLst/>
          </a:prstGeom>
        </p:spPr>
        <p:txBody>
          <a:bodyPr wrap="square" lIns="0" tIns="0" rIns="0" bIns="0" anchor="ctr"/>
          <a:lstStyle>
            <a:lvl1pPr marL="914446" indent="-914446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en-US" sz="2100" b="0" i="0" kern="1200" baseline="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1981299" indent="-762038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7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8152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67413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674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705935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25196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457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63718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r>
              <a:rPr lang="es-MX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y tarificación de riesgos</a:t>
            </a: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endParaRPr lang="es-MX" sz="1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r>
              <a:rPr lang="es-MX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de siniestralidad</a:t>
            </a: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endParaRPr lang="es-MX" sz="1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r>
              <a:rPr lang="es-MX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Diseño de productos de seguros</a:t>
            </a: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endParaRPr lang="es-MX" sz="1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r>
              <a:rPr lang="es-MX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Proyección de beneficios y pérdidas</a:t>
            </a: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endParaRPr lang="es-MX" sz="1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r>
              <a:rPr lang="es-MX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Cálculo de reservas técnicas</a:t>
            </a: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endParaRPr lang="es-MX" sz="1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r>
              <a:rPr lang="es-MX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de la solvencia</a:t>
            </a: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endParaRPr lang="es-MX" sz="1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r>
              <a:rPr lang="es-MX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Reaseguro</a:t>
            </a: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endParaRPr lang="es-MX" sz="1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buClr>
                <a:srgbClr val="4BCD3E"/>
              </a:buClr>
              <a:buFont typeface="Wingdings" panose="05000000000000000000" pitchFamily="2" charset="2"/>
              <a:buChar char="§"/>
              <a:tabLst>
                <a:tab pos="1030288" algn="l"/>
              </a:tabLst>
            </a:pPr>
            <a:r>
              <a:rPr lang="es-MX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Cumplimiento normativo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5AEFD7-E985-2458-C03F-5B35B4862063}"/>
              </a:ext>
            </a:extLst>
          </p:cNvPr>
          <p:cNvCxnSpPr>
            <a:cxnSpLocks/>
          </p:cNvCxnSpPr>
          <p:nvPr/>
        </p:nvCxnSpPr>
        <p:spPr>
          <a:xfrm flipV="1">
            <a:off x="6198212" y="1731991"/>
            <a:ext cx="0" cy="4846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Текст 2">
            <a:extLst>
              <a:ext uri="{FF2B5EF4-FFF2-40B4-BE49-F238E27FC236}">
                <a16:creationId xmlns:a16="http://schemas.microsoft.com/office/drawing/2014/main" id="{7C789FBD-BE3D-12AF-F8A6-48A93F816440}"/>
              </a:ext>
            </a:extLst>
          </p:cNvPr>
          <p:cNvSpPr txBox="1">
            <a:spLocks/>
          </p:cNvSpPr>
          <p:nvPr/>
        </p:nvSpPr>
        <p:spPr>
          <a:xfrm>
            <a:off x="1462635" y="912591"/>
            <a:ext cx="4677522" cy="815976"/>
          </a:xfrm>
          <a:prstGeom prst="rect">
            <a:avLst/>
          </a:prstGeom>
        </p:spPr>
        <p:txBody>
          <a:bodyPr lIns="0" tIns="0" rIns="0" bIns="0" anchor="ctr"/>
          <a:lstStyle>
            <a:lvl1pPr marL="914446" indent="-914446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en-US" sz="2100" b="0" i="0" kern="1200" baseline="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1981299" indent="-762038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7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8152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67413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674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705935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25196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457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63718" indent="-609630" algn="l" defTabSz="243852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MX" sz="1800" b="1">
                <a:solidFill>
                  <a:schemeClr val="accent1"/>
                </a:solidFill>
                <a:latin typeface="Arial Black" panose="020B0A04020102020204" pitchFamily="34" charset="0"/>
              </a:rPr>
              <a:t>Qué hace el actuario hoy</a:t>
            </a:r>
          </a:p>
        </p:txBody>
      </p:sp>
    </p:spTree>
    <p:extLst>
      <p:ext uri="{BB962C8B-B14F-4D97-AF65-F5344CB8AC3E}">
        <p14:creationId xmlns:p14="http://schemas.microsoft.com/office/powerpoint/2010/main" val="299488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1714D3AF-1B48-A594-8F1A-499B15D7C28F}"/>
              </a:ext>
            </a:extLst>
          </p:cNvPr>
          <p:cNvSpPr txBox="1">
            <a:spLocks/>
          </p:cNvSpPr>
          <p:nvPr/>
        </p:nvSpPr>
        <p:spPr>
          <a:xfrm>
            <a:off x="359703" y="347138"/>
            <a:ext cx="11148484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471" kern="0">
                <a:solidFill>
                  <a:schemeClr val="bg1"/>
                </a:solidFill>
              </a:rPr>
              <a:t>EVALUACIÓN DE LA MADUREZ DE LA GESTIÓN DE RIESGOS ACTUARIAL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0E8BE7-62DD-9A57-FB64-11324992FAD9}"/>
              </a:ext>
            </a:extLst>
          </p:cNvPr>
          <p:cNvSpPr/>
          <p:nvPr/>
        </p:nvSpPr>
        <p:spPr>
          <a:xfrm>
            <a:off x="1314135" y="3831771"/>
            <a:ext cx="1836000" cy="1799180"/>
          </a:xfrm>
          <a:prstGeom prst="rect">
            <a:avLst/>
          </a:prstGeom>
          <a:solidFill>
            <a:srgbClr val="4BCD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Adhoc 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Inicial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17E877-C56F-A5F3-3A3F-FE53BE445319}"/>
              </a:ext>
            </a:extLst>
          </p:cNvPr>
          <p:cNvSpPr/>
          <p:nvPr/>
        </p:nvSpPr>
        <p:spPr>
          <a:xfrm>
            <a:off x="3248479" y="3236685"/>
            <a:ext cx="1836000" cy="2394265"/>
          </a:xfrm>
          <a:prstGeom prst="rect">
            <a:avLst/>
          </a:prstGeom>
          <a:solidFill>
            <a:srgbClr val="4BCD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Emergente -     En desarrollo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67FC46-7D5C-4D59-C18A-0815CDCE69A7}"/>
              </a:ext>
            </a:extLst>
          </p:cNvPr>
          <p:cNvSpPr/>
          <p:nvPr/>
        </p:nvSpPr>
        <p:spPr>
          <a:xfrm>
            <a:off x="5182823" y="2680983"/>
            <a:ext cx="1836000" cy="2949967"/>
          </a:xfrm>
          <a:prstGeom prst="rect">
            <a:avLst/>
          </a:prstGeom>
          <a:solidFill>
            <a:srgbClr val="4BCD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Establecida 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Definida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6CB052-573C-6B1A-A5B2-A9A4BCE9E04E}"/>
              </a:ext>
            </a:extLst>
          </p:cNvPr>
          <p:cNvSpPr/>
          <p:nvPr/>
        </p:nvSpPr>
        <p:spPr>
          <a:xfrm>
            <a:off x="7117167" y="2075543"/>
            <a:ext cx="1836000" cy="3555408"/>
          </a:xfrm>
          <a:prstGeom prst="rect">
            <a:avLst/>
          </a:prstGeom>
          <a:solidFill>
            <a:srgbClr val="4BCD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Integrada 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Gestionada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D3285F-5B4F-A599-E94D-967DF9EA815C}"/>
              </a:ext>
            </a:extLst>
          </p:cNvPr>
          <p:cNvSpPr/>
          <p:nvPr/>
        </p:nvSpPr>
        <p:spPr>
          <a:xfrm>
            <a:off x="9051512" y="1454951"/>
            <a:ext cx="1836000" cy="4176000"/>
          </a:xfrm>
          <a:prstGeom prst="rect">
            <a:avLst/>
          </a:prstGeom>
          <a:solidFill>
            <a:srgbClr val="4BCD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Conectada - Optimizada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CC5818-8E0D-CA68-AD57-1F7856192B77}"/>
              </a:ext>
            </a:extLst>
          </p:cNvPr>
          <p:cNvSpPr/>
          <p:nvPr/>
        </p:nvSpPr>
        <p:spPr>
          <a:xfrm>
            <a:off x="1314134" y="3704181"/>
            <a:ext cx="1836000" cy="1241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283B1-BFBC-38B2-5A51-64F1BE5F4748}"/>
              </a:ext>
            </a:extLst>
          </p:cNvPr>
          <p:cNvSpPr/>
          <p:nvPr/>
        </p:nvSpPr>
        <p:spPr>
          <a:xfrm>
            <a:off x="3248479" y="3181672"/>
            <a:ext cx="1836000" cy="1241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B7E6F2E-2FF9-0FFF-4907-081FB5C5EE25}"/>
              </a:ext>
            </a:extLst>
          </p:cNvPr>
          <p:cNvSpPr/>
          <p:nvPr/>
        </p:nvSpPr>
        <p:spPr>
          <a:xfrm>
            <a:off x="5182823" y="2702695"/>
            <a:ext cx="1836000" cy="1241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18B46F3-4102-AEE7-E704-195B8C00EDD9}"/>
              </a:ext>
            </a:extLst>
          </p:cNvPr>
          <p:cNvSpPr/>
          <p:nvPr/>
        </p:nvSpPr>
        <p:spPr>
          <a:xfrm>
            <a:off x="7117168" y="2078583"/>
            <a:ext cx="1836000" cy="1241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320B677-E431-1D14-B085-BDF4DBDF609B}"/>
              </a:ext>
            </a:extLst>
          </p:cNvPr>
          <p:cNvSpPr/>
          <p:nvPr/>
        </p:nvSpPr>
        <p:spPr>
          <a:xfrm>
            <a:off x="9051512" y="1439955"/>
            <a:ext cx="1836000" cy="1241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3110A77B-55D2-6269-642E-48CC6A7435BB}"/>
              </a:ext>
            </a:extLst>
          </p:cNvPr>
          <p:cNvSpPr/>
          <p:nvPr/>
        </p:nvSpPr>
        <p:spPr>
          <a:xfrm>
            <a:off x="1304489" y="5765800"/>
            <a:ext cx="9583024" cy="558800"/>
          </a:xfrm>
          <a:prstGeom prst="rightArrow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95000">
                <a:srgbClr val="00B0F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>
                <a:latin typeface="Arial" panose="020B0604020202020204" pitchFamily="34" charset="0"/>
                <a:cs typeface="Arial" panose="020B0604020202020204" pitchFamily="34" charset="0"/>
              </a:rPr>
              <a:t>Nivel de maduración</a:t>
            </a:r>
          </a:p>
        </p:txBody>
      </p:sp>
    </p:spTree>
    <p:extLst>
      <p:ext uri="{BB962C8B-B14F-4D97-AF65-F5344CB8AC3E}">
        <p14:creationId xmlns:p14="http://schemas.microsoft.com/office/powerpoint/2010/main" val="52106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0" grpId="0" animBg="1"/>
      <p:bldP spid="16" grpId="0"/>
      <p:bldP spid="19" grpId="0"/>
      <p:bldP spid="33" grpId="0"/>
      <p:bldP spid="34" grpId="0"/>
      <p:bldP spid="35" grpId="0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2F168-F02C-89A2-2F0C-A6BE84D4CB78}"/>
              </a:ext>
            </a:extLst>
          </p:cNvPr>
          <p:cNvSpPr txBox="1">
            <a:spLocks/>
          </p:cNvSpPr>
          <p:nvPr/>
        </p:nvSpPr>
        <p:spPr>
          <a:xfrm>
            <a:off x="435903" y="335119"/>
            <a:ext cx="11148484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471" kern="0">
                <a:solidFill>
                  <a:schemeClr val="bg1"/>
                </a:solidFill>
              </a:rPr>
              <a:t>MODELO DE GESTIÓN DE RIESGOS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2A8B0D-77FF-3B56-128D-7EE134DE1DEF}"/>
              </a:ext>
            </a:extLst>
          </p:cNvPr>
          <p:cNvSpPr/>
          <p:nvPr/>
        </p:nvSpPr>
        <p:spPr>
          <a:xfrm>
            <a:off x="827976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94DAA2-3B21-E545-511B-A0E095C90542}"/>
              </a:ext>
            </a:extLst>
          </p:cNvPr>
          <p:cNvSpPr txBox="1"/>
          <p:nvPr/>
        </p:nvSpPr>
        <p:spPr>
          <a:xfrm>
            <a:off x="954222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Inputs</a:t>
            </a:r>
          </a:p>
        </p:txBody>
      </p:sp>
      <p:sp>
        <p:nvSpPr>
          <p:cNvPr id="20" name="Cube 19">
            <a:extLst>
              <a:ext uri="{FF2B5EF4-FFF2-40B4-BE49-F238E27FC236}">
                <a16:creationId xmlns:a16="http://schemas.microsoft.com/office/drawing/2014/main" id="{15200C8D-D460-DE9C-53F3-8A1562ADFC1A}"/>
              </a:ext>
            </a:extLst>
          </p:cNvPr>
          <p:cNvSpPr/>
          <p:nvPr/>
        </p:nvSpPr>
        <p:spPr>
          <a:xfrm>
            <a:off x="1051526" y="2965602"/>
            <a:ext cx="2011680" cy="1098360"/>
          </a:xfrm>
          <a:prstGeom prst="cube">
            <a:avLst/>
          </a:prstGeom>
          <a:solidFill>
            <a:srgbClr val="A6A6A6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400" b="1" kern="0">
                <a:solidFill>
                  <a:prstClr val="white"/>
                </a:solidFill>
                <a:latin typeface="Arial"/>
              </a:rPr>
              <a:t>Insumos de datos</a:t>
            </a:r>
          </a:p>
          <a:p>
            <a:pPr algn="ctr" defTabSz="914354">
              <a:defRPr/>
            </a:pPr>
            <a:r>
              <a:rPr lang="es-MX" sz="1400" b="1" kern="0">
                <a:solidFill>
                  <a:prstClr val="white"/>
                </a:solidFill>
                <a:latin typeface="Arial"/>
              </a:rPr>
              <a:t>(Sistemas, bases, archivos, etc.)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B29430A3-2A1A-ADBA-E870-804C4927B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9204" y="231463"/>
            <a:ext cx="1175183" cy="62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6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2F168-F02C-89A2-2F0C-A6BE84D4CB78}"/>
              </a:ext>
            </a:extLst>
          </p:cNvPr>
          <p:cNvSpPr txBox="1">
            <a:spLocks/>
          </p:cNvSpPr>
          <p:nvPr/>
        </p:nvSpPr>
        <p:spPr>
          <a:xfrm>
            <a:off x="435903" y="335119"/>
            <a:ext cx="11148484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471" kern="0">
                <a:solidFill>
                  <a:schemeClr val="bg1"/>
                </a:solidFill>
              </a:rPr>
              <a:t>MODELO DE GESTIÓN DE RIESGOS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63B60-56B4-F0A5-B1FA-5A0AB0DF605C}"/>
              </a:ext>
            </a:extLst>
          </p:cNvPr>
          <p:cNvSpPr/>
          <p:nvPr/>
        </p:nvSpPr>
        <p:spPr>
          <a:xfrm>
            <a:off x="3353024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2A8B0D-77FF-3B56-128D-7EE134DE1DEF}"/>
              </a:ext>
            </a:extLst>
          </p:cNvPr>
          <p:cNvSpPr/>
          <p:nvPr/>
        </p:nvSpPr>
        <p:spPr>
          <a:xfrm>
            <a:off x="827976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318E49-1D5F-2269-3C5F-40FC37C33563}"/>
              </a:ext>
            </a:extLst>
          </p:cNvPr>
          <p:cNvSpPr txBox="1"/>
          <p:nvPr/>
        </p:nvSpPr>
        <p:spPr>
          <a:xfrm>
            <a:off x="3479270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Modelos Independientes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94DAA2-3B21-E545-511B-A0E095C90542}"/>
              </a:ext>
            </a:extLst>
          </p:cNvPr>
          <p:cNvSpPr txBox="1"/>
          <p:nvPr/>
        </p:nvSpPr>
        <p:spPr>
          <a:xfrm>
            <a:off x="954222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Inputs</a:t>
            </a: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F4AF5842-5BC6-A10D-7EDE-5282DC463B35}"/>
              </a:ext>
            </a:extLst>
          </p:cNvPr>
          <p:cNvSpPr/>
          <p:nvPr/>
        </p:nvSpPr>
        <p:spPr>
          <a:xfrm>
            <a:off x="3559425" y="1260742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Modelos de Activos</a:t>
            </a: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B2C4105D-768A-ED3F-48C3-0561C20EDB5A}"/>
              </a:ext>
            </a:extLst>
          </p:cNvPr>
          <p:cNvSpPr/>
          <p:nvPr/>
        </p:nvSpPr>
        <p:spPr>
          <a:xfrm>
            <a:off x="3559424" y="2459481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Modelos de Pasivos</a:t>
            </a:r>
          </a:p>
        </p:txBody>
      </p:sp>
      <p:sp>
        <p:nvSpPr>
          <p:cNvPr id="20" name="Cube 19">
            <a:extLst>
              <a:ext uri="{FF2B5EF4-FFF2-40B4-BE49-F238E27FC236}">
                <a16:creationId xmlns:a16="http://schemas.microsoft.com/office/drawing/2014/main" id="{15200C8D-D460-DE9C-53F3-8A1562ADFC1A}"/>
              </a:ext>
            </a:extLst>
          </p:cNvPr>
          <p:cNvSpPr/>
          <p:nvPr/>
        </p:nvSpPr>
        <p:spPr>
          <a:xfrm>
            <a:off x="1051526" y="2965602"/>
            <a:ext cx="2011680" cy="1098360"/>
          </a:xfrm>
          <a:prstGeom prst="cube">
            <a:avLst/>
          </a:prstGeom>
          <a:solidFill>
            <a:srgbClr val="A6A6A6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400" b="1" kern="0">
                <a:solidFill>
                  <a:prstClr val="white"/>
                </a:solidFill>
                <a:latin typeface="Arial"/>
              </a:rPr>
              <a:t>Insumos de datos</a:t>
            </a:r>
          </a:p>
          <a:p>
            <a:pPr algn="ctr" defTabSz="914354">
              <a:defRPr/>
            </a:pPr>
            <a:r>
              <a:rPr lang="es-MX" sz="1400" b="1" kern="0">
                <a:solidFill>
                  <a:prstClr val="white"/>
                </a:solidFill>
                <a:latin typeface="Arial"/>
              </a:rPr>
              <a:t>(Sistemas, bases, archivos, etc.)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B8B13D5-623D-27A7-1710-4B9E5792BEA9}"/>
              </a:ext>
            </a:extLst>
          </p:cNvPr>
          <p:cNvCxnSpPr>
            <a:cxnSpLocks/>
          </p:cNvCxnSpPr>
          <p:nvPr/>
        </p:nvCxnSpPr>
        <p:spPr>
          <a:xfrm flipV="1">
            <a:off x="4488530" y="4507753"/>
            <a:ext cx="0" cy="274320"/>
          </a:xfrm>
          <a:prstGeom prst="straightConnector1">
            <a:avLst/>
          </a:prstGeom>
          <a:noFill/>
          <a:ln w="57150" cap="flat" cmpd="sng" algn="ctr">
            <a:solidFill>
              <a:srgbClr val="FF11EE"/>
            </a:solidFill>
            <a:prstDash val="solid"/>
            <a:tailEnd type="triangle"/>
          </a:ln>
          <a:effectLst/>
        </p:spPr>
      </p:cxnSp>
      <p:sp>
        <p:nvSpPr>
          <p:cNvPr id="22" name="Cube 21">
            <a:extLst>
              <a:ext uri="{FF2B5EF4-FFF2-40B4-BE49-F238E27FC236}">
                <a16:creationId xmlns:a16="http://schemas.microsoft.com/office/drawing/2014/main" id="{609A1E45-EED6-0198-C687-C668D6CFA55D}"/>
              </a:ext>
            </a:extLst>
          </p:cNvPr>
          <p:cNvSpPr/>
          <p:nvPr/>
        </p:nvSpPr>
        <p:spPr>
          <a:xfrm>
            <a:off x="3523452" y="3658220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Tarificación</a:t>
            </a: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217B95A7-1526-F6E0-468D-E2BC3870E290}"/>
              </a:ext>
            </a:extLst>
          </p:cNvPr>
          <p:cNvCxnSpPr>
            <a:stCxn id="20" idx="5"/>
            <a:endCxn id="14" idx="2"/>
          </p:cNvCxnSpPr>
          <p:nvPr/>
        </p:nvCxnSpPr>
        <p:spPr>
          <a:xfrm flipV="1">
            <a:off x="3063206" y="3145956"/>
            <a:ext cx="496218" cy="231531"/>
          </a:xfrm>
          <a:prstGeom prst="bentConnector3">
            <a:avLst>
              <a:gd name="adj1" fmla="val 37203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4BDFA245-A7E5-E93E-5A13-716C5209F626}"/>
              </a:ext>
            </a:extLst>
          </p:cNvPr>
          <p:cNvCxnSpPr>
            <a:cxnSpLocks/>
            <a:stCxn id="20" idx="5"/>
            <a:endCxn id="22" idx="2"/>
          </p:cNvCxnSpPr>
          <p:nvPr/>
        </p:nvCxnSpPr>
        <p:spPr>
          <a:xfrm>
            <a:off x="3063206" y="3377487"/>
            <a:ext cx="460246" cy="967208"/>
          </a:xfrm>
          <a:prstGeom prst="bentConnector3">
            <a:avLst>
              <a:gd name="adj1" fmla="val 38962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5A0AE7F3-480A-AD4E-04A9-DB34A2588E8E}"/>
              </a:ext>
            </a:extLst>
          </p:cNvPr>
          <p:cNvCxnSpPr>
            <a:cxnSpLocks/>
            <a:stCxn id="20" idx="5"/>
            <a:endCxn id="13" idx="2"/>
          </p:cNvCxnSpPr>
          <p:nvPr/>
        </p:nvCxnSpPr>
        <p:spPr>
          <a:xfrm flipV="1">
            <a:off x="3063206" y="1947217"/>
            <a:ext cx="496219" cy="1430270"/>
          </a:xfrm>
          <a:prstGeom prst="bentConnector3">
            <a:avLst>
              <a:gd name="adj1" fmla="val 37203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7B0CC86-95CF-2EEF-4A4B-9580FAF7B7BD}"/>
              </a:ext>
            </a:extLst>
          </p:cNvPr>
          <p:cNvCxnSpPr>
            <a:cxnSpLocks/>
          </p:cNvCxnSpPr>
          <p:nvPr/>
        </p:nvCxnSpPr>
        <p:spPr>
          <a:xfrm>
            <a:off x="4488530" y="232072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1D9C92A-4CB7-FDC5-AFF2-40E3D85E3D92}"/>
              </a:ext>
            </a:extLst>
          </p:cNvPr>
          <p:cNvCxnSpPr>
            <a:cxnSpLocks/>
          </p:cNvCxnSpPr>
          <p:nvPr/>
        </p:nvCxnSpPr>
        <p:spPr>
          <a:xfrm>
            <a:off x="4488530" y="355784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5274AB7-755D-DE4A-D704-04F85B1D8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9204" y="231463"/>
            <a:ext cx="1175183" cy="62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1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2F168-F02C-89A2-2F0C-A6BE84D4CB78}"/>
              </a:ext>
            </a:extLst>
          </p:cNvPr>
          <p:cNvSpPr txBox="1">
            <a:spLocks/>
          </p:cNvSpPr>
          <p:nvPr/>
        </p:nvSpPr>
        <p:spPr>
          <a:xfrm>
            <a:off x="435903" y="335119"/>
            <a:ext cx="11148484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471" kern="0">
                <a:solidFill>
                  <a:schemeClr val="bg1"/>
                </a:solidFill>
              </a:rPr>
              <a:t>MODELO DE GESTIÓN DE RIESGOS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63B60-56B4-F0A5-B1FA-5A0AB0DF605C}"/>
              </a:ext>
            </a:extLst>
          </p:cNvPr>
          <p:cNvSpPr/>
          <p:nvPr/>
        </p:nvSpPr>
        <p:spPr>
          <a:xfrm>
            <a:off x="3353024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1DF421-5836-C502-68AD-39FA7FA6A4B2}"/>
              </a:ext>
            </a:extLst>
          </p:cNvPr>
          <p:cNvSpPr/>
          <p:nvPr/>
        </p:nvSpPr>
        <p:spPr>
          <a:xfrm>
            <a:off x="5878070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D30F9-8A64-DAB5-E1C9-87D4358006DB}"/>
              </a:ext>
            </a:extLst>
          </p:cNvPr>
          <p:cNvSpPr txBox="1"/>
          <p:nvPr/>
        </p:nvSpPr>
        <p:spPr>
          <a:xfrm>
            <a:off x="5999284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Modelos Integrados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2A8B0D-77FF-3B56-128D-7EE134DE1DEF}"/>
              </a:ext>
            </a:extLst>
          </p:cNvPr>
          <p:cNvSpPr/>
          <p:nvPr/>
        </p:nvSpPr>
        <p:spPr>
          <a:xfrm>
            <a:off x="827976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E730B657-5C00-6587-5767-857CD0CDDB7D}"/>
              </a:ext>
            </a:extLst>
          </p:cNvPr>
          <p:cNvSpPr/>
          <p:nvPr/>
        </p:nvSpPr>
        <p:spPr>
          <a:xfrm>
            <a:off x="6087073" y="1430881"/>
            <a:ext cx="2015683" cy="1404000"/>
          </a:xfrm>
          <a:prstGeom prst="cube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Planificación Financiera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318E49-1D5F-2269-3C5F-40FC37C33563}"/>
              </a:ext>
            </a:extLst>
          </p:cNvPr>
          <p:cNvSpPr txBox="1"/>
          <p:nvPr/>
        </p:nvSpPr>
        <p:spPr>
          <a:xfrm>
            <a:off x="3479270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Modelos Independientes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94DAA2-3B21-E545-511B-A0E095C90542}"/>
              </a:ext>
            </a:extLst>
          </p:cNvPr>
          <p:cNvSpPr txBox="1"/>
          <p:nvPr/>
        </p:nvSpPr>
        <p:spPr>
          <a:xfrm>
            <a:off x="954222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Inputs</a:t>
            </a: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F4AF5842-5BC6-A10D-7EDE-5282DC463B35}"/>
              </a:ext>
            </a:extLst>
          </p:cNvPr>
          <p:cNvSpPr/>
          <p:nvPr/>
        </p:nvSpPr>
        <p:spPr>
          <a:xfrm>
            <a:off x="3559425" y="1260742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Modelos de Activos</a:t>
            </a: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B2C4105D-768A-ED3F-48C3-0561C20EDB5A}"/>
              </a:ext>
            </a:extLst>
          </p:cNvPr>
          <p:cNvSpPr/>
          <p:nvPr/>
        </p:nvSpPr>
        <p:spPr>
          <a:xfrm>
            <a:off x="3559424" y="2459481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Modelos de Pasivos</a:t>
            </a:r>
          </a:p>
        </p:txBody>
      </p:sp>
      <p:sp>
        <p:nvSpPr>
          <p:cNvPr id="20" name="Cube 19">
            <a:extLst>
              <a:ext uri="{FF2B5EF4-FFF2-40B4-BE49-F238E27FC236}">
                <a16:creationId xmlns:a16="http://schemas.microsoft.com/office/drawing/2014/main" id="{15200C8D-D460-DE9C-53F3-8A1562ADFC1A}"/>
              </a:ext>
            </a:extLst>
          </p:cNvPr>
          <p:cNvSpPr/>
          <p:nvPr/>
        </p:nvSpPr>
        <p:spPr>
          <a:xfrm>
            <a:off x="1051526" y="2965602"/>
            <a:ext cx="2011680" cy="1098360"/>
          </a:xfrm>
          <a:prstGeom prst="cube">
            <a:avLst/>
          </a:prstGeom>
          <a:solidFill>
            <a:srgbClr val="A6A6A6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400" b="1" kern="0">
                <a:solidFill>
                  <a:prstClr val="white"/>
                </a:solidFill>
                <a:latin typeface="Arial"/>
              </a:rPr>
              <a:t>Insumos de datos</a:t>
            </a:r>
          </a:p>
          <a:p>
            <a:pPr algn="ctr" defTabSz="914354">
              <a:defRPr/>
            </a:pPr>
            <a:r>
              <a:rPr lang="es-MX" sz="1400" b="1" kern="0">
                <a:solidFill>
                  <a:prstClr val="white"/>
                </a:solidFill>
                <a:latin typeface="Arial"/>
              </a:rPr>
              <a:t>(Sistemas, bases, archivos, etc.)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B8B13D5-623D-27A7-1710-4B9E5792BEA9}"/>
              </a:ext>
            </a:extLst>
          </p:cNvPr>
          <p:cNvCxnSpPr>
            <a:cxnSpLocks/>
          </p:cNvCxnSpPr>
          <p:nvPr/>
        </p:nvCxnSpPr>
        <p:spPr>
          <a:xfrm flipV="1">
            <a:off x="4488530" y="4507753"/>
            <a:ext cx="0" cy="274320"/>
          </a:xfrm>
          <a:prstGeom prst="straightConnector1">
            <a:avLst/>
          </a:prstGeom>
          <a:noFill/>
          <a:ln w="57150" cap="flat" cmpd="sng" algn="ctr">
            <a:solidFill>
              <a:srgbClr val="FF11EE"/>
            </a:solidFill>
            <a:prstDash val="solid"/>
            <a:tailEnd type="triangle"/>
          </a:ln>
          <a:effectLst/>
        </p:spPr>
      </p:cxnSp>
      <p:sp>
        <p:nvSpPr>
          <p:cNvPr id="22" name="Cube 21">
            <a:extLst>
              <a:ext uri="{FF2B5EF4-FFF2-40B4-BE49-F238E27FC236}">
                <a16:creationId xmlns:a16="http://schemas.microsoft.com/office/drawing/2014/main" id="{609A1E45-EED6-0198-C687-C668D6CFA55D}"/>
              </a:ext>
            </a:extLst>
          </p:cNvPr>
          <p:cNvSpPr/>
          <p:nvPr/>
        </p:nvSpPr>
        <p:spPr>
          <a:xfrm>
            <a:off x="3523452" y="3658220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Tarificación</a:t>
            </a:r>
          </a:p>
        </p:txBody>
      </p:sp>
      <p:sp>
        <p:nvSpPr>
          <p:cNvPr id="23" name="Cube 22">
            <a:extLst>
              <a:ext uri="{FF2B5EF4-FFF2-40B4-BE49-F238E27FC236}">
                <a16:creationId xmlns:a16="http://schemas.microsoft.com/office/drawing/2014/main" id="{1F0E1266-047C-5B96-E247-A4B7039BCF3A}"/>
              </a:ext>
            </a:extLst>
          </p:cNvPr>
          <p:cNvSpPr/>
          <p:nvPr/>
        </p:nvSpPr>
        <p:spPr>
          <a:xfrm>
            <a:off x="6087073" y="3120097"/>
            <a:ext cx="2015683" cy="1404000"/>
          </a:xfrm>
          <a:prstGeom prst="cube">
            <a:avLst/>
          </a:prstGeom>
          <a:solidFill>
            <a:schemeClr val="accent4">
              <a:lumMod val="50000"/>
              <a:lumOff val="5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Gestión de Riesgos y Capital</a:t>
            </a:r>
          </a:p>
        </p:txBody>
      </p:sp>
      <p:sp>
        <p:nvSpPr>
          <p:cNvPr id="24" name="Cube 23">
            <a:extLst>
              <a:ext uri="{FF2B5EF4-FFF2-40B4-BE49-F238E27FC236}">
                <a16:creationId xmlns:a16="http://schemas.microsoft.com/office/drawing/2014/main" id="{82BBF3C0-84EC-97C7-9733-E130E51888E1}"/>
              </a:ext>
            </a:extLst>
          </p:cNvPr>
          <p:cNvSpPr/>
          <p:nvPr/>
        </p:nvSpPr>
        <p:spPr>
          <a:xfrm>
            <a:off x="4849268" y="4856960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Analítica</a:t>
            </a:r>
          </a:p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Machine </a:t>
            </a:r>
            <a:r>
              <a:rPr lang="es-MX" sz="1600" b="1" kern="0" err="1">
                <a:solidFill>
                  <a:prstClr val="white"/>
                </a:solidFill>
                <a:latin typeface="Arial"/>
              </a:rPr>
              <a:t>Learning</a:t>
            </a:r>
            <a:r>
              <a:rPr lang="es-MX" sz="1600" b="1" kern="0">
                <a:solidFill>
                  <a:prstClr val="white"/>
                </a:solidFill>
                <a:latin typeface="Arial"/>
              </a:rPr>
              <a:t> &amp; AI</a:t>
            </a: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217B95A7-1526-F6E0-468D-E2BC3870E290}"/>
              </a:ext>
            </a:extLst>
          </p:cNvPr>
          <p:cNvCxnSpPr>
            <a:stCxn id="20" idx="5"/>
            <a:endCxn id="14" idx="2"/>
          </p:cNvCxnSpPr>
          <p:nvPr/>
        </p:nvCxnSpPr>
        <p:spPr>
          <a:xfrm flipV="1">
            <a:off x="3063206" y="3145956"/>
            <a:ext cx="496218" cy="231531"/>
          </a:xfrm>
          <a:prstGeom prst="bentConnector3">
            <a:avLst>
              <a:gd name="adj1" fmla="val 37203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4BDFA245-A7E5-E93E-5A13-716C5209F626}"/>
              </a:ext>
            </a:extLst>
          </p:cNvPr>
          <p:cNvCxnSpPr>
            <a:cxnSpLocks/>
            <a:stCxn id="20" idx="5"/>
            <a:endCxn id="22" idx="2"/>
          </p:cNvCxnSpPr>
          <p:nvPr/>
        </p:nvCxnSpPr>
        <p:spPr>
          <a:xfrm>
            <a:off x="3063206" y="3377487"/>
            <a:ext cx="460246" cy="967208"/>
          </a:xfrm>
          <a:prstGeom prst="bentConnector3">
            <a:avLst>
              <a:gd name="adj1" fmla="val 38962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5A0AE7F3-480A-AD4E-04A9-DB34A2588E8E}"/>
              </a:ext>
            </a:extLst>
          </p:cNvPr>
          <p:cNvCxnSpPr>
            <a:cxnSpLocks/>
            <a:stCxn id="20" idx="5"/>
            <a:endCxn id="13" idx="2"/>
          </p:cNvCxnSpPr>
          <p:nvPr/>
        </p:nvCxnSpPr>
        <p:spPr>
          <a:xfrm flipV="1">
            <a:off x="3063206" y="1947217"/>
            <a:ext cx="496219" cy="1430270"/>
          </a:xfrm>
          <a:prstGeom prst="bentConnector3">
            <a:avLst>
              <a:gd name="adj1" fmla="val 37203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AF189569-C957-A121-5ECB-415457A83B8F}"/>
              </a:ext>
            </a:extLst>
          </p:cNvPr>
          <p:cNvCxnSpPr>
            <a:cxnSpLocks/>
            <a:endCxn id="23" idx="3"/>
          </p:cNvCxnSpPr>
          <p:nvPr/>
        </p:nvCxnSpPr>
        <p:spPr>
          <a:xfrm>
            <a:off x="1920071" y="4063961"/>
            <a:ext cx="4999344" cy="460136"/>
          </a:xfrm>
          <a:prstGeom prst="bentConnector4">
            <a:avLst>
              <a:gd name="adj1" fmla="val 14"/>
              <a:gd name="adj2" fmla="val 193842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D322F144-1D21-1646-8CDE-0B2EE0428A81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1546604" y="4063961"/>
            <a:ext cx="3302664" cy="1479474"/>
          </a:xfrm>
          <a:prstGeom prst="bentConnector3">
            <a:avLst>
              <a:gd name="adj1" fmla="val 1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4D423648-FFBC-0F41-EFFA-5E7EB2E7117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574056" y="4814992"/>
            <a:ext cx="1019338" cy="437549"/>
          </a:xfrm>
          <a:prstGeom prst="bentConnector3">
            <a:avLst>
              <a:gd name="adj1" fmla="val 771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7B0CC86-95CF-2EEF-4A4B-9580FAF7B7BD}"/>
              </a:ext>
            </a:extLst>
          </p:cNvPr>
          <p:cNvCxnSpPr>
            <a:cxnSpLocks/>
          </p:cNvCxnSpPr>
          <p:nvPr/>
        </p:nvCxnSpPr>
        <p:spPr>
          <a:xfrm>
            <a:off x="4488530" y="232072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1D9C92A-4CB7-FDC5-AFF2-40E3D85E3D92}"/>
              </a:ext>
            </a:extLst>
          </p:cNvPr>
          <p:cNvCxnSpPr>
            <a:cxnSpLocks/>
          </p:cNvCxnSpPr>
          <p:nvPr/>
        </p:nvCxnSpPr>
        <p:spPr>
          <a:xfrm>
            <a:off x="4488530" y="355784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9FFD2214-8990-C417-D17B-E93D182594D5}"/>
              </a:ext>
            </a:extLst>
          </p:cNvPr>
          <p:cNvCxnSpPr>
            <a:cxnSpLocks/>
            <a:stCxn id="13" idx="5"/>
            <a:endCxn id="9" idx="2"/>
          </p:cNvCxnSpPr>
          <p:nvPr/>
        </p:nvCxnSpPr>
        <p:spPr>
          <a:xfrm>
            <a:off x="5575108" y="1672627"/>
            <a:ext cx="511965" cy="635754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21B1268-C6A3-5A05-339F-08720C3A72E4}"/>
              </a:ext>
            </a:extLst>
          </p:cNvPr>
          <p:cNvCxnSpPr>
            <a:cxnSpLocks/>
            <a:stCxn id="14" idx="5"/>
            <a:endCxn id="9" idx="2"/>
          </p:cNvCxnSpPr>
          <p:nvPr/>
        </p:nvCxnSpPr>
        <p:spPr>
          <a:xfrm flipV="1">
            <a:off x="5575107" y="2308381"/>
            <a:ext cx="511966" cy="562985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06BF0E04-A98D-E749-EFC3-7E816C8CD3A7}"/>
              </a:ext>
            </a:extLst>
          </p:cNvPr>
          <p:cNvCxnSpPr>
            <a:cxnSpLocks/>
            <a:stCxn id="13" idx="5"/>
            <a:endCxn id="23" idx="2"/>
          </p:cNvCxnSpPr>
          <p:nvPr/>
        </p:nvCxnSpPr>
        <p:spPr>
          <a:xfrm>
            <a:off x="5575108" y="1672627"/>
            <a:ext cx="511965" cy="2324970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8AA5021-8C8A-C794-86AB-B524AE7CA666}"/>
              </a:ext>
            </a:extLst>
          </p:cNvPr>
          <p:cNvCxnSpPr>
            <a:cxnSpLocks/>
            <a:stCxn id="14" idx="5"/>
            <a:endCxn id="23" idx="2"/>
          </p:cNvCxnSpPr>
          <p:nvPr/>
        </p:nvCxnSpPr>
        <p:spPr>
          <a:xfrm>
            <a:off x="5575107" y="2871366"/>
            <a:ext cx="511966" cy="1126231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C71EF63-6AEC-3CDD-19E7-AA8AF57DE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9204" y="231463"/>
            <a:ext cx="1175183" cy="622287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91E23DA-E66E-EEDD-D810-14E1E6BB668D}"/>
              </a:ext>
            </a:extLst>
          </p:cNvPr>
          <p:cNvCxnSpPr>
            <a:cxnSpLocks/>
          </p:cNvCxnSpPr>
          <p:nvPr/>
        </p:nvCxnSpPr>
        <p:spPr>
          <a:xfrm>
            <a:off x="7003334" y="283488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25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2F168-F02C-89A2-2F0C-A6BE84D4CB78}"/>
              </a:ext>
            </a:extLst>
          </p:cNvPr>
          <p:cNvSpPr txBox="1">
            <a:spLocks/>
          </p:cNvSpPr>
          <p:nvPr/>
        </p:nvSpPr>
        <p:spPr>
          <a:xfrm>
            <a:off x="435903" y="335119"/>
            <a:ext cx="11148484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471" kern="0">
                <a:solidFill>
                  <a:schemeClr val="bg1"/>
                </a:solidFill>
              </a:rPr>
              <a:t>MODELO DE GESTIÓN DE RIESGOS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63B60-56B4-F0A5-B1FA-5A0AB0DF605C}"/>
              </a:ext>
            </a:extLst>
          </p:cNvPr>
          <p:cNvSpPr/>
          <p:nvPr/>
        </p:nvSpPr>
        <p:spPr>
          <a:xfrm>
            <a:off x="3353024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68780B-2E87-1FF6-3DEB-0697B716BF05}"/>
              </a:ext>
            </a:extLst>
          </p:cNvPr>
          <p:cNvSpPr/>
          <p:nvPr/>
        </p:nvSpPr>
        <p:spPr>
          <a:xfrm>
            <a:off x="8403116" y="1188104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1DF421-5836-C502-68AD-39FA7FA6A4B2}"/>
              </a:ext>
            </a:extLst>
          </p:cNvPr>
          <p:cNvSpPr/>
          <p:nvPr/>
        </p:nvSpPr>
        <p:spPr>
          <a:xfrm>
            <a:off x="5878070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D30F9-8A64-DAB5-E1C9-87D4358006DB}"/>
              </a:ext>
            </a:extLst>
          </p:cNvPr>
          <p:cNvSpPr txBox="1"/>
          <p:nvPr/>
        </p:nvSpPr>
        <p:spPr>
          <a:xfrm>
            <a:off x="5999284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Modelos Integrados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2A8B0D-77FF-3B56-128D-7EE134DE1DEF}"/>
              </a:ext>
            </a:extLst>
          </p:cNvPr>
          <p:cNvSpPr/>
          <p:nvPr/>
        </p:nvSpPr>
        <p:spPr>
          <a:xfrm>
            <a:off x="827976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E730B657-5C00-6587-5767-857CD0CDDB7D}"/>
              </a:ext>
            </a:extLst>
          </p:cNvPr>
          <p:cNvSpPr/>
          <p:nvPr/>
        </p:nvSpPr>
        <p:spPr>
          <a:xfrm>
            <a:off x="6087073" y="1430881"/>
            <a:ext cx="2015683" cy="1404000"/>
          </a:xfrm>
          <a:prstGeom prst="cube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Planificación Financiera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41EA76-2FD1-0BAB-40F6-8C562F67AD4D}"/>
              </a:ext>
            </a:extLst>
          </p:cNvPr>
          <p:cNvSpPr txBox="1"/>
          <p:nvPr/>
        </p:nvSpPr>
        <p:spPr>
          <a:xfrm>
            <a:off x="8529362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Outputs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318E49-1D5F-2269-3C5F-40FC37C33563}"/>
              </a:ext>
            </a:extLst>
          </p:cNvPr>
          <p:cNvSpPr txBox="1"/>
          <p:nvPr/>
        </p:nvSpPr>
        <p:spPr>
          <a:xfrm>
            <a:off x="3479270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Modelos Independientes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94DAA2-3B21-E545-511B-A0E095C90542}"/>
              </a:ext>
            </a:extLst>
          </p:cNvPr>
          <p:cNvSpPr txBox="1"/>
          <p:nvPr/>
        </p:nvSpPr>
        <p:spPr>
          <a:xfrm>
            <a:off x="954222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Inputs</a:t>
            </a: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F4AF5842-5BC6-A10D-7EDE-5282DC463B35}"/>
              </a:ext>
            </a:extLst>
          </p:cNvPr>
          <p:cNvSpPr/>
          <p:nvPr/>
        </p:nvSpPr>
        <p:spPr>
          <a:xfrm>
            <a:off x="3559425" y="1260742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Modelos de Activos</a:t>
            </a: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B2C4105D-768A-ED3F-48C3-0561C20EDB5A}"/>
              </a:ext>
            </a:extLst>
          </p:cNvPr>
          <p:cNvSpPr/>
          <p:nvPr/>
        </p:nvSpPr>
        <p:spPr>
          <a:xfrm>
            <a:off x="3559424" y="2459481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Modelos de Pasivos</a:t>
            </a:r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808B77E6-09B5-474B-E7A7-FB02E3364D63}"/>
              </a:ext>
            </a:extLst>
          </p:cNvPr>
          <p:cNvSpPr/>
          <p:nvPr/>
        </p:nvSpPr>
        <p:spPr>
          <a:xfrm>
            <a:off x="8629714" y="1844942"/>
            <a:ext cx="2015683" cy="1098360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Plantillas de Excel</a:t>
            </a: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A9BE7374-060C-3C2C-4DE0-235EA59553E2}"/>
              </a:ext>
            </a:extLst>
          </p:cNvPr>
          <p:cNvSpPr/>
          <p:nvPr/>
        </p:nvSpPr>
        <p:spPr>
          <a:xfrm>
            <a:off x="8629712" y="4395687"/>
            <a:ext cx="2015683" cy="1098360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Herramientas de Business </a:t>
            </a:r>
            <a:r>
              <a:rPr lang="es-MX" sz="1600" b="1" kern="0" err="1">
                <a:solidFill>
                  <a:prstClr val="white"/>
                </a:solidFill>
                <a:latin typeface="Arial"/>
              </a:rPr>
              <a:t>Intelligence</a:t>
            </a: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5AB85E39-89AA-A10E-C640-A79384E60770}"/>
              </a:ext>
            </a:extLst>
          </p:cNvPr>
          <p:cNvSpPr/>
          <p:nvPr/>
        </p:nvSpPr>
        <p:spPr>
          <a:xfrm>
            <a:off x="8629713" y="3129046"/>
            <a:ext cx="2015683" cy="1098360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BBDD de Resultados</a:t>
            </a:r>
          </a:p>
        </p:txBody>
      </p:sp>
      <p:sp>
        <p:nvSpPr>
          <p:cNvPr id="20" name="Cube 19">
            <a:extLst>
              <a:ext uri="{FF2B5EF4-FFF2-40B4-BE49-F238E27FC236}">
                <a16:creationId xmlns:a16="http://schemas.microsoft.com/office/drawing/2014/main" id="{15200C8D-D460-DE9C-53F3-8A1562ADFC1A}"/>
              </a:ext>
            </a:extLst>
          </p:cNvPr>
          <p:cNvSpPr/>
          <p:nvPr/>
        </p:nvSpPr>
        <p:spPr>
          <a:xfrm>
            <a:off x="1051526" y="2965602"/>
            <a:ext cx="2011680" cy="1098360"/>
          </a:xfrm>
          <a:prstGeom prst="cube">
            <a:avLst/>
          </a:prstGeom>
          <a:solidFill>
            <a:srgbClr val="A6A6A6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400" b="1" kern="0">
                <a:solidFill>
                  <a:prstClr val="white"/>
                </a:solidFill>
                <a:latin typeface="Arial"/>
              </a:rPr>
              <a:t>Insumos de datos</a:t>
            </a:r>
          </a:p>
          <a:p>
            <a:pPr algn="ctr" defTabSz="914354">
              <a:defRPr/>
            </a:pPr>
            <a:r>
              <a:rPr lang="es-MX" sz="1400" b="1" kern="0">
                <a:solidFill>
                  <a:prstClr val="white"/>
                </a:solidFill>
                <a:latin typeface="Arial"/>
              </a:rPr>
              <a:t>(Sistemas, bases, archivos, etc.)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B8B13D5-623D-27A7-1710-4B9E5792BEA9}"/>
              </a:ext>
            </a:extLst>
          </p:cNvPr>
          <p:cNvCxnSpPr>
            <a:cxnSpLocks/>
          </p:cNvCxnSpPr>
          <p:nvPr/>
        </p:nvCxnSpPr>
        <p:spPr>
          <a:xfrm flipV="1">
            <a:off x="4488530" y="4507753"/>
            <a:ext cx="0" cy="274320"/>
          </a:xfrm>
          <a:prstGeom prst="straightConnector1">
            <a:avLst/>
          </a:prstGeom>
          <a:noFill/>
          <a:ln w="57150" cap="flat" cmpd="sng" algn="ctr">
            <a:solidFill>
              <a:srgbClr val="FF11EE"/>
            </a:solidFill>
            <a:prstDash val="solid"/>
            <a:tailEnd type="triangle"/>
          </a:ln>
          <a:effectLst/>
        </p:spPr>
      </p:cxnSp>
      <p:sp>
        <p:nvSpPr>
          <p:cNvPr id="22" name="Cube 21">
            <a:extLst>
              <a:ext uri="{FF2B5EF4-FFF2-40B4-BE49-F238E27FC236}">
                <a16:creationId xmlns:a16="http://schemas.microsoft.com/office/drawing/2014/main" id="{609A1E45-EED6-0198-C687-C668D6CFA55D}"/>
              </a:ext>
            </a:extLst>
          </p:cNvPr>
          <p:cNvSpPr/>
          <p:nvPr/>
        </p:nvSpPr>
        <p:spPr>
          <a:xfrm>
            <a:off x="3523452" y="3658220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Tarificación</a:t>
            </a:r>
          </a:p>
        </p:txBody>
      </p:sp>
      <p:sp>
        <p:nvSpPr>
          <p:cNvPr id="23" name="Cube 22">
            <a:extLst>
              <a:ext uri="{FF2B5EF4-FFF2-40B4-BE49-F238E27FC236}">
                <a16:creationId xmlns:a16="http://schemas.microsoft.com/office/drawing/2014/main" id="{1F0E1266-047C-5B96-E247-A4B7039BCF3A}"/>
              </a:ext>
            </a:extLst>
          </p:cNvPr>
          <p:cNvSpPr/>
          <p:nvPr/>
        </p:nvSpPr>
        <p:spPr>
          <a:xfrm>
            <a:off x="6087073" y="3120097"/>
            <a:ext cx="2015683" cy="1404000"/>
          </a:xfrm>
          <a:prstGeom prst="cube">
            <a:avLst/>
          </a:prstGeom>
          <a:solidFill>
            <a:schemeClr val="accent4">
              <a:lumMod val="50000"/>
              <a:lumOff val="5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Gestión de Riesgos y Capital</a:t>
            </a:r>
          </a:p>
        </p:txBody>
      </p:sp>
      <p:sp>
        <p:nvSpPr>
          <p:cNvPr id="24" name="Cube 23">
            <a:extLst>
              <a:ext uri="{FF2B5EF4-FFF2-40B4-BE49-F238E27FC236}">
                <a16:creationId xmlns:a16="http://schemas.microsoft.com/office/drawing/2014/main" id="{82BBF3C0-84EC-97C7-9733-E130E51888E1}"/>
              </a:ext>
            </a:extLst>
          </p:cNvPr>
          <p:cNvSpPr/>
          <p:nvPr/>
        </p:nvSpPr>
        <p:spPr>
          <a:xfrm>
            <a:off x="4849268" y="4856960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Analítica</a:t>
            </a:r>
          </a:p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Machine </a:t>
            </a:r>
            <a:r>
              <a:rPr lang="es-MX" sz="1600" b="1" kern="0" err="1">
                <a:solidFill>
                  <a:prstClr val="white"/>
                </a:solidFill>
                <a:latin typeface="Arial"/>
              </a:rPr>
              <a:t>Learning</a:t>
            </a:r>
            <a:r>
              <a:rPr lang="es-MX" sz="1600" b="1" kern="0">
                <a:solidFill>
                  <a:prstClr val="white"/>
                </a:solidFill>
                <a:latin typeface="Arial"/>
              </a:rPr>
              <a:t> &amp; AI</a:t>
            </a: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217B95A7-1526-F6E0-468D-E2BC3870E290}"/>
              </a:ext>
            </a:extLst>
          </p:cNvPr>
          <p:cNvCxnSpPr>
            <a:stCxn id="20" idx="5"/>
            <a:endCxn id="14" idx="2"/>
          </p:cNvCxnSpPr>
          <p:nvPr/>
        </p:nvCxnSpPr>
        <p:spPr>
          <a:xfrm flipV="1">
            <a:off x="3063206" y="3145956"/>
            <a:ext cx="496218" cy="231531"/>
          </a:xfrm>
          <a:prstGeom prst="bentConnector3">
            <a:avLst>
              <a:gd name="adj1" fmla="val 37203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4BDFA245-A7E5-E93E-5A13-716C5209F626}"/>
              </a:ext>
            </a:extLst>
          </p:cNvPr>
          <p:cNvCxnSpPr>
            <a:cxnSpLocks/>
            <a:stCxn id="20" idx="5"/>
            <a:endCxn id="22" idx="2"/>
          </p:cNvCxnSpPr>
          <p:nvPr/>
        </p:nvCxnSpPr>
        <p:spPr>
          <a:xfrm>
            <a:off x="3063206" y="3377487"/>
            <a:ext cx="460246" cy="967208"/>
          </a:xfrm>
          <a:prstGeom prst="bentConnector3">
            <a:avLst>
              <a:gd name="adj1" fmla="val 38962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5A0AE7F3-480A-AD4E-04A9-DB34A2588E8E}"/>
              </a:ext>
            </a:extLst>
          </p:cNvPr>
          <p:cNvCxnSpPr>
            <a:cxnSpLocks/>
            <a:stCxn id="20" idx="5"/>
            <a:endCxn id="13" idx="2"/>
          </p:cNvCxnSpPr>
          <p:nvPr/>
        </p:nvCxnSpPr>
        <p:spPr>
          <a:xfrm flipV="1">
            <a:off x="3063206" y="1947217"/>
            <a:ext cx="496219" cy="1430270"/>
          </a:xfrm>
          <a:prstGeom prst="bentConnector3">
            <a:avLst>
              <a:gd name="adj1" fmla="val 37203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AF189569-C957-A121-5ECB-415457A83B8F}"/>
              </a:ext>
            </a:extLst>
          </p:cNvPr>
          <p:cNvCxnSpPr>
            <a:cxnSpLocks/>
            <a:endCxn id="23" idx="3"/>
          </p:cNvCxnSpPr>
          <p:nvPr/>
        </p:nvCxnSpPr>
        <p:spPr>
          <a:xfrm>
            <a:off x="1920071" y="4063961"/>
            <a:ext cx="4999344" cy="460136"/>
          </a:xfrm>
          <a:prstGeom prst="bentConnector4">
            <a:avLst>
              <a:gd name="adj1" fmla="val 14"/>
              <a:gd name="adj2" fmla="val 193842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D322F144-1D21-1646-8CDE-0B2EE0428A81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1546604" y="4063961"/>
            <a:ext cx="3302664" cy="1479474"/>
          </a:xfrm>
          <a:prstGeom prst="bentConnector3">
            <a:avLst>
              <a:gd name="adj1" fmla="val 1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4D423648-FFBC-0F41-EFFA-5E7EB2E7117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574056" y="4814992"/>
            <a:ext cx="1019338" cy="437549"/>
          </a:xfrm>
          <a:prstGeom prst="bentConnector3">
            <a:avLst>
              <a:gd name="adj1" fmla="val 771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7B0CC86-95CF-2EEF-4A4B-9580FAF7B7BD}"/>
              </a:ext>
            </a:extLst>
          </p:cNvPr>
          <p:cNvCxnSpPr>
            <a:cxnSpLocks/>
          </p:cNvCxnSpPr>
          <p:nvPr/>
        </p:nvCxnSpPr>
        <p:spPr>
          <a:xfrm>
            <a:off x="4488530" y="232072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1D9C92A-4CB7-FDC5-AFF2-40E3D85E3D92}"/>
              </a:ext>
            </a:extLst>
          </p:cNvPr>
          <p:cNvCxnSpPr>
            <a:cxnSpLocks/>
          </p:cNvCxnSpPr>
          <p:nvPr/>
        </p:nvCxnSpPr>
        <p:spPr>
          <a:xfrm>
            <a:off x="4488530" y="355784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9FFD2214-8990-C417-D17B-E93D182594D5}"/>
              </a:ext>
            </a:extLst>
          </p:cNvPr>
          <p:cNvCxnSpPr>
            <a:cxnSpLocks/>
            <a:stCxn id="13" idx="5"/>
            <a:endCxn id="9" idx="2"/>
          </p:cNvCxnSpPr>
          <p:nvPr/>
        </p:nvCxnSpPr>
        <p:spPr>
          <a:xfrm>
            <a:off x="5575108" y="1672627"/>
            <a:ext cx="511965" cy="635754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21B1268-C6A3-5A05-339F-08720C3A72E4}"/>
              </a:ext>
            </a:extLst>
          </p:cNvPr>
          <p:cNvCxnSpPr>
            <a:cxnSpLocks/>
            <a:stCxn id="14" idx="5"/>
            <a:endCxn id="9" idx="2"/>
          </p:cNvCxnSpPr>
          <p:nvPr/>
        </p:nvCxnSpPr>
        <p:spPr>
          <a:xfrm flipV="1">
            <a:off x="5575107" y="2308381"/>
            <a:ext cx="511966" cy="562985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06BF0E04-A98D-E749-EFC3-7E816C8CD3A7}"/>
              </a:ext>
            </a:extLst>
          </p:cNvPr>
          <p:cNvCxnSpPr>
            <a:cxnSpLocks/>
            <a:stCxn id="13" idx="5"/>
            <a:endCxn id="23" idx="2"/>
          </p:cNvCxnSpPr>
          <p:nvPr/>
        </p:nvCxnSpPr>
        <p:spPr>
          <a:xfrm>
            <a:off x="5575108" y="1672627"/>
            <a:ext cx="511965" cy="2324970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8AA5021-8C8A-C794-86AB-B524AE7CA666}"/>
              </a:ext>
            </a:extLst>
          </p:cNvPr>
          <p:cNvCxnSpPr>
            <a:cxnSpLocks/>
            <a:stCxn id="14" idx="5"/>
            <a:endCxn id="23" idx="2"/>
          </p:cNvCxnSpPr>
          <p:nvPr/>
        </p:nvCxnSpPr>
        <p:spPr>
          <a:xfrm>
            <a:off x="5575107" y="2871366"/>
            <a:ext cx="511966" cy="1126231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C74F130C-DDEA-4754-8C04-1CE57F8FB9C7}"/>
              </a:ext>
            </a:extLst>
          </p:cNvPr>
          <p:cNvCxnSpPr>
            <a:cxnSpLocks/>
            <a:stCxn id="9" idx="5"/>
            <a:endCxn id="17" idx="2"/>
          </p:cNvCxnSpPr>
          <p:nvPr/>
        </p:nvCxnSpPr>
        <p:spPr>
          <a:xfrm>
            <a:off x="8102756" y="1957381"/>
            <a:ext cx="526957" cy="1858140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2BD76449-1E59-81DF-932D-8058AD532CCD}"/>
              </a:ext>
            </a:extLst>
          </p:cNvPr>
          <p:cNvCxnSpPr>
            <a:cxnSpLocks/>
            <a:stCxn id="23" idx="5"/>
            <a:endCxn id="17" idx="2"/>
          </p:cNvCxnSpPr>
          <p:nvPr/>
        </p:nvCxnSpPr>
        <p:spPr>
          <a:xfrm>
            <a:off x="8102756" y="3646597"/>
            <a:ext cx="526957" cy="168924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F4854696-DB41-42FB-EA2F-42D18E32D5DB}"/>
              </a:ext>
            </a:extLst>
          </p:cNvPr>
          <p:cNvCxnSpPr>
            <a:cxnSpLocks/>
            <a:endCxn id="15" idx="2"/>
          </p:cNvCxnSpPr>
          <p:nvPr/>
        </p:nvCxnSpPr>
        <p:spPr>
          <a:xfrm>
            <a:off x="8102756" y="2204720"/>
            <a:ext cx="526958" cy="326697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B472F912-75BD-F355-FD4B-F4750CCB06D9}"/>
              </a:ext>
            </a:extLst>
          </p:cNvPr>
          <p:cNvCxnSpPr>
            <a:cxnSpLocks/>
            <a:stCxn id="17" idx="3"/>
            <a:endCxn id="16" idx="1"/>
          </p:cNvCxnSpPr>
          <p:nvPr/>
        </p:nvCxnSpPr>
        <p:spPr>
          <a:xfrm flipH="1">
            <a:off x="9500259" y="4227406"/>
            <a:ext cx="1" cy="442871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0BA81A9B-D42E-3A4B-0615-AB861C055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9204" y="231463"/>
            <a:ext cx="1175183" cy="622287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2862E3C-34EA-4B96-228F-A90E6E877F90}"/>
              </a:ext>
            </a:extLst>
          </p:cNvPr>
          <p:cNvCxnSpPr>
            <a:cxnSpLocks/>
          </p:cNvCxnSpPr>
          <p:nvPr/>
        </p:nvCxnSpPr>
        <p:spPr>
          <a:xfrm>
            <a:off x="7003334" y="283488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1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2F168-F02C-89A2-2F0C-A6BE84D4CB78}"/>
              </a:ext>
            </a:extLst>
          </p:cNvPr>
          <p:cNvSpPr txBox="1">
            <a:spLocks/>
          </p:cNvSpPr>
          <p:nvPr/>
        </p:nvSpPr>
        <p:spPr>
          <a:xfrm>
            <a:off x="435903" y="335119"/>
            <a:ext cx="11148484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471" kern="0">
                <a:solidFill>
                  <a:schemeClr val="bg1"/>
                </a:solidFill>
              </a:rPr>
              <a:t>MODELO DE GESTIÓN DE RIESGOS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63B60-56B4-F0A5-B1FA-5A0AB0DF605C}"/>
              </a:ext>
            </a:extLst>
          </p:cNvPr>
          <p:cNvSpPr/>
          <p:nvPr/>
        </p:nvSpPr>
        <p:spPr>
          <a:xfrm>
            <a:off x="3353024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68780B-2E87-1FF6-3DEB-0697B716BF05}"/>
              </a:ext>
            </a:extLst>
          </p:cNvPr>
          <p:cNvSpPr/>
          <p:nvPr/>
        </p:nvSpPr>
        <p:spPr>
          <a:xfrm>
            <a:off x="8403116" y="1188104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1DF421-5836-C502-68AD-39FA7FA6A4B2}"/>
              </a:ext>
            </a:extLst>
          </p:cNvPr>
          <p:cNvSpPr/>
          <p:nvPr/>
        </p:nvSpPr>
        <p:spPr>
          <a:xfrm>
            <a:off x="5878070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D30F9-8A64-DAB5-E1C9-87D4358006DB}"/>
              </a:ext>
            </a:extLst>
          </p:cNvPr>
          <p:cNvSpPr txBox="1"/>
          <p:nvPr/>
        </p:nvSpPr>
        <p:spPr>
          <a:xfrm>
            <a:off x="5999284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Modelos Integrados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2A8B0D-77FF-3B56-128D-7EE134DE1DEF}"/>
              </a:ext>
            </a:extLst>
          </p:cNvPr>
          <p:cNvSpPr/>
          <p:nvPr/>
        </p:nvSpPr>
        <p:spPr>
          <a:xfrm>
            <a:off x="827976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E730B657-5C00-6587-5767-857CD0CDDB7D}"/>
              </a:ext>
            </a:extLst>
          </p:cNvPr>
          <p:cNvSpPr/>
          <p:nvPr/>
        </p:nvSpPr>
        <p:spPr>
          <a:xfrm>
            <a:off x="6087073" y="1430881"/>
            <a:ext cx="2015683" cy="1404000"/>
          </a:xfrm>
          <a:prstGeom prst="cube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Planificación Financiera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41EA76-2FD1-0BAB-40F6-8C562F67AD4D}"/>
              </a:ext>
            </a:extLst>
          </p:cNvPr>
          <p:cNvSpPr txBox="1"/>
          <p:nvPr/>
        </p:nvSpPr>
        <p:spPr>
          <a:xfrm>
            <a:off x="8529362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Outputs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318E49-1D5F-2269-3C5F-40FC37C33563}"/>
              </a:ext>
            </a:extLst>
          </p:cNvPr>
          <p:cNvSpPr txBox="1"/>
          <p:nvPr/>
        </p:nvSpPr>
        <p:spPr>
          <a:xfrm>
            <a:off x="3479270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Modelos Independientes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94DAA2-3B21-E545-511B-A0E095C90542}"/>
              </a:ext>
            </a:extLst>
          </p:cNvPr>
          <p:cNvSpPr txBox="1"/>
          <p:nvPr/>
        </p:nvSpPr>
        <p:spPr>
          <a:xfrm>
            <a:off x="954222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Inputs</a:t>
            </a: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F4AF5842-5BC6-A10D-7EDE-5282DC463B35}"/>
              </a:ext>
            </a:extLst>
          </p:cNvPr>
          <p:cNvSpPr/>
          <p:nvPr/>
        </p:nvSpPr>
        <p:spPr>
          <a:xfrm>
            <a:off x="3559425" y="1260742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Modelos de Activos</a:t>
            </a: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B2C4105D-768A-ED3F-48C3-0561C20EDB5A}"/>
              </a:ext>
            </a:extLst>
          </p:cNvPr>
          <p:cNvSpPr/>
          <p:nvPr/>
        </p:nvSpPr>
        <p:spPr>
          <a:xfrm>
            <a:off x="3559424" y="2459481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Modelos de Pasivos</a:t>
            </a:r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808B77E6-09B5-474B-E7A7-FB02E3364D63}"/>
              </a:ext>
            </a:extLst>
          </p:cNvPr>
          <p:cNvSpPr/>
          <p:nvPr/>
        </p:nvSpPr>
        <p:spPr>
          <a:xfrm>
            <a:off x="8629714" y="1844942"/>
            <a:ext cx="2015683" cy="1098360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Plantillas de Excel</a:t>
            </a: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A9BE7374-060C-3C2C-4DE0-235EA59553E2}"/>
              </a:ext>
            </a:extLst>
          </p:cNvPr>
          <p:cNvSpPr/>
          <p:nvPr/>
        </p:nvSpPr>
        <p:spPr>
          <a:xfrm>
            <a:off x="8629712" y="4395687"/>
            <a:ext cx="2015683" cy="1098360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Herramientas de Business </a:t>
            </a:r>
            <a:r>
              <a:rPr lang="es-MX" sz="1600" b="1" kern="0" err="1">
                <a:solidFill>
                  <a:prstClr val="white"/>
                </a:solidFill>
                <a:latin typeface="Arial"/>
              </a:rPr>
              <a:t>Intelligence</a:t>
            </a: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5AB85E39-89AA-A10E-C640-A79384E60770}"/>
              </a:ext>
            </a:extLst>
          </p:cNvPr>
          <p:cNvSpPr/>
          <p:nvPr/>
        </p:nvSpPr>
        <p:spPr>
          <a:xfrm>
            <a:off x="8629713" y="3129046"/>
            <a:ext cx="2015683" cy="1098360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BBDD de Resultados</a:t>
            </a:r>
          </a:p>
        </p:txBody>
      </p:sp>
      <p:sp>
        <p:nvSpPr>
          <p:cNvPr id="20" name="Cube 19">
            <a:extLst>
              <a:ext uri="{FF2B5EF4-FFF2-40B4-BE49-F238E27FC236}">
                <a16:creationId xmlns:a16="http://schemas.microsoft.com/office/drawing/2014/main" id="{15200C8D-D460-DE9C-53F3-8A1562ADFC1A}"/>
              </a:ext>
            </a:extLst>
          </p:cNvPr>
          <p:cNvSpPr/>
          <p:nvPr/>
        </p:nvSpPr>
        <p:spPr>
          <a:xfrm>
            <a:off x="1051526" y="2965602"/>
            <a:ext cx="2011680" cy="1098360"/>
          </a:xfrm>
          <a:prstGeom prst="cube">
            <a:avLst/>
          </a:prstGeom>
          <a:solidFill>
            <a:srgbClr val="A6A6A6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400" b="1" kern="0">
                <a:solidFill>
                  <a:prstClr val="white"/>
                </a:solidFill>
                <a:latin typeface="Arial"/>
              </a:rPr>
              <a:t>Insumos de datos</a:t>
            </a:r>
          </a:p>
          <a:p>
            <a:pPr algn="ctr" defTabSz="914354">
              <a:defRPr/>
            </a:pPr>
            <a:r>
              <a:rPr lang="es-MX" sz="1400" b="1" kern="0">
                <a:solidFill>
                  <a:prstClr val="white"/>
                </a:solidFill>
                <a:latin typeface="Arial"/>
              </a:rPr>
              <a:t>(Sistemas, bases, archivos, etc.)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B8B13D5-623D-27A7-1710-4B9E5792BEA9}"/>
              </a:ext>
            </a:extLst>
          </p:cNvPr>
          <p:cNvCxnSpPr>
            <a:cxnSpLocks/>
          </p:cNvCxnSpPr>
          <p:nvPr/>
        </p:nvCxnSpPr>
        <p:spPr>
          <a:xfrm flipV="1">
            <a:off x="4488530" y="4507753"/>
            <a:ext cx="0" cy="274320"/>
          </a:xfrm>
          <a:prstGeom prst="straightConnector1">
            <a:avLst/>
          </a:prstGeom>
          <a:noFill/>
          <a:ln w="57150" cap="flat" cmpd="sng" algn="ctr">
            <a:solidFill>
              <a:srgbClr val="FF11EE"/>
            </a:solidFill>
            <a:prstDash val="solid"/>
            <a:tailEnd type="triangle"/>
          </a:ln>
          <a:effectLst/>
        </p:spPr>
      </p:cxnSp>
      <p:sp>
        <p:nvSpPr>
          <p:cNvPr id="22" name="Cube 21">
            <a:extLst>
              <a:ext uri="{FF2B5EF4-FFF2-40B4-BE49-F238E27FC236}">
                <a16:creationId xmlns:a16="http://schemas.microsoft.com/office/drawing/2014/main" id="{609A1E45-EED6-0198-C687-C668D6CFA55D}"/>
              </a:ext>
            </a:extLst>
          </p:cNvPr>
          <p:cNvSpPr/>
          <p:nvPr/>
        </p:nvSpPr>
        <p:spPr>
          <a:xfrm>
            <a:off x="3523452" y="3658220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Tarificación</a:t>
            </a:r>
          </a:p>
        </p:txBody>
      </p:sp>
      <p:sp>
        <p:nvSpPr>
          <p:cNvPr id="23" name="Cube 22">
            <a:extLst>
              <a:ext uri="{FF2B5EF4-FFF2-40B4-BE49-F238E27FC236}">
                <a16:creationId xmlns:a16="http://schemas.microsoft.com/office/drawing/2014/main" id="{1F0E1266-047C-5B96-E247-A4B7039BCF3A}"/>
              </a:ext>
            </a:extLst>
          </p:cNvPr>
          <p:cNvSpPr/>
          <p:nvPr/>
        </p:nvSpPr>
        <p:spPr>
          <a:xfrm>
            <a:off x="6087073" y="3120097"/>
            <a:ext cx="2015683" cy="1404000"/>
          </a:xfrm>
          <a:prstGeom prst="cube">
            <a:avLst/>
          </a:prstGeom>
          <a:solidFill>
            <a:schemeClr val="accent4">
              <a:lumMod val="50000"/>
              <a:lumOff val="5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Gestión de Riesgos y Capital</a:t>
            </a:r>
          </a:p>
        </p:txBody>
      </p:sp>
      <p:sp>
        <p:nvSpPr>
          <p:cNvPr id="24" name="Cube 23">
            <a:extLst>
              <a:ext uri="{FF2B5EF4-FFF2-40B4-BE49-F238E27FC236}">
                <a16:creationId xmlns:a16="http://schemas.microsoft.com/office/drawing/2014/main" id="{82BBF3C0-84EC-97C7-9733-E130E51888E1}"/>
              </a:ext>
            </a:extLst>
          </p:cNvPr>
          <p:cNvSpPr/>
          <p:nvPr/>
        </p:nvSpPr>
        <p:spPr>
          <a:xfrm>
            <a:off x="4849268" y="4856960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Analítica</a:t>
            </a:r>
          </a:p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Machine </a:t>
            </a:r>
            <a:r>
              <a:rPr lang="es-MX" sz="1600" b="1" kern="0" err="1">
                <a:solidFill>
                  <a:prstClr val="white"/>
                </a:solidFill>
                <a:latin typeface="Arial"/>
              </a:rPr>
              <a:t>Learning</a:t>
            </a:r>
            <a:r>
              <a:rPr lang="es-MX" sz="1600" b="1" kern="0">
                <a:solidFill>
                  <a:prstClr val="white"/>
                </a:solidFill>
                <a:latin typeface="Arial"/>
              </a:rPr>
              <a:t> &amp; AI</a:t>
            </a:r>
          </a:p>
        </p:txBody>
      </p:sp>
      <p:sp>
        <p:nvSpPr>
          <p:cNvPr id="25" name="Arrow: Left-Right 24">
            <a:extLst>
              <a:ext uri="{FF2B5EF4-FFF2-40B4-BE49-F238E27FC236}">
                <a16:creationId xmlns:a16="http://schemas.microsoft.com/office/drawing/2014/main" id="{F2A6CAB3-0029-1BFD-FBCC-46835DA5F57F}"/>
              </a:ext>
            </a:extLst>
          </p:cNvPr>
          <p:cNvSpPr/>
          <p:nvPr/>
        </p:nvSpPr>
        <p:spPr>
          <a:xfrm>
            <a:off x="1625600" y="6070600"/>
            <a:ext cx="8407400" cy="632637"/>
          </a:xfrm>
          <a:prstGeom prst="leftRightArrow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3000">
                <a:schemeClr val="accent3"/>
              </a:gs>
              <a:gs pos="68000">
                <a:schemeClr val="accent3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>
                <a:latin typeface="Arial" panose="020B0604020202020204" pitchFamily="34" charset="0"/>
                <a:cs typeface="Arial" panose="020B0604020202020204" pitchFamily="34" charset="0"/>
              </a:rPr>
              <a:t>Automatización</a:t>
            </a: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217B95A7-1526-F6E0-468D-E2BC3870E290}"/>
              </a:ext>
            </a:extLst>
          </p:cNvPr>
          <p:cNvCxnSpPr>
            <a:stCxn id="20" idx="5"/>
            <a:endCxn id="14" idx="2"/>
          </p:cNvCxnSpPr>
          <p:nvPr/>
        </p:nvCxnSpPr>
        <p:spPr>
          <a:xfrm flipV="1">
            <a:off x="3063206" y="3145956"/>
            <a:ext cx="496218" cy="231531"/>
          </a:xfrm>
          <a:prstGeom prst="bentConnector3">
            <a:avLst>
              <a:gd name="adj1" fmla="val 37203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4BDFA245-A7E5-E93E-5A13-716C5209F626}"/>
              </a:ext>
            </a:extLst>
          </p:cNvPr>
          <p:cNvCxnSpPr>
            <a:cxnSpLocks/>
            <a:stCxn id="20" idx="5"/>
            <a:endCxn id="22" idx="2"/>
          </p:cNvCxnSpPr>
          <p:nvPr/>
        </p:nvCxnSpPr>
        <p:spPr>
          <a:xfrm>
            <a:off x="3063206" y="3377487"/>
            <a:ext cx="460246" cy="967208"/>
          </a:xfrm>
          <a:prstGeom prst="bentConnector3">
            <a:avLst>
              <a:gd name="adj1" fmla="val 38962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5A0AE7F3-480A-AD4E-04A9-DB34A2588E8E}"/>
              </a:ext>
            </a:extLst>
          </p:cNvPr>
          <p:cNvCxnSpPr>
            <a:cxnSpLocks/>
            <a:stCxn id="20" idx="5"/>
            <a:endCxn id="13" idx="2"/>
          </p:cNvCxnSpPr>
          <p:nvPr/>
        </p:nvCxnSpPr>
        <p:spPr>
          <a:xfrm flipV="1">
            <a:off x="3063206" y="1947217"/>
            <a:ext cx="496219" cy="1430270"/>
          </a:xfrm>
          <a:prstGeom prst="bentConnector3">
            <a:avLst>
              <a:gd name="adj1" fmla="val 37203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AF189569-C957-A121-5ECB-415457A83B8F}"/>
              </a:ext>
            </a:extLst>
          </p:cNvPr>
          <p:cNvCxnSpPr>
            <a:cxnSpLocks/>
            <a:endCxn id="23" idx="3"/>
          </p:cNvCxnSpPr>
          <p:nvPr/>
        </p:nvCxnSpPr>
        <p:spPr>
          <a:xfrm>
            <a:off x="1920071" y="4063961"/>
            <a:ext cx="4999344" cy="460136"/>
          </a:xfrm>
          <a:prstGeom prst="bentConnector4">
            <a:avLst>
              <a:gd name="adj1" fmla="val 14"/>
              <a:gd name="adj2" fmla="val 193842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D322F144-1D21-1646-8CDE-0B2EE0428A81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1546604" y="4063961"/>
            <a:ext cx="3302664" cy="1479474"/>
          </a:xfrm>
          <a:prstGeom prst="bentConnector3">
            <a:avLst>
              <a:gd name="adj1" fmla="val 1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4D423648-FFBC-0F41-EFFA-5E7EB2E7117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574056" y="4814992"/>
            <a:ext cx="1019338" cy="437549"/>
          </a:xfrm>
          <a:prstGeom prst="bentConnector3">
            <a:avLst>
              <a:gd name="adj1" fmla="val 771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7B0CC86-95CF-2EEF-4A4B-9580FAF7B7BD}"/>
              </a:ext>
            </a:extLst>
          </p:cNvPr>
          <p:cNvCxnSpPr>
            <a:cxnSpLocks/>
          </p:cNvCxnSpPr>
          <p:nvPr/>
        </p:nvCxnSpPr>
        <p:spPr>
          <a:xfrm>
            <a:off x="4488530" y="232072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1D9C92A-4CB7-FDC5-AFF2-40E3D85E3D92}"/>
              </a:ext>
            </a:extLst>
          </p:cNvPr>
          <p:cNvCxnSpPr>
            <a:cxnSpLocks/>
          </p:cNvCxnSpPr>
          <p:nvPr/>
        </p:nvCxnSpPr>
        <p:spPr>
          <a:xfrm>
            <a:off x="4488530" y="355784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9FFD2214-8990-C417-D17B-E93D182594D5}"/>
              </a:ext>
            </a:extLst>
          </p:cNvPr>
          <p:cNvCxnSpPr>
            <a:cxnSpLocks/>
            <a:stCxn id="13" idx="5"/>
            <a:endCxn id="9" idx="2"/>
          </p:cNvCxnSpPr>
          <p:nvPr/>
        </p:nvCxnSpPr>
        <p:spPr>
          <a:xfrm>
            <a:off x="5575108" y="1672627"/>
            <a:ext cx="511965" cy="635754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21B1268-C6A3-5A05-339F-08720C3A72E4}"/>
              </a:ext>
            </a:extLst>
          </p:cNvPr>
          <p:cNvCxnSpPr>
            <a:cxnSpLocks/>
            <a:stCxn id="14" idx="5"/>
            <a:endCxn id="9" idx="2"/>
          </p:cNvCxnSpPr>
          <p:nvPr/>
        </p:nvCxnSpPr>
        <p:spPr>
          <a:xfrm flipV="1">
            <a:off x="5575107" y="2308381"/>
            <a:ext cx="511966" cy="562985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06BF0E04-A98D-E749-EFC3-7E816C8CD3A7}"/>
              </a:ext>
            </a:extLst>
          </p:cNvPr>
          <p:cNvCxnSpPr>
            <a:cxnSpLocks/>
            <a:stCxn id="13" idx="5"/>
            <a:endCxn id="23" idx="2"/>
          </p:cNvCxnSpPr>
          <p:nvPr/>
        </p:nvCxnSpPr>
        <p:spPr>
          <a:xfrm>
            <a:off x="5575108" y="1672627"/>
            <a:ext cx="511965" cy="2324970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8AA5021-8C8A-C794-86AB-B524AE7CA666}"/>
              </a:ext>
            </a:extLst>
          </p:cNvPr>
          <p:cNvCxnSpPr>
            <a:cxnSpLocks/>
            <a:stCxn id="14" idx="5"/>
            <a:endCxn id="23" idx="2"/>
          </p:cNvCxnSpPr>
          <p:nvPr/>
        </p:nvCxnSpPr>
        <p:spPr>
          <a:xfrm>
            <a:off x="5575107" y="2871366"/>
            <a:ext cx="511966" cy="1126231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C74F130C-DDEA-4754-8C04-1CE57F8FB9C7}"/>
              </a:ext>
            </a:extLst>
          </p:cNvPr>
          <p:cNvCxnSpPr>
            <a:cxnSpLocks/>
            <a:stCxn id="9" idx="5"/>
            <a:endCxn id="17" idx="2"/>
          </p:cNvCxnSpPr>
          <p:nvPr/>
        </p:nvCxnSpPr>
        <p:spPr>
          <a:xfrm>
            <a:off x="8102756" y="1957381"/>
            <a:ext cx="526957" cy="1858140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2BD76449-1E59-81DF-932D-8058AD532CCD}"/>
              </a:ext>
            </a:extLst>
          </p:cNvPr>
          <p:cNvCxnSpPr>
            <a:cxnSpLocks/>
            <a:stCxn id="23" idx="5"/>
            <a:endCxn id="17" idx="2"/>
          </p:cNvCxnSpPr>
          <p:nvPr/>
        </p:nvCxnSpPr>
        <p:spPr>
          <a:xfrm>
            <a:off x="8102756" y="3646597"/>
            <a:ext cx="526957" cy="168924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F4854696-DB41-42FB-EA2F-42D18E32D5DB}"/>
              </a:ext>
            </a:extLst>
          </p:cNvPr>
          <p:cNvCxnSpPr>
            <a:cxnSpLocks/>
            <a:endCxn id="15" idx="2"/>
          </p:cNvCxnSpPr>
          <p:nvPr/>
        </p:nvCxnSpPr>
        <p:spPr>
          <a:xfrm>
            <a:off x="8102756" y="2204720"/>
            <a:ext cx="526958" cy="326697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B472F912-75BD-F355-FD4B-F4750CCB06D9}"/>
              </a:ext>
            </a:extLst>
          </p:cNvPr>
          <p:cNvCxnSpPr>
            <a:cxnSpLocks/>
            <a:stCxn id="17" idx="3"/>
            <a:endCxn id="16" idx="1"/>
          </p:cNvCxnSpPr>
          <p:nvPr/>
        </p:nvCxnSpPr>
        <p:spPr>
          <a:xfrm flipH="1">
            <a:off x="9500259" y="4227406"/>
            <a:ext cx="1" cy="442871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F7A81123-F67B-B2FC-AEEB-F71285E2E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9204" y="231463"/>
            <a:ext cx="1175183" cy="62228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C9AD523-9593-E2D3-4E56-98A9F56E61C4}"/>
              </a:ext>
            </a:extLst>
          </p:cNvPr>
          <p:cNvCxnSpPr>
            <a:cxnSpLocks/>
          </p:cNvCxnSpPr>
          <p:nvPr/>
        </p:nvCxnSpPr>
        <p:spPr>
          <a:xfrm>
            <a:off x="7003334" y="283488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58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2F168-F02C-89A2-2F0C-A6BE84D4CB78}"/>
              </a:ext>
            </a:extLst>
          </p:cNvPr>
          <p:cNvSpPr txBox="1">
            <a:spLocks/>
          </p:cNvSpPr>
          <p:nvPr/>
        </p:nvSpPr>
        <p:spPr>
          <a:xfrm>
            <a:off x="435903" y="335119"/>
            <a:ext cx="11148484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60957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471" kern="0">
                <a:solidFill>
                  <a:schemeClr val="bg1"/>
                </a:solidFill>
              </a:rPr>
              <a:t>MODELO DE GESTIÓN DE RIESGOS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63B60-56B4-F0A5-B1FA-5A0AB0DF605C}"/>
              </a:ext>
            </a:extLst>
          </p:cNvPr>
          <p:cNvSpPr/>
          <p:nvPr/>
        </p:nvSpPr>
        <p:spPr>
          <a:xfrm>
            <a:off x="3353024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68780B-2E87-1FF6-3DEB-0697B716BF05}"/>
              </a:ext>
            </a:extLst>
          </p:cNvPr>
          <p:cNvSpPr/>
          <p:nvPr/>
        </p:nvSpPr>
        <p:spPr>
          <a:xfrm>
            <a:off x="8403116" y="1188104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1DF421-5836-C502-68AD-39FA7FA6A4B2}"/>
              </a:ext>
            </a:extLst>
          </p:cNvPr>
          <p:cNvSpPr/>
          <p:nvPr/>
        </p:nvSpPr>
        <p:spPr>
          <a:xfrm>
            <a:off x="5878070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D30F9-8A64-DAB5-E1C9-87D4358006DB}"/>
              </a:ext>
            </a:extLst>
          </p:cNvPr>
          <p:cNvSpPr txBox="1"/>
          <p:nvPr/>
        </p:nvSpPr>
        <p:spPr>
          <a:xfrm>
            <a:off x="5999284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Modelos Integrados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2A8B0D-77FF-3B56-128D-7EE134DE1DEF}"/>
              </a:ext>
            </a:extLst>
          </p:cNvPr>
          <p:cNvSpPr/>
          <p:nvPr/>
        </p:nvSpPr>
        <p:spPr>
          <a:xfrm>
            <a:off x="827976" y="1188103"/>
            <a:ext cx="2468880" cy="4854545"/>
          </a:xfrm>
          <a:prstGeom prst="rect">
            <a:avLst/>
          </a:prstGeom>
          <a:solidFill>
            <a:srgbClr val="3BCFF0">
              <a:lumMod val="20000"/>
              <a:lumOff val="80000"/>
              <a:alpha val="69804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E730B657-5C00-6587-5767-857CD0CDDB7D}"/>
              </a:ext>
            </a:extLst>
          </p:cNvPr>
          <p:cNvSpPr/>
          <p:nvPr/>
        </p:nvSpPr>
        <p:spPr>
          <a:xfrm>
            <a:off x="6087073" y="1430881"/>
            <a:ext cx="2015683" cy="1404000"/>
          </a:xfrm>
          <a:prstGeom prst="cube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Planificación Financiera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41EA76-2FD1-0BAB-40F6-8C562F67AD4D}"/>
              </a:ext>
            </a:extLst>
          </p:cNvPr>
          <p:cNvSpPr txBox="1"/>
          <p:nvPr/>
        </p:nvSpPr>
        <p:spPr>
          <a:xfrm>
            <a:off x="8529362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Outputs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318E49-1D5F-2269-3C5F-40FC37C33563}"/>
              </a:ext>
            </a:extLst>
          </p:cNvPr>
          <p:cNvSpPr txBox="1"/>
          <p:nvPr/>
        </p:nvSpPr>
        <p:spPr>
          <a:xfrm>
            <a:off x="3479270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Modelos Independientes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94DAA2-3B21-E545-511B-A0E095C90542}"/>
              </a:ext>
            </a:extLst>
          </p:cNvPr>
          <p:cNvSpPr txBox="1"/>
          <p:nvPr/>
        </p:nvSpPr>
        <p:spPr>
          <a:xfrm>
            <a:off x="954222" y="853750"/>
            <a:ext cx="2216387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defTabSz="914354">
              <a:defRPr/>
            </a:pPr>
            <a:r>
              <a:rPr lang="es-MX" sz="1400" b="1" kern="0">
                <a:solidFill>
                  <a:schemeClr val="bg1"/>
                </a:solidFill>
                <a:latin typeface="Arial"/>
              </a:rPr>
              <a:t>Inputs</a:t>
            </a: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F4AF5842-5BC6-A10D-7EDE-5282DC463B35}"/>
              </a:ext>
            </a:extLst>
          </p:cNvPr>
          <p:cNvSpPr/>
          <p:nvPr/>
        </p:nvSpPr>
        <p:spPr>
          <a:xfrm>
            <a:off x="3559425" y="1260742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Modelos de Activos</a:t>
            </a: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B2C4105D-768A-ED3F-48C3-0561C20EDB5A}"/>
              </a:ext>
            </a:extLst>
          </p:cNvPr>
          <p:cNvSpPr/>
          <p:nvPr/>
        </p:nvSpPr>
        <p:spPr>
          <a:xfrm>
            <a:off x="3559424" y="2459481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Modelos de Pasivos</a:t>
            </a:r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808B77E6-09B5-474B-E7A7-FB02E3364D63}"/>
              </a:ext>
            </a:extLst>
          </p:cNvPr>
          <p:cNvSpPr/>
          <p:nvPr/>
        </p:nvSpPr>
        <p:spPr>
          <a:xfrm>
            <a:off x="8629714" y="1844942"/>
            <a:ext cx="2015683" cy="1098360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Plantillas de Excel</a:t>
            </a: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A9BE7374-060C-3C2C-4DE0-235EA59553E2}"/>
              </a:ext>
            </a:extLst>
          </p:cNvPr>
          <p:cNvSpPr/>
          <p:nvPr/>
        </p:nvSpPr>
        <p:spPr>
          <a:xfrm>
            <a:off x="8629712" y="4395687"/>
            <a:ext cx="2015683" cy="1098360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Herramientas de Business </a:t>
            </a:r>
            <a:r>
              <a:rPr lang="es-MX" sz="1600" b="1" kern="0" err="1">
                <a:solidFill>
                  <a:prstClr val="white"/>
                </a:solidFill>
                <a:latin typeface="Arial"/>
              </a:rPr>
              <a:t>Intelligence</a:t>
            </a:r>
            <a:endParaRPr lang="es-MX" sz="1600" b="1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5AB85E39-89AA-A10E-C640-A79384E60770}"/>
              </a:ext>
            </a:extLst>
          </p:cNvPr>
          <p:cNvSpPr/>
          <p:nvPr/>
        </p:nvSpPr>
        <p:spPr>
          <a:xfrm>
            <a:off x="8629713" y="3129046"/>
            <a:ext cx="2015683" cy="1098360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BBDD de Resultados</a:t>
            </a:r>
          </a:p>
        </p:txBody>
      </p:sp>
      <p:sp>
        <p:nvSpPr>
          <p:cNvPr id="20" name="Cube 19">
            <a:extLst>
              <a:ext uri="{FF2B5EF4-FFF2-40B4-BE49-F238E27FC236}">
                <a16:creationId xmlns:a16="http://schemas.microsoft.com/office/drawing/2014/main" id="{15200C8D-D460-DE9C-53F3-8A1562ADFC1A}"/>
              </a:ext>
            </a:extLst>
          </p:cNvPr>
          <p:cNvSpPr/>
          <p:nvPr/>
        </p:nvSpPr>
        <p:spPr>
          <a:xfrm>
            <a:off x="1051526" y="2965602"/>
            <a:ext cx="2011680" cy="1098360"/>
          </a:xfrm>
          <a:prstGeom prst="cube">
            <a:avLst/>
          </a:prstGeom>
          <a:solidFill>
            <a:srgbClr val="A6A6A6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400" b="1" kern="0">
                <a:solidFill>
                  <a:prstClr val="white"/>
                </a:solidFill>
                <a:latin typeface="Arial"/>
              </a:rPr>
              <a:t>Insumos de datos</a:t>
            </a:r>
          </a:p>
          <a:p>
            <a:pPr algn="ctr" defTabSz="914354">
              <a:defRPr/>
            </a:pPr>
            <a:r>
              <a:rPr lang="es-MX" sz="1400" b="1" kern="0">
                <a:solidFill>
                  <a:prstClr val="white"/>
                </a:solidFill>
                <a:latin typeface="Arial"/>
              </a:rPr>
              <a:t>(Sistemas, bases, archivos, etc.)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B8B13D5-623D-27A7-1710-4B9E5792BEA9}"/>
              </a:ext>
            </a:extLst>
          </p:cNvPr>
          <p:cNvCxnSpPr>
            <a:cxnSpLocks/>
          </p:cNvCxnSpPr>
          <p:nvPr/>
        </p:nvCxnSpPr>
        <p:spPr>
          <a:xfrm flipV="1">
            <a:off x="4488530" y="4507753"/>
            <a:ext cx="0" cy="274320"/>
          </a:xfrm>
          <a:prstGeom prst="straightConnector1">
            <a:avLst/>
          </a:prstGeom>
          <a:noFill/>
          <a:ln w="57150" cap="flat" cmpd="sng" algn="ctr">
            <a:solidFill>
              <a:srgbClr val="FF11EE"/>
            </a:solidFill>
            <a:prstDash val="solid"/>
            <a:tailEnd type="triangle"/>
          </a:ln>
          <a:effectLst/>
        </p:spPr>
      </p:cxnSp>
      <p:sp>
        <p:nvSpPr>
          <p:cNvPr id="22" name="Cube 21">
            <a:extLst>
              <a:ext uri="{FF2B5EF4-FFF2-40B4-BE49-F238E27FC236}">
                <a16:creationId xmlns:a16="http://schemas.microsoft.com/office/drawing/2014/main" id="{609A1E45-EED6-0198-C687-C668D6CFA55D}"/>
              </a:ext>
            </a:extLst>
          </p:cNvPr>
          <p:cNvSpPr/>
          <p:nvPr/>
        </p:nvSpPr>
        <p:spPr>
          <a:xfrm>
            <a:off x="3523452" y="3658220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Tarificación</a:t>
            </a:r>
          </a:p>
        </p:txBody>
      </p:sp>
      <p:sp>
        <p:nvSpPr>
          <p:cNvPr id="23" name="Cube 22">
            <a:extLst>
              <a:ext uri="{FF2B5EF4-FFF2-40B4-BE49-F238E27FC236}">
                <a16:creationId xmlns:a16="http://schemas.microsoft.com/office/drawing/2014/main" id="{1F0E1266-047C-5B96-E247-A4B7039BCF3A}"/>
              </a:ext>
            </a:extLst>
          </p:cNvPr>
          <p:cNvSpPr/>
          <p:nvPr/>
        </p:nvSpPr>
        <p:spPr>
          <a:xfrm>
            <a:off x="6087073" y="3120097"/>
            <a:ext cx="2015683" cy="1404000"/>
          </a:xfrm>
          <a:prstGeom prst="cube">
            <a:avLst/>
          </a:prstGeom>
          <a:solidFill>
            <a:schemeClr val="accent4">
              <a:lumMod val="50000"/>
              <a:lumOff val="5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Modelo de Gestión de Riesgos y Capital</a:t>
            </a:r>
          </a:p>
        </p:txBody>
      </p:sp>
      <p:sp>
        <p:nvSpPr>
          <p:cNvPr id="24" name="Cube 23">
            <a:extLst>
              <a:ext uri="{FF2B5EF4-FFF2-40B4-BE49-F238E27FC236}">
                <a16:creationId xmlns:a16="http://schemas.microsoft.com/office/drawing/2014/main" id="{82BBF3C0-84EC-97C7-9733-E130E51888E1}"/>
              </a:ext>
            </a:extLst>
          </p:cNvPr>
          <p:cNvSpPr/>
          <p:nvPr/>
        </p:nvSpPr>
        <p:spPr>
          <a:xfrm>
            <a:off x="4849268" y="4856960"/>
            <a:ext cx="2015683" cy="1098360"/>
          </a:xfrm>
          <a:prstGeom prst="cube">
            <a:avLst/>
          </a:prstGeom>
          <a:solidFill>
            <a:srgbClr val="015B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Analítica</a:t>
            </a:r>
          </a:p>
          <a:p>
            <a:pPr algn="ctr" defTabSz="914354">
              <a:defRPr/>
            </a:pPr>
            <a:r>
              <a:rPr lang="es-MX" sz="1600" b="1" kern="0">
                <a:solidFill>
                  <a:prstClr val="white"/>
                </a:solidFill>
                <a:latin typeface="Arial"/>
              </a:rPr>
              <a:t>Machine </a:t>
            </a:r>
            <a:r>
              <a:rPr lang="es-MX" sz="1600" b="1" kern="0" err="1">
                <a:solidFill>
                  <a:prstClr val="white"/>
                </a:solidFill>
                <a:latin typeface="Arial"/>
              </a:rPr>
              <a:t>Learning</a:t>
            </a:r>
            <a:r>
              <a:rPr lang="es-MX" sz="1600" b="1" kern="0">
                <a:solidFill>
                  <a:prstClr val="white"/>
                </a:solidFill>
                <a:latin typeface="Arial"/>
              </a:rPr>
              <a:t> &amp; AI</a:t>
            </a:r>
          </a:p>
        </p:txBody>
      </p:sp>
      <p:sp>
        <p:nvSpPr>
          <p:cNvPr id="25" name="Arrow: Left-Right 24">
            <a:extLst>
              <a:ext uri="{FF2B5EF4-FFF2-40B4-BE49-F238E27FC236}">
                <a16:creationId xmlns:a16="http://schemas.microsoft.com/office/drawing/2014/main" id="{F2A6CAB3-0029-1BFD-FBCC-46835DA5F57F}"/>
              </a:ext>
            </a:extLst>
          </p:cNvPr>
          <p:cNvSpPr/>
          <p:nvPr/>
        </p:nvSpPr>
        <p:spPr>
          <a:xfrm>
            <a:off x="1625600" y="6070600"/>
            <a:ext cx="8407400" cy="632637"/>
          </a:xfrm>
          <a:prstGeom prst="leftRightArrow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3000">
                <a:schemeClr val="accent3"/>
              </a:gs>
              <a:gs pos="68000">
                <a:schemeClr val="accent3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>
                <a:latin typeface="Arial" panose="020B0604020202020204" pitchFamily="34" charset="0"/>
                <a:cs typeface="Arial" panose="020B0604020202020204" pitchFamily="34" charset="0"/>
              </a:rPr>
              <a:t>Automatización</a:t>
            </a: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217B95A7-1526-F6E0-468D-E2BC3870E290}"/>
              </a:ext>
            </a:extLst>
          </p:cNvPr>
          <p:cNvCxnSpPr>
            <a:stCxn id="20" idx="5"/>
            <a:endCxn id="14" idx="2"/>
          </p:cNvCxnSpPr>
          <p:nvPr/>
        </p:nvCxnSpPr>
        <p:spPr>
          <a:xfrm flipV="1">
            <a:off x="3063206" y="3145956"/>
            <a:ext cx="496218" cy="231531"/>
          </a:xfrm>
          <a:prstGeom prst="bentConnector3">
            <a:avLst>
              <a:gd name="adj1" fmla="val 37203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4BDFA245-A7E5-E93E-5A13-716C5209F626}"/>
              </a:ext>
            </a:extLst>
          </p:cNvPr>
          <p:cNvCxnSpPr>
            <a:cxnSpLocks/>
            <a:stCxn id="20" idx="5"/>
            <a:endCxn id="22" idx="2"/>
          </p:cNvCxnSpPr>
          <p:nvPr/>
        </p:nvCxnSpPr>
        <p:spPr>
          <a:xfrm>
            <a:off x="3063206" y="3377487"/>
            <a:ext cx="460246" cy="967208"/>
          </a:xfrm>
          <a:prstGeom prst="bentConnector3">
            <a:avLst>
              <a:gd name="adj1" fmla="val 38962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5A0AE7F3-480A-AD4E-04A9-DB34A2588E8E}"/>
              </a:ext>
            </a:extLst>
          </p:cNvPr>
          <p:cNvCxnSpPr>
            <a:cxnSpLocks/>
            <a:stCxn id="20" idx="5"/>
            <a:endCxn id="13" idx="2"/>
          </p:cNvCxnSpPr>
          <p:nvPr/>
        </p:nvCxnSpPr>
        <p:spPr>
          <a:xfrm flipV="1">
            <a:off x="3063206" y="1947217"/>
            <a:ext cx="496219" cy="1430270"/>
          </a:xfrm>
          <a:prstGeom prst="bentConnector3">
            <a:avLst>
              <a:gd name="adj1" fmla="val 37203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AF189569-C957-A121-5ECB-415457A83B8F}"/>
              </a:ext>
            </a:extLst>
          </p:cNvPr>
          <p:cNvCxnSpPr>
            <a:cxnSpLocks/>
            <a:endCxn id="23" idx="3"/>
          </p:cNvCxnSpPr>
          <p:nvPr/>
        </p:nvCxnSpPr>
        <p:spPr>
          <a:xfrm>
            <a:off x="1920071" y="4063961"/>
            <a:ext cx="4999344" cy="460136"/>
          </a:xfrm>
          <a:prstGeom prst="bentConnector4">
            <a:avLst>
              <a:gd name="adj1" fmla="val 14"/>
              <a:gd name="adj2" fmla="val 193842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D322F144-1D21-1646-8CDE-0B2EE0428A81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1546604" y="4063961"/>
            <a:ext cx="3302664" cy="1479474"/>
          </a:xfrm>
          <a:prstGeom prst="bentConnector3">
            <a:avLst>
              <a:gd name="adj1" fmla="val 1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4D423648-FFBC-0F41-EFFA-5E7EB2E7117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574056" y="4814992"/>
            <a:ext cx="1019338" cy="437549"/>
          </a:xfrm>
          <a:prstGeom prst="bentConnector3">
            <a:avLst>
              <a:gd name="adj1" fmla="val 771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7B0CC86-95CF-2EEF-4A4B-9580FAF7B7BD}"/>
              </a:ext>
            </a:extLst>
          </p:cNvPr>
          <p:cNvCxnSpPr>
            <a:cxnSpLocks/>
          </p:cNvCxnSpPr>
          <p:nvPr/>
        </p:nvCxnSpPr>
        <p:spPr>
          <a:xfrm>
            <a:off x="4488530" y="232072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1D9C92A-4CB7-FDC5-AFF2-40E3D85E3D92}"/>
              </a:ext>
            </a:extLst>
          </p:cNvPr>
          <p:cNvCxnSpPr>
            <a:cxnSpLocks/>
          </p:cNvCxnSpPr>
          <p:nvPr/>
        </p:nvCxnSpPr>
        <p:spPr>
          <a:xfrm>
            <a:off x="4488530" y="355784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9FFD2214-8990-C417-D17B-E93D182594D5}"/>
              </a:ext>
            </a:extLst>
          </p:cNvPr>
          <p:cNvCxnSpPr>
            <a:cxnSpLocks/>
            <a:stCxn id="13" idx="5"/>
            <a:endCxn id="9" idx="2"/>
          </p:cNvCxnSpPr>
          <p:nvPr/>
        </p:nvCxnSpPr>
        <p:spPr>
          <a:xfrm>
            <a:off x="5575108" y="1672627"/>
            <a:ext cx="511965" cy="635754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21B1268-C6A3-5A05-339F-08720C3A72E4}"/>
              </a:ext>
            </a:extLst>
          </p:cNvPr>
          <p:cNvCxnSpPr>
            <a:cxnSpLocks/>
            <a:stCxn id="14" idx="5"/>
            <a:endCxn id="9" idx="2"/>
          </p:cNvCxnSpPr>
          <p:nvPr/>
        </p:nvCxnSpPr>
        <p:spPr>
          <a:xfrm flipV="1">
            <a:off x="5575107" y="2308381"/>
            <a:ext cx="511966" cy="562985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06BF0E04-A98D-E749-EFC3-7E816C8CD3A7}"/>
              </a:ext>
            </a:extLst>
          </p:cNvPr>
          <p:cNvCxnSpPr>
            <a:cxnSpLocks/>
            <a:stCxn id="13" idx="5"/>
            <a:endCxn id="23" idx="2"/>
          </p:cNvCxnSpPr>
          <p:nvPr/>
        </p:nvCxnSpPr>
        <p:spPr>
          <a:xfrm>
            <a:off x="5575108" y="1672627"/>
            <a:ext cx="511965" cy="2324970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8AA5021-8C8A-C794-86AB-B524AE7CA666}"/>
              </a:ext>
            </a:extLst>
          </p:cNvPr>
          <p:cNvCxnSpPr>
            <a:cxnSpLocks/>
            <a:stCxn id="14" idx="5"/>
            <a:endCxn id="23" idx="2"/>
          </p:cNvCxnSpPr>
          <p:nvPr/>
        </p:nvCxnSpPr>
        <p:spPr>
          <a:xfrm>
            <a:off x="5575107" y="2871366"/>
            <a:ext cx="511966" cy="1126231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C74F130C-DDEA-4754-8C04-1CE57F8FB9C7}"/>
              </a:ext>
            </a:extLst>
          </p:cNvPr>
          <p:cNvCxnSpPr>
            <a:cxnSpLocks/>
            <a:stCxn id="9" idx="5"/>
            <a:endCxn id="17" idx="2"/>
          </p:cNvCxnSpPr>
          <p:nvPr/>
        </p:nvCxnSpPr>
        <p:spPr>
          <a:xfrm>
            <a:off x="8102756" y="1957381"/>
            <a:ext cx="526957" cy="1858140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2BD76449-1E59-81DF-932D-8058AD532CCD}"/>
              </a:ext>
            </a:extLst>
          </p:cNvPr>
          <p:cNvCxnSpPr>
            <a:cxnSpLocks/>
            <a:stCxn id="23" idx="5"/>
            <a:endCxn id="17" idx="2"/>
          </p:cNvCxnSpPr>
          <p:nvPr/>
        </p:nvCxnSpPr>
        <p:spPr>
          <a:xfrm>
            <a:off x="8102756" y="3646597"/>
            <a:ext cx="526957" cy="168924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F4854696-DB41-42FB-EA2F-42D18E32D5DB}"/>
              </a:ext>
            </a:extLst>
          </p:cNvPr>
          <p:cNvCxnSpPr>
            <a:cxnSpLocks/>
            <a:endCxn id="15" idx="2"/>
          </p:cNvCxnSpPr>
          <p:nvPr/>
        </p:nvCxnSpPr>
        <p:spPr>
          <a:xfrm>
            <a:off x="8102756" y="2204720"/>
            <a:ext cx="526958" cy="326697"/>
          </a:xfrm>
          <a:prstGeom prst="bentConnector3">
            <a:avLst>
              <a:gd name="adj1" fmla="val 50000"/>
            </a:avLst>
          </a:prstGeom>
          <a:ln w="38100">
            <a:solidFill>
              <a:srgbClr val="A214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B472F912-75BD-F355-FD4B-F4750CCB06D9}"/>
              </a:ext>
            </a:extLst>
          </p:cNvPr>
          <p:cNvCxnSpPr>
            <a:cxnSpLocks/>
            <a:stCxn id="17" idx="3"/>
            <a:endCxn id="16" idx="1"/>
          </p:cNvCxnSpPr>
          <p:nvPr/>
        </p:nvCxnSpPr>
        <p:spPr>
          <a:xfrm flipH="1">
            <a:off x="9500259" y="4227406"/>
            <a:ext cx="1" cy="442871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D9F84FB-282E-0976-5A73-1149BDCAFF1C}"/>
              </a:ext>
            </a:extLst>
          </p:cNvPr>
          <p:cNvSpPr/>
          <p:nvPr/>
        </p:nvSpPr>
        <p:spPr>
          <a:xfrm>
            <a:off x="9945626" y="3110342"/>
            <a:ext cx="813070" cy="414804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8" name="Imagem 17" descr="Ícone&#10;&#10;Descrição gerada automaticamente">
            <a:extLst>
              <a:ext uri="{FF2B5EF4-FFF2-40B4-BE49-F238E27FC236}">
                <a16:creationId xmlns:a16="http://schemas.microsoft.com/office/drawing/2014/main" id="{D5237890-066E-9C52-24F2-8F4F0C6EC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069" y="3187013"/>
            <a:ext cx="624184" cy="261463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5947770-D755-CF1D-225D-78F45C6D6BD4}"/>
              </a:ext>
            </a:extLst>
          </p:cNvPr>
          <p:cNvSpPr/>
          <p:nvPr/>
        </p:nvSpPr>
        <p:spPr>
          <a:xfrm>
            <a:off x="9956428" y="1749627"/>
            <a:ext cx="813070" cy="414804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3" name="Imagem 17" descr="Ícone&#10;&#10;Descrição gerada automaticamente">
            <a:extLst>
              <a:ext uri="{FF2B5EF4-FFF2-40B4-BE49-F238E27FC236}">
                <a16:creationId xmlns:a16="http://schemas.microsoft.com/office/drawing/2014/main" id="{90CFAD88-34EF-2A9B-FF36-10DBFAAA7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871" y="1826298"/>
            <a:ext cx="624184" cy="261463"/>
          </a:xfrm>
          <a:prstGeom prst="rect">
            <a:avLst/>
          </a:prstGeom>
        </p:spPr>
      </p:pic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BA62020-F64F-0DC4-247D-A5A53A0EB37C}"/>
              </a:ext>
            </a:extLst>
          </p:cNvPr>
          <p:cNvSpPr/>
          <p:nvPr/>
        </p:nvSpPr>
        <p:spPr>
          <a:xfrm>
            <a:off x="7483541" y="1393157"/>
            <a:ext cx="813070" cy="414804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9" name="Imagem 17" descr="Ícone&#10;&#10;Descrição gerada automaticamente">
            <a:extLst>
              <a:ext uri="{FF2B5EF4-FFF2-40B4-BE49-F238E27FC236}">
                <a16:creationId xmlns:a16="http://schemas.microsoft.com/office/drawing/2014/main" id="{6FC48585-0359-3892-CA30-0467E9410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984" y="1469828"/>
            <a:ext cx="624184" cy="261463"/>
          </a:xfrm>
          <a:prstGeom prst="rect">
            <a:avLst/>
          </a:prstGeom>
        </p:spPr>
      </p:pic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100C84F-B3CC-A482-0E8F-5763F1058834}"/>
              </a:ext>
            </a:extLst>
          </p:cNvPr>
          <p:cNvSpPr/>
          <p:nvPr/>
        </p:nvSpPr>
        <p:spPr>
          <a:xfrm>
            <a:off x="7453682" y="3057917"/>
            <a:ext cx="813070" cy="414804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3" name="Imagem 17" descr="Ícone&#10;&#10;Descrição gerada automaticamente">
            <a:extLst>
              <a:ext uri="{FF2B5EF4-FFF2-40B4-BE49-F238E27FC236}">
                <a16:creationId xmlns:a16="http://schemas.microsoft.com/office/drawing/2014/main" id="{BD35890D-93F2-EE78-C1C1-A3354D361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125" y="3134588"/>
            <a:ext cx="624184" cy="261463"/>
          </a:xfrm>
          <a:prstGeom prst="rect">
            <a:avLst/>
          </a:prstGeom>
        </p:spPr>
      </p:pic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B51EB63-FC2E-46AB-EB53-358812AC47D6}"/>
              </a:ext>
            </a:extLst>
          </p:cNvPr>
          <p:cNvSpPr/>
          <p:nvPr/>
        </p:nvSpPr>
        <p:spPr>
          <a:xfrm>
            <a:off x="4852993" y="1196953"/>
            <a:ext cx="813070" cy="414804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6" name="Imagem 17" descr="Ícone&#10;&#10;Descrição gerada automaticamente">
            <a:extLst>
              <a:ext uri="{FF2B5EF4-FFF2-40B4-BE49-F238E27FC236}">
                <a16:creationId xmlns:a16="http://schemas.microsoft.com/office/drawing/2014/main" id="{E57EA392-BD71-1BE6-2D35-27D52AE1E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436" y="1273624"/>
            <a:ext cx="624184" cy="261463"/>
          </a:xfrm>
          <a:prstGeom prst="rect">
            <a:avLst/>
          </a:prstGeom>
        </p:spPr>
      </p:pic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063C8DA0-4370-7E34-5FCB-B79A6F33A128}"/>
              </a:ext>
            </a:extLst>
          </p:cNvPr>
          <p:cNvSpPr/>
          <p:nvPr/>
        </p:nvSpPr>
        <p:spPr>
          <a:xfrm>
            <a:off x="4852993" y="2407832"/>
            <a:ext cx="813070" cy="414804"/>
          </a:xfrm>
          <a:prstGeom prst="roundRect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9" name="Imagem 17" descr="Ícone&#10;&#10;Descrição gerada automaticamente">
            <a:extLst>
              <a:ext uri="{FF2B5EF4-FFF2-40B4-BE49-F238E27FC236}">
                <a16:creationId xmlns:a16="http://schemas.microsoft.com/office/drawing/2014/main" id="{71F6661F-76D6-C413-7CFA-EB91AE0A5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436" y="2484503"/>
            <a:ext cx="624184" cy="261463"/>
          </a:xfrm>
          <a:prstGeom prst="rect">
            <a:avLst/>
          </a:prstGeom>
        </p:spPr>
      </p:pic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9A429C24-2310-7FE2-A29A-977DC08D9DEF}"/>
              </a:ext>
            </a:extLst>
          </p:cNvPr>
          <p:cNvSpPr/>
          <p:nvPr/>
        </p:nvSpPr>
        <p:spPr>
          <a:xfrm>
            <a:off x="4852993" y="3616747"/>
            <a:ext cx="813070" cy="414804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6" name="Imagem 17" descr="Ícone&#10;&#10;Descrição gerada automaticamente">
            <a:extLst>
              <a:ext uri="{FF2B5EF4-FFF2-40B4-BE49-F238E27FC236}">
                <a16:creationId xmlns:a16="http://schemas.microsoft.com/office/drawing/2014/main" id="{4DCBD136-DFE3-D3CD-1117-1223CD476D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436" y="3693418"/>
            <a:ext cx="624184" cy="261463"/>
          </a:xfrm>
          <a:prstGeom prst="rect">
            <a:avLst/>
          </a:prstGeom>
        </p:spPr>
      </p:pic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CE4048A9-15EF-F19B-FF54-EDC0BB0D8912}"/>
              </a:ext>
            </a:extLst>
          </p:cNvPr>
          <p:cNvSpPr/>
          <p:nvPr/>
        </p:nvSpPr>
        <p:spPr>
          <a:xfrm>
            <a:off x="6335764" y="5032077"/>
            <a:ext cx="813070" cy="414804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2" name="Imagem 17" descr="Ícone&#10;&#10;Descrição gerada automaticamente">
            <a:extLst>
              <a:ext uri="{FF2B5EF4-FFF2-40B4-BE49-F238E27FC236}">
                <a16:creationId xmlns:a16="http://schemas.microsoft.com/office/drawing/2014/main" id="{89AC0A72-B0FB-ABA2-71E0-4361CE717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207" y="5108748"/>
            <a:ext cx="624184" cy="261463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33CAAE5B-2BA5-C7AF-782A-057B5B325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9204" y="231463"/>
            <a:ext cx="1175183" cy="62228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5B34A0E-F84B-E7BF-FFE5-BA4E63EFE9E8}"/>
              </a:ext>
            </a:extLst>
          </p:cNvPr>
          <p:cNvSpPr/>
          <p:nvPr/>
        </p:nvSpPr>
        <p:spPr>
          <a:xfrm>
            <a:off x="6922022" y="6096026"/>
            <a:ext cx="813070" cy="414804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9" name="Imagem 17" descr="Ícone&#10;&#10;Descrição gerada automaticamente">
            <a:extLst>
              <a:ext uri="{FF2B5EF4-FFF2-40B4-BE49-F238E27FC236}">
                <a16:creationId xmlns:a16="http://schemas.microsoft.com/office/drawing/2014/main" id="{C4DE0F13-A291-2955-7EBB-8B341BF4D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465" y="6172697"/>
            <a:ext cx="624184" cy="261463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84B9DF9-D026-1A68-D622-077225B0FFDF}"/>
              </a:ext>
            </a:extLst>
          </p:cNvPr>
          <p:cNvCxnSpPr>
            <a:cxnSpLocks/>
          </p:cNvCxnSpPr>
          <p:nvPr/>
        </p:nvCxnSpPr>
        <p:spPr>
          <a:xfrm>
            <a:off x="7003334" y="2834881"/>
            <a:ext cx="0" cy="384379"/>
          </a:xfrm>
          <a:prstGeom prst="straightConnector1">
            <a:avLst/>
          </a:prstGeom>
          <a:ln w="38100">
            <a:solidFill>
              <a:srgbClr val="A2148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B3DA2C7-EF3B-3D0F-0E02-E7484068900A}"/>
              </a:ext>
            </a:extLst>
          </p:cNvPr>
          <p:cNvSpPr/>
          <p:nvPr/>
        </p:nvSpPr>
        <p:spPr>
          <a:xfrm>
            <a:off x="10026921" y="4268024"/>
            <a:ext cx="813070" cy="414804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0" name="Imagem 17" descr="Ícone&#10;&#10;Descrição gerada automaticamente">
            <a:extLst>
              <a:ext uri="{FF2B5EF4-FFF2-40B4-BE49-F238E27FC236}">
                <a16:creationId xmlns:a16="http://schemas.microsoft.com/office/drawing/2014/main" id="{B01BFD5F-D5C1-C8C2-4282-1CB4FAE51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364" y="4344695"/>
            <a:ext cx="624184" cy="261463"/>
          </a:xfrm>
          <a:prstGeom prst="rect">
            <a:avLst/>
          </a:prstGeom>
        </p:spPr>
      </p:pic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77C327E2-89FD-53A3-BE92-6FD0D679A43A}"/>
              </a:ext>
            </a:extLst>
          </p:cNvPr>
          <p:cNvSpPr/>
          <p:nvPr/>
        </p:nvSpPr>
        <p:spPr>
          <a:xfrm>
            <a:off x="2267505" y="2831952"/>
            <a:ext cx="813070" cy="414804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7" name="Imagem 17" descr="Ícone&#10;&#10;Descrição gerada automaticamente">
            <a:extLst>
              <a:ext uri="{FF2B5EF4-FFF2-40B4-BE49-F238E27FC236}">
                <a16:creationId xmlns:a16="http://schemas.microsoft.com/office/drawing/2014/main" id="{3270054C-603B-020D-78DD-8AFFFE912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8" y="2908623"/>
            <a:ext cx="624184" cy="26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2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189B8-60CB-84AB-2FFF-EB38F8939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61" y="365126"/>
            <a:ext cx="4998835" cy="815351"/>
          </a:xfrm>
        </p:spPr>
        <p:txBody>
          <a:bodyPr/>
          <a:lstStyle/>
          <a:p>
            <a:r>
              <a:rPr lang="es-MX"/>
              <a:t>Ejemplos de Reportes</a:t>
            </a:r>
          </a:p>
        </p:txBody>
      </p:sp>
      <p:pic>
        <p:nvPicPr>
          <p:cNvPr id="3" name="Reports2">
            <a:hlinkClick r:id="" action="ppaction://media"/>
            <a:extLst>
              <a:ext uri="{FF2B5EF4-FFF2-40B4-BE49-F238E27FC236}">
                <a16:creationId xmlns:a16="http://schemas.microsoft.com/office/drawing/2014/main" id="{084C39D2-CA3C-CB59-D937-4950D010C3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6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D78A27AF-E73F-CB39-140F-5E87A58E8518}"/>
              </a:ext>
            </a:extLst>
          </p:cNvPr>
          <p:cNvSpPr txBox="1">
            <a:spLocks/>
          </p:cNvSpPr>
          <p:nvPr/>
        </p:nvSpPr>
        <p:spPr>
          <a:xfrm>
            <a:off x="435903" y="335119"/>
            <a:ext cx="11148484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defTabSz="609570"/>
            <a:r>
              <a:rPr lang="es-MX" sz="3471">
                <a:solidFill>
                  <a:schemeClr val="bg1"/>
                </a:solidFill>
              </a:rPr>
              <a:t>CONCLUSIONES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F47EA8-4B1C-30C9-D217-81D0B326E7FF}"/>
              </a:ext>
            </a:extLst>
          </p:cNvPr>
          <p:cNvSpPr txBox="1"/>
          <p:nvPr/>
        </p:nvSpPr>
        <p:spPr>
          <a:xfrm>
            <a:off x="1456815" y="1378635"/>
            <a:ext cx="10520325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Grandes </a:t>
            </a:r>
            <a:r>
              <a:rPr lang="es-CO" sz="3800">
                <a:solidFill>
                  <a:srgbClr val="4BCD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oportunidades</a:t>
            </a:r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los </a:t>
            </a:r>
            <a:r>
              <a:rPr lang="es-CO" sz="3800" b="1" u="sng">
                <a:solidFill>
                  <a:srgbClr val="4BCD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actuarios</a:t>
            </a:r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endParaRPr lang="es-CO" sz="3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para </a:t>
            </a:r>
            <a:r>
              <a:rPr lang="es-CO" sz="3800">
                <a:solidFill>
                  <a:srgbClr val="4BCD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evolucionar</a:t>
            </a:r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un enfoque técnico…</a:t>
            </a:r>
          </a:p>
          <a:p>
            <a:endParaRPr lang="es-CO" sz="3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a uno más </a:t>
            </a:r>
            <a:r>
              <a:rPr lang="es-CO" sz="3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estratégico</a:t>
            </a:r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de toma de </a:t>
            </a:r>
            <a:r>
              <a:rPr lang="es-CO" sz="3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decisiones clave.</a:t>
            </a:r>
          </a:p>
        </p:txBody>
      </p:sp>
    </p:spTree>
    <p:extLst>
      <p:ext uri="{BB962C8B-B14F-4D97-AF65-F5344CB8AC3E}">
        <p14:creationId xmlns:p14="http://schemas.microsoft.com/office/powerpoint/2010/main" val="52139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F47EA8-4B1C-30C9-D217-81D0B326E7FF}"/>
              </a:ext>
            </a:extLst>
          </p:cNvPr>
          <p:cNvSpPr txBox="1"/>
          <p:nvPr/>
        </p:nvSpPr>
        <p:spPr>
          <a:xfrm>
            <a:off x="1456815" y="1378635"/>
            <a:ext cx="1052032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Grandes </a:t>
            </a:r>
            <a:r>
              <a:rPr lang="es-CO" sz="3800">
                <a:solidFill>
                  <a:srgbClr val="4BCD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oportunidades</a:t>
            </a:r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las </a:t>
            </a:r>
            <a:r>
              <a:rPr lang="es-CO" sz="3800" b="1" u="sng">
                <a:solidFill>
                  <a:srgbClr val="4BCD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aseguradoras</a:t>
            </a:r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endParaRPr lang="es-CO" sz="3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para </a:t>
            </a:r>
            <a:r>
              <a:rPr lang="es-CO" sz="3800">
                <a:solidFill>
                  <a:srgbClr val="4BCD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evolucionar</a:t>
            </a:r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madurez de la función de riesgos …</a:t>
            </a:r>
          </a:p>
          <a:p>
            <a:endParaRPr lang="es-CO" sz="3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y </a:t>
            </a:r>
            <a:r>
              <a:rPr lang="es-CO" sz="3800">
                <a:solidFill>
                  <a:srgbClr val="4BCD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aprovechar las oportunidades</a:t>
            </a:r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financieras que riesgos emergentes y modelizaciones avanzadas traen.</a:t>
            </a:r>
            <a:endParaRPr lang="es-CO" sz="38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54613E9-44D7-0C02-AA07-5B18ED4D6253}"/>
              </a:ext>
            </a:extLst>
          </p:cNvPr>
          <p:cNvSpPr txBox="1">
            <a:spLocks/>
          </p:cNvSpPr>
          <p:nvPr/>
        </p:nvSpPr>
        <p:spPr>
          <a:xfrm>
            <a:off x="435903" y="335119"/>
            <a:ext cx="11148484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defTabSz="609570"/>
            <a:r>
              <a:rPr lang="es-MX" sz="3471">
                <a:solidFill>
                  <a:schemeClr val="bg1"/>
                </a:solidFill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66149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F47EA8-4B1C-30C9-D217-81D0B326E7FF}"/>
              </a:ext>
            </a:extLst>
          </p:cNvPr>
          <p:cNvSpPr txBox="1"/>
          <p:nvPr/>
        </p:nvSpPr>
        <p:spPr>
          <a:xfrm>
            <a:off x="1456815" y="1378635"/>
            <a:ext cx="10520325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Grandes </a:t>
            </a:r>
            <a:r>
              <a:rPr lang="es-CO" sz="3800">
                <a:solidFill>
                  <a:srgbClr val="4BCD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oportunidades</a:t>
            </a:r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la </a:t>
            </a:r>
            <a:r>
              <a:rPr lang="es-CO" sz="3800" b="1" u="sng">
                <a:solidFill>
                  <a:srgbClr val="4BCD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sociedad</a:t>
            </a:r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endParaRPr lang="es-CO" sz="3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para </a:t>
            </a:r>
            <a:r>
              <a:rPr lang="es-CO" sz="3800">
                <a:solidFill>
                  <a:srgbClr val="4BCD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evolucionar</a:t>
            </a:r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la oferta de productos modernos y accesibles …</a:t>
            </a:r>
          </a:p>
          <a:p>
            <a:endParaRPr lang="es-CO" sz="3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y </a:t>
            </a:r>
            <a:r>
              <a:rPr lang="es-CO" sz="3800">
                <a:solidFill>
                  <a:srgbClr val="4BCD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ofrecer protecciones </a:t>
            </a:r>
            <a:r>
              <a:rPr lang="es-CO" sz="3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adecuadas.</a:t>
            </a:r>
            <a:endParaRPr lang="es-CO" sz="38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17F8AE5-CB68-0FD6-040C-A1F7B5E3A794}"/>
              </a:ext>
            </a:extLst>
          </p:cNvPr>
          <p:cNvSpPr txBox="1">
            <a:spLocks/>
          </p:cNvSpPr>
          <p:nvPr/>
        </p:nvSpPr>
        <p:spPr>
          <a:xfrm>
            <a:off x="435903" y="335119"/>
            <a:ext cx="11148484" cy="10435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defTabSz="457189">
              <a:lnSpc>
                <a:spcPct val="80000"/>
              </a:lnSpc>
              <a:spcBef>
                <a:spcPct val="0"/>
              </a:spcBef>
              <a:buNone/>
              <a:defRPr sz="2603" b="1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defTabSz="609570"/>
            <a:r>
              <a:rPr lang="es-MX" sz="3471">
                <a:solidFill>
                  <a:schemeClr val="bg1"/>
                </a:solidFill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127907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C2648C8-26FD-C272-299F-5E493420C1FA}"/>
              </a:ext>
            </a:extLst>
          </p:cNvPr>
          <p:cNvSpPr/>
          <p:nvPr/>
        </p:nvSpPr>
        <p:spPr>
          <a:xfrm>
            <a:off x="0" y="3811787"/>
            <a:ext cx="12325350" cy="2781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600" b="1" err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C3CDD9-556B-930D-54AA-AC208E2FF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466" y="3849887"/>
            <a:ext cx="6911067" cy="14794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59A4D7-91F2-0BB3-F36A-5B60C4450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624" y="5171039"/>
            <a:ext cx="10402752" cy="138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9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urple Gleam 2">
  <a:themeElements>
    <a:clrScheme name="Custom 1">
      <a:dk1>
        <a:srgbClr val="000000"/>
      </a:dk1>
      <a:lt1>
        <a:srgbClr val="FFFFFF"/>
      </a:lt1>
      <a:dk2>
        <a:srgbClr val="012834"/>
      </a:dk2>
      <a:lt2>
        <a:srgbClr val="E8DBCB"/>
      </a:lt2>
      <a:accent1>
        <a:srgbClr val="4BCD3E"/>
      </a:accent1>
      <a:accent2>
        <a:srgbClr val="015B7E"/>
      </a:accent2>
      <a:accent3>
        <a:srgbClr val="3BCFF0"/>
      </a:accent3>
      <a:accent4>
        <a:srgbClr val="285BC5"/>
      </a:accent4>
      <a:accent5>
        <a:srgbClr val="A18CDE"/>
      </a:accent5>
      <a:accent6>
        <a:srgbClr val="4C12A1"/>
      </a:accent6>
      <a:hlink>
        <a:srgbClr val="285BC5"/>
      </a:hlink>
      <a:folHlink>
        <a:srgbClr val="3BCF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lIns="36000" tIns="36000" rIns="36000" bIns="36000" rtlCol="0" anchor="ctr"/>
      <a:lstStyle>
        <a:defPPr algn="ctr">
          <a:defRPr sz="1600" b="1"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IS 16x9 Presentation and Toolkit" id="{A498F7AC-CC8D-470A-92EF-D9E44327337F}" vid="{973AFD46-9208-48FE-83D3-12A733968885}"/>
    </a:ext>
  </a:extLst>
</a:theme>
</file>

<file path=ppt/theme/theme2.xml><?xml version="1.0" encoding="utf-8"?>
<a:theme xmlns:a="http://schemas.openxmlformats.org/drawingml/2006/main" name="Theme Slides Master">
  <a:themeElements>
    <a:clrScheme name="Custom 1">
      <a:dk1>
        <a:srgbClr val="000000"/>
      </a:dk1>
      <a:lt1>
        <a:srgbClr val="FFFFFF"/>
      </a:lt1>
      <a:dk2>
        <a:srgbClr val="012834"/>
      </a:dk2>
      <a:lt2>
        <a:srgbClr val="E8DBCB"/>
      </a:lt2>
      <a:accent1>
        <a:srgbClr val="4BCD3E"/>
      </a:accent1>
      <a:accent2>
        <a:srgbClr val="015B7E"/>
      </a:accent2>
      <a:accent3>
        <a:srgbClr val="3BCFF0"/>
      </a:accent3>
      <a:accent4>
        <a:srgbClr val="285BC5"/>
      </a:accent4>
      <a:accent5>
        <a:srgbClr val="A18CDE"/>
      </a:accent5>
      <a:accent6>
        <a:srgbClr val="4C12A1"/>
      </a:accent6>
      <a:hlink>
        <a:srgbClr val="285BC5"/>
      </a:hlink>
      <a:folHlink>
        <a:srgbClr val="3BCF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lIns="36000" tIns="36000" rIns="36000" bIns="36000" rtlCol="0" anchor="ctr"/>
      <a:lstStyle>
        <a:defPPr algn="ctr">
          <a:defRPr sz="1600" b="1"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IS 16x9 Presentation and Toolkit" id="{A498F7AC-CC8D-470A-92EF-D9E44327337F}" vid="{973AFD46-9208-48FE-83D3-12A733968885}"/>
    </a:ext>
  </a:extLst>
</a:theme>
</file>

<file path=ppt/theme/theme3.xml><?xml version="1.0" encoding="utf-8"?>
<a:theme xmlns:a="http://schemas.openxmlformats.org/drawingml/2006/main" name="Purple Gleam 3">
  <a:themeElements>
    <a:clrScheme name="Custom 1">
      <a:dk1>
        <a:srgbClr val="000000"/>
      </a:dk1>
      <a:lt1>
        <a:srgbClr val="FFFFFF"/>
      </a:lt1>
      <a:dk2>
        <a:srgbClr val="012834"/>
      </a:dk2>
      <a:lt2>
        <a:srgbClr val="E8DBCB"/>
      </a:lt2>
      <a:accent1>
        <a:srgbClr val="4BCD3E"/>
      </a:accent1>
      <a:accent2>
        <a:srgbClr val="015B7E"/>
      </a:accent2>
      <a:accent3>
        <a:srgbClr val="3BCFF0"/>
      </a:accent3>
      <a:accent4>
        <a:srgbClr val="285BC5"/>
      </a:accent4>
      <a:accent5>
        <a:srgbClr val="A18CDE"/>
      </a:accent5>
      <a:accent6>
        <a:srgbClr val="4C12A1"/>
      </a:accent6>
      <a:hlink>
        <a:srgbClr val="285BC5"/>
      </a:hlink>
      <a:folHlink>
        <a:srgbClr val="3BCF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lIns="36000" tIns="36000" rIns="36000" bIns="36000" rtlCol="0" anchor="ctr"/>
      <a:lstStyle>
        <a:defPPr algn="ctr">
          <a:defRPr sz="1600" b="1"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IS 16x9 Presentation and Toolkit" id="{A498F7AC-CC8D-470A-92EF-D9E44327337F}" vid="{973AFD46-9208-48FE-83D3-12A733968885}"/>
    </a:ext>
  </a:extLst>
</a:theme>
</file>

<file path=ppt/theme/theme4.xml><?xml version="1.0" encoding="utf-8"?>
<a:theme xmlns:a="http://schemas.openxmlformats.org/drawingml/2006/main" name="4_FIS">
  <a:themeElements>
    <a:clrScheme name="FIS 2019a">
      <a:dk1>
        <a:srgbClr val="000000"/>
      </a:dk1>
      <a:lt1>
        <a:srgbClr val="FFFFFF"/>
      </a:lt1>
      <a:dk2>
        <a:srgbClr val="012834"/>
      </a:dk2>
      <a:lt2>
        <a:srgbClr val="E8DBCB"/>
      </a:lt2>
      <a:accent1>
        <a:srgbClr val="4BCD3E"/>
      </a:accent1>
      <a:accent2>
        <a:srgbClr val="015B7E"/>
      </a:accent2>
      <a:accent3>
        <a:srgbClr val="3BCFF0"/>
      </a:accent3>
      <a:accent4>
        <a:srgbClr val="285BC5"/>
      </a:accent4>
      <a:accent5>
        <a:srgbClr val="A18CDE"/>
      </a:accent5>
      <a:accent6>
        <a:srgbClr val="4C12A1"/>
      </a:accent6>
      <a:hlink>
        <a:srgbClr val="285BC5"/>
      </a:hlink>
      <a:folHlink>
        <a:srgbClr val="3BCF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lIns="36000" tIns="36000" rIns="36000" bIns="36000" rtlCol="0" anchor="ctr"/>
      <a:lstStyle>
        <a:defPPr algn="ctr">
          <a:defRPr sz="1600" b="1"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lIns="0" tIns="0" rIns="0" bIns="0" anchor="b"/>
      <a:lstStyle>
        <a:defPPr algn="l">
          <a:defRPr dirty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IS 16x9 Presentation and Toolkit" id="{A498F7AC-CC8D-470A-92EF-D9E44327337F}" vid="{973AFD46-9208-48FE-83D3-12A733968885}"/>
    </a:ext>
  </a:extLst>
</a:theme>
</file>

<file path=ppt/theme/theme5.xml><?xml version="1.0" encoding="utf-8"?>
<a:theme xmlns:a="http://schemas.openxmlformats.org/drawingml/2006/main" name="4_Office Theme">
  <a:themeElements>
    <a:clrScheme name="FIS COLORS">
      <a:dk1>
        <a:srgbClr val="000000"/>
      </a:dk1>
      <a:lt1>
        <a:srgbClr val="FFFFFF"/>
      </a:lt1>
      <a:dk2>
        <a:srgbClr val="282828"/>
      </a:dk2>
      <a:lt2>
        <a:srgbClr val="F2F2F2"/>
      </a:lt2>
      <a:accent1>
        <a:srgbClr val="4BCD3E"/>
      </a:accent1>
      <a:accent2>
        <a:srgbClr val="009775"/>
      </a:accent2>
      <a:accent3>
        <a:srgbClr val="015B7E"/>
      </a:accent3>
      <a:accent4>
        <a:srgbClr val="012834"/>
      </a:accent4>
      <a:accent5>
        <a:srgbClr val="3BCFF0"/>
      </a:accent5>
      <a:accent6>
        <a:srgbClr val="285BC5"/>
      </a:accent6>
      <a:hlink>
        <a:srgbClr val="1B1B6F"/>
      </a:hlink>
      <a:folHlink>
        <a:srgbClr val="4C12A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0_FIS">
  <a:themeElements>
    <a:clrScheme name="FIS 2019a">
      <a:dk1>
        <a:srgbClr val="000000"/>
      </a:dk1>
      <a:lt1>
        <a:srgbClr val="FFFFFF"/>
      </a:lt1>
      <a:dk2>
        <a:srgbClr val="012834"/>
      </a:dk2>
      <a:lt2>
        <a:srgbClr val="E8DBCB"/>
      </a:lt2>
      <a:accent1>
        <a:srgbClr val="4BCD3E"/>
      </a:accent1>
      <a:accent2>
        <a:srgbClr val="015B7E"/>
      </a:accent2>
      <a:accent3>
        <a:srgbClr val="3BCFF0"/>
      </a:accent3>
      <a:accent4>
        <a:srgbClr val="285BC5"/>
      </a:accent4>
      <a:accent5>
        <a:srgbClr val="A18CDE"/>
      </a:accent5>
      <a:accent6>
        <a:srgbClr val="4C12A1"/>
      </a:accent6>
      <a:hlink>
        <a:srgbClr val="285BC5"/>
      </a:hlink>
      <a:folHlink>
        <a:srgbClr val="3BCF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lIns="36000" tIns="36000" rIns="36000" bIns="36000" rtlCol="0" anchor="ctr"/>
      <a:lstStyle>
        <a:defPPr algn="ctr">
          <a:defRPr sz="1600" b="1"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lIns="0" tIns="0" rIns="0" bIns="0" anchor="b"/>
      <a:lstStyle>
        <a:defPPr algn="l">
          <a:defRPr dirty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IS 16x9 Presentation and Toolkit" id="{A498F7AC-CC8D-470A-92EF-D9E44327337F}" vid="{973AFD46-9208-48FE-83D3-12A733968885}"/>
    </a:ext>
  </a:ext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84F8607AEFC04DA5716DFA3D9C90D9" ma:contentTypeVersion="4" ma:contentTypeDescription="Create a new document." ma:contentTypeScope="" ma:versionID="3f2b3e7a375bfdad40bc0204f0e0c8e1">
  <xsd:schema xmlns:xsd="http://www.w3.org/2001/XMLSchema" xmlns:xs="http://www.w3.org/2001/XMLSchema" xmlns:p="http://schemas.microsoft.com/office/2006/metadata/properties" xmlns:ns2="2cce0a31-7779-4271-9303-56d3de72cc5c" targetNamespace="http://schemas.microsoft.com/office/2006/metadata/properties" ma:root="true" ma:fieldsID="df489f7207cab78923811348d9c7ec3f" ns2:_="">
    <xsd:import namespace="2cce0a31-7779-4271-9303-56d3de72cc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ce0a31-7779-4271-9303-56d3de72cc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C49107-E352-42A9-9B09-BC073D8080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D42661-3714-46F3-A1C0-DD04EA3F2070}">
  <ds:schemaRefs>
    <ds:schemaRef ds:uri="2cce0a31-7779-4271-9303-56d3de72cc5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1154</Words>
  <Application>Microsoft Office PowerPoint</Application>
  <PresentationFormat>Panorámica</PresentationFormat>
  <Paragraphs>236</Paragraphs>
  <Slides>22</Slides>
  <Notes>12</Notes>
  <HiddenSlides>0</HiddenSlides>
  <MMClips>1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22</vt:i4>
      </vt:variant>
    </vt:vector>
  </HeadingPairs>
  <TitlesOfParts>
    <vt:vector size="37" baseType="lpstr">
      <vt:lpstr>-apple-system</vt:lpstr>
      <vt:lpstr>Aptos</vt:lpstr>
      <vt:lpstr>Arial</vt:lpstr>
      <vt:lpstr>Arial Black</vt:lpstr>
      <vt:lpstr>Calibri</vt:lpstr>
      <vt:lpstr>Lucida Grande</vt:lpstr>
      <vt:lpstr>Source Sans Pro</vt:lpstr>
      <vt:lpstr>Symbol</vt:lpstr>
      <vt:lpstr>Wingdings</vt:lpstr>
      <vt:lpstr>Purple Gleam 2</vt:lpstr>
      <vt:lpstr>Theme Slides Master</vt:lpstr>
      <vt:lpstr>Purple Gleam 3</vt:lpstr>
      <vt:lpstr>4_FIS</vt:lpstr>
      <vt:lpstr>4_Office Theme</vt:lpstr>
      <vt:lpstr>10_FIS</vt:lpstr>
      <vt:lpstr>Presentación de PowerPoint</vt:lpstr>
      <vt:lpstr>expositores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Ejemplos de Reportes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</dc:creator>
  <cp:lastModifiedBy>Verónica Acevedo</cp:lastModifiedBy>
  <cp:revision>2</cp:revision>
  <dcterms:created xsi:type="dcterms:W3CDTF">2024-09-11T16:06:13Z</dcterms:created>
  <dcterms:modified xsi:type="dcterms:W3CDTF">2024-11-14T12:28:52Z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42e36c2-9077-4ebc-8349-7a5f30899f4d_Enabled">
    <vt:lpwstr>true</vt:lpwstr>
  </property>
  <property fmtid="{D5CDD505-2E9C-101B-9397-08002B2CF9AE}" pid="3" name="MSIP_Label_442e36c2-9077-4ebc-8349-7a5f30899f4d_SetDate">
    <vt:lpwstr>2024-09-13T19:25:32Z</vt:lpwstr>
  </property>
  <property fmtid="{D5CDD505-2E9C-101B-9397-08002B2CF9AE}" pid="4" name="MSIP_Label_442e36c2-9077-4ebc-8349-7a5f30899f4d_Method">
    <vt:lpwstr>Privileged</vt:lpwstr>
  </property>
  <property fmtid="{D5CDD505-2E9C-101B-9397-08002B2CF9AE}" pid="5" name="MSIP_Label_442e36c2-9077-4ebc-8349-7a5f30899f4d_Name">
    <vt:lpwstr>Public</vt:lpwstr>
  </property>
  <property fmtid="{D5CDD505-2E9C-101B-9397-08002B2CF9AE}" pid="6" name="MSIP_Label_442e36c2-9077-4ebc-8349-7a5f30899f4d_SiteId">
    <vt:lpwstr>e3ff91d8-34c8-4b15-a0b4-18910a6ac575</vt:lpwstr>
  </property>
  <property fmtid="{D5CDD505-2E9C-101B-9397-08002B2CF9AE}" pid="7" name="MSIP_Label_442e36c2-9077-4ebc-8349-7a5f30899f4d_ActionId">
    <vt:lpwstr>23dab828-cb24-4ee5-80cf-9d6e4db65954</vt:lpwstr>
  </property>
  <property fmtid="{D5CDD505-2E9C-101B-9397-08002B2CF9AE}" pid="8" name="MSIP_Label_442e36c2-9077-4ebc-8349-7a5f30899f4d_ContentBits">
    <vt:lpwstr>2</vt:lpwstr>
  </property>
  <property fmtid="{D5CDD505-2E9C-101B-9397-08002B2CF9AE}" pid="9" name="ClassificationContentMarkingFooterLocations">
    <vt:lpwstr>Purple Gleam 2:7\Theme Slides Master:5\1_Purple Gleam 2:7\Purple Gleam 3:7\4_FIS:6</vt:lpwstr>
  </property>
  <property fmtid="{D5CDD505-2E9C-101B-9397-08002B2CF9AE}" pid="10" name="ClassificationContentMarkingFooterText">
    <vt:lpwstr>Classified as Public - This content can be shared with anyone.</vt:lpwstr>
  </property>
</Properties>
</file>