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7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3A8_D33053CC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8" r:id="rId3"/>
    <p:sldMasterId id="2147483695" r:id="rId4"/>
    <p:sldMasterId id="2147483715" r:id="rId5"/>
    <p:sldMasterId id="2147483750" r:id="rId6"/>
    <p:sldMasterId id="2147483890" r:id="rId7"/>
    <p:sldMasterId id="2147484070" r:id="rId8"/>
    <p:sldMasterId id="2147484082" r:id="rId9"/>
  </p:sldMasterIdLst>
  <p:notesMasterIdLst>
    <p:notesMasterId r:id="rId35"/>
  </p:notesMasterIdLst>
  <p:sldIdLst>
    <p:sldId id="935" r:id="rId10"/>
    <p:sldId id="936" r:id="rId11"/>
    <p:sldId id="257" r:id="rId12"/>
    <p:sldId id="946" r:id="rId13"/>
    <p:sldId id="625" r:id="rId14"/>
    <p:sldId id="953" r:id="rId15"/>
    <p:sldId id="939" r:id="rId16"/>
    <p:sldId id="957" r:id="rId17"/>
    <p:sldId id="959" r:id="rId18"/>
    <p:sldId id="598" r:id="rId19"/>
    <p:sldId id="940" r:id="rId20"/>
    <p:sldId id="948" r:id="rId21"/>
    <p:sldId id="275" r:id="rId22"/>
    <p:sldId id="954" r:id="rId23"/>
    <p:sldId id="955" r:id="rId24"/>
    <p:sldId id="944" r:id="rId25"/>
    <p:sldId id="949" r:id="rId26"/>
    <p:sldId id="950" r:id="rId27"/>
    <p:sldId id="951" r:id="rId28"/>
    <p:sldId id="958" r:id="rId29"/>
    <p:sldId id="960" r:id="rId30"/>
    <p:sldId id="256" r:id="rId31"/>
    <p:sldId id="261" r:id="rId32"/>
    <p:sldId id="904" r:id="rId33"/>
    <p:sldId id="932" r:id="rId34"/>
  </p:sldIdLst>
  <p:sldSz cx="12192000" cy="6858000"/>
  <p:notesSz cx="12192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A42A6C-33EC-C2C8-97E1-A240865BB56E}" name="Rigar Santiago - Benefit Actuarios" initials="R-" userId="ecd5bad2722cd338" providerId="Windows Live"/>
  <p188:author id="{F2C1968C-83B6-AECA-EACE-0B6F0BEF76E0}" name="Lina Maria Bedoya Mejia" initials="LB" userId="S::lbedoya@unit.com.do::b6a61bd6-8a06-42ae-a61b-b53e634569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9933"/>
    <a:srgbClr val="FFFFCC"/>
    <a:srgbClr val="CCECFF"/>
    <a:srgbClr val="175521"/>
    <a:srgbClr val="FFFF99"/>
    <a:srgbClr val="F1F8EC"/>
    <a:srgbClr val="D8FB05"/>
    <a:srgbClr val="58595B"/>
    <a:srgbClr val="092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DBED9-7A7C-45B1-81C1-455FFEED019B}" v="87" dt="2024-11-14T05:42:54.782"/>
    <p1510:client id="{952A1E2C-F671-4BF1-93C0-2589FB2B80F8}" v="599" dt="2024-11-15T01:55:20.981"/>
    <p1510:client id="{ED3E4ACC-7464-471D-A2D2-2AC2D15BF3F8}" v="9" dt="2024-11-15T02:50:24.81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gar Santiago - Benefit Actuarios" userId="ecd5bad2722cd338" providerId="LiveId" clId="{952A1E2C-F671-4BF1-93C0-2589FB2B80F8}"/>
    <pc:docChg chg="undo redo custSel addSld delSld modSld sldOrd delMainMaster modMainMaster">
      <pc:chgData name="Rigar Santiago - Benefit Actuarios" userId="ecd5bad2722cd338" providerId="LiveId" clId="{952A1E2C-F671-4BF1-93C0-2589FB2B80F8}" dt="2024-11-15T01:55:20.981" v="6444" actId="113"/>
      <pc:docMkLst>
        <pc:docMk/>
      </pc:docMkLst>
      <pc:sldChg chg="addSp delSp modSp mod addAnim delAnim modAnim">
        <pc:chgData name="Rigar Santiago - Benefit Actuarios" userId="ecd5bad2722cd338" providerId="LiveId" clId="{952A1E2C-F671-4BF1-93C0-2589FB2B80F8}" dt="2024-11-15T01:48:30.624" v="6290" actId="20577"/>
        <pc:sldMkLst>
          <pc:docMk/>
          <pc:sldMk cId="0" sldId="256"/>
        </pc:sldMkLst>
        <pc:spChg chg="add del mod">
          <ac:chgData name="Rigar Santiago - Benefit Actuarios" userId="ecd5bad2722cd338" providerId="LiveId" clId="{952A1E2C-F671-4BF1-93C0-2589FB2B80F8}" dt="2024-11-14T23:21:18.875" v="3725" actId="478"/>
          <ac:spMkLst>
            <pc:docMk/>
            <pc:sldMk cId="0" sldId="256"/>
            <ac:spMk id="3" creationId="{769AF414-BB5F-3D53-48AD-09BC203B0971}"/>
          </ac:spMkLst>
        </pc:spChg>
        <pc:spChg chg="add del mod">
          <ac:chgData name="Rigar Santiago - Benefit Actuarios" userId="ecd5bad2722cd338" providerId="LiveId" clId="{952A1E2C-F671-4BF1-93C0-2589FB2B80F8}" dt="2024-11-14T23:21:20.181" v="3726" actId="478"/>
          <ac:spMkLst>
            <pc:docMk/>
            <pc:sldMk cId="0" sldId="256"/>
            <ac:spMk id="5" creationId="{04523567-A214-F3C7-0769-2B1A014B029D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6" creationId="{C60DF7C2-9769-D480-D85E-A0F9AF9F2A5E}"/>
          </ac:spMkLst>
        </pc:spChg>
        <pc:spChg chg="add 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" creationId="{574C68AC-3310-F5AC-1275-F7E566B05835}"/>
          </ac:spMkLst>
        </pc:spChg>
        <pc:spChg chg="add 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8" creationId="{9AAF5243-C65A-B69C-AE71-AC4707EC71AA}"/>
          </ac:spMkLst>
        </pc:spChg>
        <pc:spChg chg="add 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9" creationId="{0EB4E653-C0E9-E9D3-E608-679AB0D418BF}"/>
          </ac:spMkLst>
        </pc:spChg>
        <pc:spChg chg="add 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10" creationId="{8E148911-817B-44B6-EACE-BD737516C131}"/>
          </ac:spMkLst>
        </pc:spChg>
        <pc:spChg chg="add mod">
          <ac:chgData name="Rigar Santiago - Benefit Actuarios" userId="ecd5bad2722cd338" providerId="LiveId" clId="{952A1E2C-F671-4BF1-93C0-2589FB2B80F8}" dt="2024-11-15T01:48:22.181" v="6275" actId="20577"/>
          <ac:spMkLst>
            <pc:docMk/>
            <pc:sldMk cId="0" sldId="256"/>
            <ac:spMk id="11" creationId="{260AB859-1673-CCF8-40F9-47C441168091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16" creationId="{D8233470-0236-A4CF-1B96-3C0165EF1273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17" creationId="{72CCA2F3-CC7C-3B23-949E-04479D6D51C4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18" creationId="{66DFC249-8251-CC5E-2A86-4A22908B0242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19" creationId="{9624CCE8-71DA-BCCF-1CC6-4E4251868486}"/>
          </ac:spMkLst>
        </pc:spChg>
        <pc:spChg chg="add 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20" creationId="{6285FC19-114C-2249-9E49-5B325C356759}"/>
          </ac:spMkLst>
        </pc:spChg>
        <pc:spChg chg="add 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21" creationId="{474041BC-2311-A3C8-16E2-50E8E70A439C}"/>
          </ac:spMkLst>
        </pc:spChg>
        <pc:spChg chg="add 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22" creationId="{05496DBA-39D4-113E-C098-B3B7D6373150}"/>
          </ac:spMkLst>
        </pc:spChg>
        <pc:spChg chg="add mod">
          <ac:chgData name="Rigar Santiago - Benefit Actuarios" userId="ecd5bad2722cd338" providerId="LiveId" clId="{952A1E2C-F671-4BF1-93C0-2589FB2B80F8}" dt="2024-11-15T01:48:30.624" v="6290" actId="20577"/>
          <ac:spMkLst>
            <pc:docMk/>
            <pc:sldMk cId="0" sldId="256"/>
            <ac:spMk id="23" creationId="{1DF60192-C386-AA58-14D4-9BEB7392AACD}"/>
          </ac:spMkLst>
        </pc:spChg>
        <pc:spChg chg="add del">
          <ac:chgData name="Rigar Santiago - Benefit Actuarios" userId="ecd5bad2722cd338" providerId="LiveId" clId="{952A1E2C-F671-4BF1-93C0-2589FB2B80F8}" dt="2024-11-14T23:35:18.733" v="4541" actId="22"/>
          <ac:spMkLst>
            <pc:docMk/>
            <pc:sldMk cId="0" sldId="256"/>
            <ac:spMk id="25" creationId="{CD83BC33-5B89-4416-81B8-FBA11786D078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26" creationId="{9F2D9031-6FB5-79A5-0AB4-919FAD2458ED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27" creationId="{D866C18A-4919-7F41-ECC6-B66BF8941050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28" creationId="{BB086F8E-9DBC-DF56-A201-30232EEB57AF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29" creationId="{5F3F9C1D-1521-3E31-3273-8161C3157192}"/>
          </ac:spMkLst>
        </pc:spChg>
        <pc:spChg chg="add del mod">
          <ac:chgData name="Rigar Santiago - Benefit Actuarios" userId="ecd5bad2722cd338" providerId="LiveId" clId="{952A1E2C-F671-4BF1-93C0-2589FB2B80F8}" dt="2024-11-14T23:51:05.715" v="4777" actId="478"/>
          <ac:spMkLst>
            <pc:docMk/>
            <pc:sldMk cId="0" sldId="256"/>
            <ac:spMk id="30" creationId="{9BE470D1-5F57-9EB9-7ED5-120B28593A26}"/>
          </ac:spMkLst>
        </pc:spChg>
        <pc:spChg chg="add del mod">
          <ac:chgData name="Rigar Santiago - Benefit Actuarios" userId="ecd5bad2722cd338" providerId="LiveId" clId="{952A1E2C-F671-4BF1-93C0-2589FB2B80F8}" dt="2024-11-14T23:50:59.940" v="4766" actId="478"/>
          <ac:spMkLst>
            <pc:docMk/>
            <pc:sldMk cId="0" sldId="256"/>
            <ac:spMk id="31" creationId="{96188912-64F4-4324-89A3-C013032F73EF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32" creationId="{9FF6B90E-67A1-ACF6-7F07-BE94BAE5353E}"/>
          </ac:spMkLst>
        </pc:spChg>
        <pc:spChg chg="add mod">
          <ac:chgData name="Rigar Santiago - Benefit Actuarios" userId="ecd5bad2722cd338" providerId="LiveId" clId="{952A1E2C-F671-4BF1-93C0-2589FB2B80F8}" dt="2024-11-14T23:49:39.147" v="4728"/>
          <ac:spMkLst>
            <pc:docMk/>
            <pc:sldMk cId="0" sldId="256"/>
            <ac:spMk id="33" creationId="{E3DB3C95-E385-6B24-7133-279CB9A19FCC}"/>
          </ac:spMkLst>
        </pc:spChg>
        <pc:spChg chg="add mod">
          <ac:chgData name="Rigar Santiago - Benefit Actuarios" userId="ecd5bad2722cd338" providerId="LiveId" clId="{952A1E2C-F671-4BF1-93C0-2589FB2B80F8}" dt="2024-11-14T23:49:39.147" v="4728"/>
          <ac:spMkLst>
            <pc:docMk/>
            <pc:sldMk cId="0" sldId="256"/>
            <ac:spMk id="34" creationId="{347D20CF-6718-410D-448D-73C05A4C5C9D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35" creationId="{E9C714A0-FCD9-8B6A-7B1F-FF775E881A70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36" creationId="{6F24AABD-429A-69F4-ACE0-DA712321988B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37" creationId="{A1765DCB-CBB7-4B7F-6AB9-2DEF46B3B4D6}"/>
          </ac:spMkLst>
        </pc:spChg>
        <pc:spChg chg="add del mod">
          <ac:chgData name="Rigar Santiago - Benefit Actuarios" userId="ecd5bad2722cd338" providerId="LiveId" clId="{952A1E2C-F671-4BF1-93C0-2589FB2B80F8}" dt="2024-11-14T23:52:23.724" v="4915" actId="478"/>
          <ac:spMkLst>
            <pc:docMk/>
            <pc:sldMk cId="0" sldId="256"/>
            <ac:spMk id="38" creationId="{CAFAFF07-433D-38E9-8544-75743365B668}"/>
          </ac:spMkLst>
        </pc:spChg>
        <pc:spChg chg="add del mod">
          <ac:chgData name="Rigar Santiago - Benefit Actuarios" userId="ecd5bad2722cd338" providerId="LiveId" clId="{952A1E2C-F671-4BF1-93C0-2589FB2B80F8}" dt="2024-11-14T23:52:25.539" v="4917" actId="478"/>
          <ac:spMkLst>
            <pc:docMk/>
            <pc:sldMk cId="0" sldId="256"/>
            <ac:spMk id="39" creationId="{31202AAA-FD12-A179-0E5F-C1B8E80F509F}"/>
          </ac:spMkLst>
        </pc:spChg>
        <pc:spChg chg="add del mod">
          <ac:chgData name="Rigar Santiago - Benefit Actuarios" userId="ecd5bad2722cd338" providerId="LiveId" clId="{952A1E2C-F671-4BF1-93C0-2589FB2B80F8}" dt="2024-11-14T23:52:24.452" v="4916" actId="478"/>
          <ac:spMkLst>
            <pc:docMk/>
            <pc:sldMk cId="0" sldId="256"/>
            <ac:spMk id="40" creationId="{67CFB2D0-1B00-5BB4-5F03-23926366CE2E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41" creationId="{9A4ED681-6DDF-6265-E9AB-A9C067201B2D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42" creationId="{3891ACE5-A911-D040-1C43-FE6891740345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43" creationId="{B118EBB1-110A-529B-7401-B7012E2F172A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44" creationId="{7B80F2EA-7265-3B80-CBC7-2D303759F711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45" creationId="{A2204F91-6305-26BB-FEB6-D81F3AFB676D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46" creationId="{B717BF98-C00C-3D90-9A2A-6BB783C6C30B}"/>
          </ac:spMkLst>
        </pc:spChg>
        <pc:spChg chg="add mod">
          <ac:chgData name="Rigar Santiago - Benefit Actuarios" userId="ecd5bad2722cd338" providerId="LiveId" clId="{952A1E2C-F671-4BF1-93C0-2589FB2B80F8}" dt="2024-11-14T23:51:12.532" v="4797"/>
          <ac:spMkLst>
            <pc:docMk/>
            <pc:sldMk cId="0" sldId="256"/>
            <ac:spMk id="47" creationId="{68D22A8E-0BA7-B142-E806-5D3DCAD36412}"/>
          </ac:spMkLst>
        </pc:spChg>
        <pc:spChg chg="add mod">
          <ac:chgData name="Rigar Santiago - Benefit Actuarios" userId="ecd5bad2722cd338" providerId="LiveId" clId="{952A1E2C-F671-4BF1-93C0-2589FB2B80F8}" dt="2024-11-14T23:51:12.532" v="4797"/>
          <ac:spMkLst>
            <pc:docMk/>
            <pc:sldMk cId="0" sldId="256"/>
            <ac:spMk id="48" creationId="{9BFEFE13-BF89-9CEB-F949-24D9008BE4CF}"/>
          </ac:spMkLst>
        </pc:spChg>
        <pc:spChg chg="add mod">
          <ac:chgData name="Rigar Santiago - Benefit Actuarios" userId="ecd5bad2722cd338" providerId="LiveId" clId="{952A1E2C-F671-4BF1-93C0-2589FB2B80F8}" dt="2024-11-14T23:51:12.532" v="4797"/>
          <ac:spMkLst>
            <pc:docMk/>
            <pc:sldMk cId="0" sldId="256"/>
            <ac:spMk id="49" creationId="{8FE62E60-8A0E-10E3-9F6A-42328E0E49CE}"/>
          </ac:spMkLst>
        </pc:spChg>
        <pc:spChg chg="add mod">
          <ac:chgData name="Rigar Santiago - Benefit Actuarios" userId="ecd5bad2722cd338" providerId="LiveId" clId="{952A1E2C-F671-4BF1-93C0-2589FB2B80F8}" dt="2024-11-14T23:51:12.532" v="4797"/>
          <ac:spMkLst>
            <pc:docMk/>
            <pc:sldMk cId="0" sldId="256"/>
            <ac:spMk id="50" creationId="{368FF2AD-AE22-4DBB-5EA8-E8E9408D042C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51" creationId="{7E88982E-5B0D-B5A1-EB64-E71B0C7E9F20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52" creationId="{6BBAE305-0815-3D43-3CB6-7286C63CFE93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53" creationId="{6B12A8FA-C15C-A2A5-84D9-D8B48580E9BA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54" creationId="{1B0F851A-7C32-FFC7-1692-A116696DC12F}"/>
          </ac:spMkLst>
        </pc:spChg>
        <pc:spChg chg="add 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55" creationId="{8F069C5F-DE50-AF1A-1470-B0E95FF46B71}"/>
          </ac:spMkLst>
        </pc:spChg>
        <pc:spChg chg="del mod">
          <ac:chgData name="Rigar Santiago - Benefit Actuarios" userId="ecd5bad2722cd338" providerId="LiveId" clId="{952A1E2C-F671-4BF1-93C0-2589FB2B80F8}" dt="2024-11-15T00:05:25.707" v="5686" actId="478"/>
          <ac:spMkLst>
            <pc:docMk/>
            <pc:sldMk cId="0" sldId="256"/>
            <ac:spMk id="57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05:25.707" v="5686" actId="478"/>
          <ac:spMkLst>
            <pc:docMk/>
            <pc:sldMk cId="0" sldId="256"/>
            <ac:spMk id="58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05:25.707" v="5686" actId="478"/>
          <ac:spMkLst>
            <pc:docMk/>
            <pc:sldMk cId="0" sldId="256"/>
            <ac:spMk id="60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05:25.707" v="5686" actId="478"/>
          <ac:spMkLst>
            <pc:docMk/>
            <pc:sldMk cId="0" sldId="256"/>
            <ac:spMk id="62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05:25.707" v="5686" actId="478"/>
          <ac:spMkLst>
            <pc:docMk/>
            <pc:sldMk cId="0" sldId="256"/>
            <ac:spMk id="64" creationId="{00000000-0000-0000-0000-000000000000}"/>
          </ac:spMkLst>
        </pc:spChg>
        <pc:spChg chg="del">
          <ac:chgData name="Rigar Santiago - Benefit Actuarios" userId="ecd5bad2722cd338" providerId="LiveId" clId="{952A1E2C-F671-4BF1-93C0-2589FB2B80F8}" dt="2024-11-14T23:21:16.935" v="3723" actId="478"/>
          <ac:spMkLst>
            <pc:docMk/>
            <pc:sldMk cId="0" sldId="256"/>
            <ac:spMk id="65" creationId="{00000000-0000-0000-0000-000000000000}"/>
          </ac:spMkLst>
        </pc:spChg>
        <pc:spChg chg="del">
          <ac:chgData name="Rigar Santiago - Benefit Actuarios" userId="ecd5bad2722cd338" providerId="LiveId" clId="{952A1E2C-F671-4BF1-93C0-2589FB2B80F8}" dt="2024-11-14T23:21:18.063" v="3724" actId="478"/>
          <ac:spMkLst>
            <pc:docMk/>
            <pc:sldMk cId="0" sldId="256"/>
            <ac:spMk id="6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67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68" creationId="{00000000-0000-0000-0000-000000000000}"/>
          </ac:spMkLst>
        </pc:spChg>
        <pc:spChg chg="del">
          <ac:chgData name="Rigar Santiago - Benefit Actuarios" userId="ecd5bad2722cd338" providerId="LiveId" clId="{952A1E2C-F671-4BF1-93C0-2589FB2B80F8}" dt="2024-11-14T23:21:46.412" v="3731" actId="478"/>
          <ac:spMkLst>
            <pc:docMk/>
            <pc:sldMk cId="0" sldId="256"/>
            <ac:spMk id="69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70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2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7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7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44:08.343" v="6093" actId="255"/>
          <ac:spMkLst>
            <pc:docMk/>
            <pc:sldMk cId="0" sldId="256"/>
            <ac:spMk id="80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81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82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83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84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5T00:37:31.617" v="6056" actId="478"/>
          <ac:spMkLst>
            <pc:docMk/>
            <pc:sldMk cId="0" sldId="256"/>
            <ac:spMk id="8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8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87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4T23:34:07.292" v="4326" actId="478"/>
          <ac:spMkLst>
            <pc:docMk/>
            <pc:sldMk cId="0" sldId="256"/>
            <ac:spMk id="8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8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5T00:37:54.282" v="6078" actId="1035"/>
          <ac:spMkLst>
            <pc:docMk/>
            <pc:sldMk cId="0" sldId="256"/>
            <ac:spMk id="90" creationId="{00000000-0000-0000-0000-000000000000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91" creationId="{35DD8829-E11A-392E-D903-5D214F4DDA85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95" creationId="{193D84B3-9409-F43C-9414-786E40F6E21C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96" creationId="{330B7134-A3E6-F3F7-E117-9D8A758E7D58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97" creationId="{6753D7B4-F8F0-F0BC-FB78-EF634A725B9D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98" creationId="{B95C7397-C336-5849-39DB-73EE89EABC36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0" creationId="{B000119E-1E66-84DA-F50A-DA0BCC6C1A87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1" creationId="{41CC3EC0-BF4A-FB14-244D-28C28D74B65E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2" creationId="{91B89DE8-AF76-0688-B5C6-0A8E35DB5791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3" creationId="{B3D3C748-8741-02C4-872C-E3B1F40ADC82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4" creationId="{53BD2F3F-1A9C-CCA9-CB95-342A9250BCCE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5" creationId="{98359537-2B30-D907-407A-0FDC592FDFF3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6" creationId="{172257CD-EA06-EB13-CF51-E4E764A69A01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7" creationId="{06EDAAA5-B688-6824-0C67-B366D4495CEB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8" creationId="{FF33BCA6-5A09-DCA8-F68F-1548A7BD24A5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09" creationId="{0A2DB7EA-8EA6-7A32-E8C3-E054428A019D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10" creationId="{C339FF59-B9EA-B525-B90F-18A14518B09B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11" creationId="{FA5E6AE9-91AC-816D-6EF1-7785E31E481B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12" creationId="{412BE6C9-7BEA-A54F-4D74-3B937E0767DA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13" creationId="{7F44C2E8-D675-0D5E-8405-0207328E8145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17" creationId="{11A7A55C-A1CD-7610-32A4-D63FB57D9CA8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18" creationId="{696C62B9-A96D-3A15-2B06-0331536FD9DA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27" creationId="{CDE61B25-D8B5-FF9D-0D61-F67C783C16DB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28" creationId="{A45D7D88-D1D8-47ED-32F5-1AF9CF110A10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29" creationId="{207C8D6B-42A5-6AB3-CB83-84C5AD7A1782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0" creationId="{F5A0805C-DCC4-D147-E2F2-0C05A86A04B2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1" creationId="{08C98619-A965-6955-B418-3594C6942A8A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2" creationId="{543D56AA-EF45-486C-3E7E-6F0846756983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3" creationId="{74301DC4-7528-86E1-6E8F-7C0BEEAA3EDB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4" creationId="{28101614-828C-0FC1-DF5C-30202FEE2878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5" creationId="{157090CD-4616-FFD3-54B7-E6543AC0F378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6" creationId="{FBC86996-4F82-0626-52D0-E5736307E4F0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7" creationId="{C901A862-1748-F816-C880-A3DEBC7D9A26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8" creationId="{746A225D-72EF-54E5-3B69-E237317CD08E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39" creationId="{6CEE47D6-9B6E-8EFF-382D-B0892702167B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0" creationId="{34693521-DD6E-ECE8-4630-0D36CCF8B8D6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1" creationId="{17113AB7-6E28-60EF-574B-DB2905A666C4}"/>
          </ac:spMkLst>
        </pc:spChg>
        <pc:spChg chg="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2" creationId="{DAA9D40C-2E0A-937E-435E-8437ED25134D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3" creationId="{7FF33826-5D77-0257-063F-FCD2399510F9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4" creationId="{6B01C5CB-7227-35E1-781D-59854469F0D2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5" creationId="{3270C144-BEA1-1294-EE5D-484D9A542C08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6" creationId="{759B07DA-0BA2-F90B-C79D-8858A4464BBA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7" creationId="{FA49C813-7DC3-ACDF-C386-191D1EA76625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8" creationId="{DE846C47-4D8B-9134-35AC-508A40B7AF1C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49" creationId="{3FF8A62E-1A47-2166-B9F9-584FC74631E9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50" creationId="{459767D8-90D0-9078-F5E6-2BBF0DEA1BF4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51" creationId="{DB82204A-38DA-7FE9-EAE4-CF680FE32387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52" creationId="{D41F22B0-16BD-AEB7-FD70-7EFF2D3242EB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53" creationId="{F27FBF1F-4D52-EF73-8B3B-F602FF4EF2C9}"/>
          </ac:spMkLst>
        </pc:spChg>
        <pc:spChg chg="add mod">
          <ac:chgData name="Rigar Santiago - Benefit Actuarios" userId="ecd5bad2722cd338" providerId="LiveId" clId="{952A1E2C-F671-4BF1-93C0-2589FB2B80F8}" dt="2024-11-14T23:58:31.437" v="5092" actId="1076"/>
          <ac:spMkLst>
            <pc:docMk/>
            <pc:sldMk cId="0" sldId="256"/>
            <ac:spMk id="154" creationId="{F2848FFF-90A7-5341-8D18-528BDDE21D2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58" creationId="{FA15775C-C771-B094-DAAF-C186DDA47569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2" creationId="{DC43C447-FA36-40EA-1D53-B1EE135176F2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3" creationId="{4A0E9F6A-7AC4-374A-7245-29149B69C400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4" creationId="{6ACC8F9F-A966-1118-FA1E-C84C82A191DD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5" creationId="{71E4D0F2-52EF-211D-D9BA-08D41FB5BE5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7" creationId="{0AE4119E-3AFD-83F7-A2D7-8E379B7BA0E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8" creationId="{FD1D452C-65AF-2D33-B7D4-1CA12ADA757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69" creationId="{8495ACDD-14BB-B023-ADCE-072D79B2F1BA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0" creationId="{3FB2094D-456C-CFA0-BE28-0B8499B4E467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1" creationId="{ABC872FD-E285-B2B0-04E0-A7732949ABB6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2" creationId="{0E22184A-D67E-0063-981E-42D5CFBA4149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3" creationId="{9ECC61C7-A7EB-2A85-A9D1-CE45F57367B7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4" creationId="{0D736C7F-1D33-028A-8C03-02F04B073E7B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5" creationId="{5AF89A1F-56C2-4C43-1C28-C381A5148DF6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6" creationId="{5AB110BF-6284-862F-FEEF-EB1E3B65AE21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7" creationId="{AA800AD9-7008-9D8F-7BE8-7458087EEAB3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8" creationId="{1E05A076-577E-0BB5-6B79-E57055DB39D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79" creationId="{FE7DDD5B-0DB2-F55D-4DC4-EC0C349BD1BD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80" creationId="{2D054074-C048-730A-4CAF-4721447D2872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84" creationId="{8B03A2CD-F2C3-3D21-3921-A9C83E04F927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85" creationId="{726B2AD8-B92F-7F49-E4E5-DEEDBF759561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94" creationId="{4B78341E-043F-34A4-CB6C-424B66151C09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95" creationId="{D577BFB7-A5F1-E3E9-76A1-E1C50B922BFA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96" creationId="{679E0F2D-7990-F6A2-CA40-A3723DDCF742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97" creationId="{911472A1-5197-E391-4BD1-1847B5B670CB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98" creationId="{4002C967-C9A7-FB39-EFFB-7F7DF2968B4E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199" creationId="{6626D763-021B-BAA3-0EF2-77D1A773A60A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0" creationId="{3409CAE7-4538-04CA-19F0-8A51772CB21C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1" creationId="{F4B8B6D8-E615-2AE5-88CA-AB946A54104A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2" creationId="{F6F14D88-5747-0CA9-A0ED-7120E7681254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3" creationId="{FE43D9EA-277E-DE2A-C5A9-7A2C8A02BA31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4" creationId="{68F252D7-26FF-DBCC-8D6A-E67F59144748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5" creationId="{548C655E-3FAC-3C64-260F-B73A904B7E7D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6" creationId="{C2DB5CDF-0709-3EC0-AE48-E0C7BF2E3D27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7" creationId="{CD0B4EF0-C523-997D-C6E6-26DFC949084F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8" creationId="{8CB5C76E-9144-2693-7AAF-EE3C61DAB430}"/>
          </ac:spMkLst>
        </pc:spChg>
        <pc:spChg chg="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09" creationId="{B9A0F63E-8A72-CC47-7AB5-954388CA8655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0" creationId="{40BC7A91-79B0-B50D-5996-DF7FBD5EB0E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1" creationId="{6B6B6EE7-D4B0-6604-D973-F910B2F9BFA2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2" creationId="{72F844E2-2E90-51D6-36C7-71D748DAD69C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3" creationId="{97FF1224-EDB6-F6FA-C6DE-E4AFC8DB25CC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4" creationId="{89DE9CB4-851C-7F23-D0B5-AEBA52B8172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5" creationId="{D4DED876-139C-09B2-A788-F658220F9D07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6" creationId="{D9259B27-D901-8AA5-8CCA-D713EB96158F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7" creationId="{6D94C129-03F1-4752-C2B1-132AD78E4AC7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8" creationId="{0F040C7B-8D55-B6D3-401C-B832FE1D2737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19" creationId="{A4550BE0-B135-9449-37D5-04FC9E73D054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20" creationId="{B402D341-BFE9-D481-E69C-085749B7521F}"/>
          </ac:spMkLst>
        </pc:spChg>
        <pc:spChg chg="add mod">
          <ac:chgData name="Rigar Santiago - Benefit Actuarios" userId="ecd5bad2722cd338" providerId="LiveId" clId="{952A1E2C-F671-4BF1-93C0-2589FB2B80F8}" dt="2024-11-14T23:58:55.913" v="5111" actId="1076"/>
          <ac:spMkLst>
            <pc:docMk/>
            <pc:sldMk cId="0" sldId="256"/>
            <ac:spMk id="221" creationId="{FD4D7AE8-0607-5468-0C9D-399E1DC140D1}"/>
          </ac:spMkLst>
        </pc:spChg>
        <pc:spChg chg="add del mod">
          <ac:chgData name="Rigar Santiago - Benefit Actuarios" userId="ecd5bad2722cd338" providerId="LiveId" clId="{952A1E2C-F671-4BF1-93C0-2589FB2B80F8}" dt="2024-11-15T00:03:27.355" v="5459" actId="478"/>
          <ac:spMkLst>
            <pc:docMk/>
            <pc:sldMk cId="0" sldId="256"/>
            <ac:spMk id="225" creationId="{9588CCBD-E373-C2E3-6E6C-915BAE3E52DB}"/>
          </ac:spMkLst>
        </pc:spChg>
        <pc:spChg chg="add del mod">
          <ac:chgData name="Rigar Santiago - Benefit Actuarios" userId="ecd5bad2722cd338" providerId="LiveId" clId="{952A1E2C-F671-4BF1-93C0-2589FB2B80F8}" dt="2024-11-14T23:59:18.395" v="5139" actId="478"/>
          <ac:spMkLst>
            <pc:docMk/>
            <pc:sldMk cId="0" sldId="256"/>
            <ac:spMk id="229" creationId="{5119A8DB-AA73-1893-1025-AAE945360148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30" creationId="{B3AAE7B9-762D-FB79-33B6-922C60844A21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31" creationId="{8BF0ED45-CFD3-21B2-4B47-C0A7C6718DBF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32" creationId="{BF56AA3E-BBEA-8C4E-786D-665F9F56F751}"/>
          </ac:spMkLst>
        </pc:spChg>
        <pc:spChg chg="add del mod">
          <ac:chgData name="Rigar Santiago - Benefit Actuarios" userId="ecd5bad2722cd338" providerId="LiveId" clId="{952A1E2C-F671-4BF1-93C0-2589FB2B80F8}" dt="2024-11-14T23:59:17.085" v="5138" actId="478"/>
          <ac:spMkLst>
            <pc:docMk/>
            <pc:sldMk cId="0" sldId="256"/>
            <ac:spMk id="234" creationId="{9BD7ABC0-B50F-6AA4-9553-EE74DFC3B892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35" creationId="{A3FCE049-6F4C-F240-29DA-11FED9D84589}"/>
          </ac:spMkLst>
        </pc:spChg>
        <pc:spChg chg="add del mod">
          <ac:chgData name="Rigar Santiago - Benefit Actuarios" userId="ecd5bad2722cd338" providerId="LiveId" clId="{952A1E2C-F671-4BF1-93C0-2589FB2B80F8}" dt="2024-11-15T00:01:18.668" v="5215" actId="478"/>
          <ac:spMkLst>
            <pc:docMk/>
            <pc:sldMk cId="0" sldId="256"/>
            <ac:spMk id="236" creationId="{931E6890-9385-1DAC-8E27-CD62D73CC1D7}"/>
          </ac:spMkLst>
        </pc:spChg>
        <pc:spChg chg="add del mod">
          <ac:chgData name="Rigar Santiago - Benefit Actuarios" userId="ecd5bad2722cd338" providerId="LiveId" clId="{952A1E2C-F671-4BF1-93C0-2589FB2B80F8}" dt="2024-11-15T00:01:02.708" v="5208" actId="478"/>
          <ac:spMkLst>
            <pc:docMk/>
            <pc:sldMk cId="0" sldId="256"/>
            <ac:spMk id="237" creationId="{B78FE83C-0201-F637-2C9A-B7DCB43F4A08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38" creationId="{E5ACC6DF-25EB-4B7B-CD21-6E56361A868A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39" creationId="{B383C555-F9F9-74F9-67FE-006DB478697D}"/>
          </ac:spMkLst>
        </pc:spChg>
        <pc:spChg chg="add del mod">
          <ac:chgData name="Rigar Santiago - Benefit Actuarios" userId="ecd5bad2722cd338" providerId="LiveId" clId="{952A1E2C-F671-4BF1-93C0-2589FB2B80F8}" dt="2024-11-15T00:03:15.251" v="5456" actId="478"/>
          <ac:spMkLst>
            <pc:docMk/>
            <pc:sldMk cId="0" sldId="256"/>
            <ac:spMk id="240" creationId="{5F429E89-3C0C-E6DB-1B1C-32145089FFA3}"/>
          </ac:spMkLst>
        </pc:spChg>
        <pc:spChg chg="add mod">
          <ac:chgData name="Rigar Santiago - Benefit Actuarios" userId="ecd5bad2722cd338" providerId="LiveId" clId="{952A1E2C-F671-4BF1-93C0-2589FB2B80F8}" dt="2024-11-15T00:27:59.328" v="6055" actId="1038"/>
          <ac:spMkLst>
            <pc:docMk/>
            <pc:sldMk cId="0" sldId="256"/>
            <ac:spMk id="241" creationId="{59584CF2-5427-7966-882E-73C47FDB43D0}"/>
          </ac:spMkLst>
        </pc:spChg>
        <pc:spChg chg="add mod">
          <ac:chgData name="Rigar Santiago - Benefit Actuarios" userId="ecd5bad2722cd338" providerId="LiveId" clId="{952A1E2C-F671-4BF1-93C0-2589FB2B80F8}" dt="2024-11-15T00:27:59.328" v="6055" actId="1038"/>
          <ac:spMkLst>
            <pc:docMk/>
            <pc:sldMk cId="0" sldId="256"/>
            <ac:spMk id="242" creationId="{5A244E1B-5783-B197-0115-DA9C5158022A}"/>
          </ac:spMkLst>
        </pc:spChg>
        <pc:spChg chg="add mod">
          <ac:chgData name="Rigar Santiago - Benefit Actuarios" userId="ecd5bad2722cd338" providerId="LiveId" clId="{952A1E2C-F671-4BF1-93C0-2589FB2B80F8}" dt="2024-11-15T00:27:59.328" v="6055" actId="1038"/>
          <ac:spMkLst>
            <pc:docMk/>
            <pc:sldMk cId="0" sldId="256"/>
            <ac:spMk id="243" creationId="{AA69AF11-EA33-62B6-F726-4555D8BB0773}"/>
          </ac:spMkLst>
        </pc:spChg>
        <pc:spChg chg="add del mod">
          <ac:chgData name="Rigar Santiago - Benefit Actuarios" userId="ecd5bad2722cd338" providerId="LiveId" clId="{952A1E2C-F671-4BF1-93C0-2589FB2B80F8}" dt="2024-11-15T00:27:59.328" v="6055" actId="1038"/>
          <ac:spMkLst>
            <pc:docMk/>
            <pc:sldMk cId="0" sldId="256"/>
            <ac:spMk id="244" creationId="{705EB148-33F7-B6FF-F0DA-A649D963D447}"/>
          </ac:spMkLst>
        </pc:spChg>
        <pc:spChg chg="add del mod">
          <ac:chgData name="Rigar Santiago - Benefit Actuarios" userId="ecd5bad2722cd338" providerId="LiveId" clId="{952A1E2C-F671-4BF1-93C0-2589FB2B80F8}" dt="2024-11-14T23:59:20.252" v="5140" actId="478"/>
          <ac:spMkLst>
            <pc:docMk/>
            <pc:sldMk cId="0" sldId="256"/>
            <ac:spMk id="245" creationId="{94810AD2-031D-773D-DA32-DD0B35F4B8B5}"/>
          </ac:spMkLst>
        </pc:spChg>
        <pc:spChg chg="add mod">
          <ac:chgData name="Rigar Santiago - Benefit Actuarios" userId="ecd5bad2722cd338" providerId="LiveId" clId="{952A1E2C-F671-4BF1-93C0-2589FB2B80F8}" dt="2024-11-15T00:27:59.328" v="6055" actId="1038"/>
          <ac:spMkLst>
            <pc:docMk/>
            <pc:sldMk cId="0" sldId="256"/>
            <ac:spMk id="246" creationId="{624C27B6-18A2-867B-B94C-5D2546E998E6}"/>
          </ac:spMkLst>
        </pc:spChg>
        <pc:spChg chg="add del mod">
          <ac:chgData name="Rigar Santiago - Benefit Actuarios" userId="ecd5bad2722cd338" providerId="LiveId" clId="{952A1E2C-F671-4BF1-93C0-2589FB2B80F8}" dt="2024-11-15T00:01:39.667" v="5226" actId="478"/>
          <ac:spMkLst>
            <pc:docMk/>
            <pc:sldMk cId="0" sldId="256"/>
            <ac:spMk id="247" creationId="{B87D4562-3AED-2DA3-6D61-747B21549F84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51" creationId="{D858C19F-BDA7-533E-6013-00AE913BBB58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52" creationId="{6883DCED-0DB2-D646-BE7D-509DA61EDA58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1" creationId="{F91CE204-5CC4-5C60-F40B-CEC13A34E756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2" creationId="{E7CF604D-BCA8-318E-8C6C-5A31355E2153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3" creationId="{680E8078-9A90-137A-9CDF-C360E52D16F6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4" creationId="{2830F262-B66F-074A-7507-5326A1A08597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5" creationId="{EE2F6E79-405A-43D1-6677-DA95C5F16D99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6" creationId="{6D9FD4B1-37C0-809F-4460-2F801B4CB0B6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7" creationId="{3E8E6ACD-BE7F-C895-F1CF-580FF572BCC3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8" creationId="{05C05D9B-2ECE-605C-E0BF-E01AEC658911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69" creationId="{4EF1F39F-4B30-4F5C-7ABD-E991BBF2A9EA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0" creationId="{43D06C5E-FF55-E99A-8F88-C77B329CCD22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1" creationId="{35934D99-D595-A5DA-3F28-3556DDA440FB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2" creationId="{E2605861-17C0-897B-88B4-0138A0B7B24D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3" creationId="{43A6077C-C6F2-3783-92E4-CBFEBEC3799E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4" creationId="{DC47EECE-333E-B65D-FB04-F4CB656DF9DB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5" creationId="{F00D7718-5D43-552C-7F5E-BD43B1532257}"/>
          </ac:spMkLst>
        </pc:spChg>
        <pc:spChg chg="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6" creationId="{3608B7EC-A6EF-B6EA-BD20-D696AB830788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7" creationId="{8CD2BD09-8BBC-09AE-14A6-CB7228E78020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8" creationId="{7D4A8275-744A-0F53-57CE-6DBFDDDAE6BD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79" creationId="{0B2306B1-E61F-3693-F175-361A525792CC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0" creationId="{9AF25174-87ED-4B13-E0F5-C9B5C525A7EA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1" creationId="{05CB4651-7E2C-6152-B82E-21E58CE75244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2" creationId="{753D2B48-D7BB-1120-D841-DB9DEA9E5649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3" creationId="{7A1B42E7-E030-BF68-6095-F325E569163B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4" creationId="{E4BAF317-E3AB-5004-C149-A1EA6DFEA027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5" creationId="{F676B6A8-5B95-7D36-F583-ABC3CBFBF34F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6" creationId="{3D90B09C-7A2C-65B2-FEEA-42BB7046F0D9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7" creationId="{357FF0D8-6D66-10C9-9622-71F828147091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88" creationId="{DBD8F917-2814-7D62-A6E7-5642ABA0F797}"/>
          </ac:spMkLst>
        </pc:spChg>
        <pc:spChg chg="add mod">
          <ac:chgData name="Rigar Santiago - Benefit Actuarios" userId="ecd5bad2722cd338" providerId="LiveId" clId="{952A1E2C-F671-4BF1-93C0-2589FB2B80F8}" dt="2024-11-15T00:05:53.330" v="5694" actId="1036"/>
          <ac:spMkLst>
            <pc:docMk/>
            <pc:sldMk cId="0" sldId="256"/>
            <ac:spMk id="292" creationId="{F9D07CB8-2E7E-A9A9-BE3B-02E0078B03A8}"/>
          </ac:spMkLst>
        </pc:spChg>
        <pc:spChg chg="add del mod">
          <ac:chgData name="Rigar Santiago - Benefit Actuarios" userId="ecd5bad2722cd338" providerId="LiveId" clId="{952A1E2C-F671-4BF1-93C0-2589FB2B80F8}" dt="2024-11-15T00:38:24.082" v="6079" actId="1076"/>
          <ac:spMkLst>
            <pc:docMk/>
            <pc:sldMk cId="0" sldId="256"/>
            <ac:spMk id="294" creationId="{DC6ADC31-0B05-B06B-B6B0-2FC533947456}"/>
          </ac:spMkLst>
        </pc:spChg>
        <pc:spChg chg="add del mod">
          <ac:chgData name="Rigar Santiago - Benefit Actuarios" userId="ecd5bad2722cd338" providerId="LiveId" clId="{952A1E2C-F671-4BF1-93C0-2589FB2B80F8}" dt="2024-11-15T00:06:41.132" v="5703" actId="14100"/>
          <ac:spMkLst>
            <pc:docMk/>
            <pc:sldMk cId="0" sldId="256"/>
            <ac:spMk id="296" creationId="{21941900-B633-D08C-7FDF-04D1A1301573}"/>
          </ac:spMkLst>
        </pc:spChg>
        <pc:grpChg chg="add 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14" creationId="{D7D55049-73AA-0A8B-0D11-999025869D10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15" creationId="{917AD0CF-4871-BA37-2B43-BC3793F16A5D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16" creationId="{21ABA8F9-5FBC-70AC-D027-6E85783A9667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19" creationId="{04A98B61-E97E-88FD-FE5C-E54E8E3A3934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0" creationId="{D4E9FE78-44C4-3855-CCE5-92CA0569EBE6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1" creationId="{F8E3B3C6-448C-36A4-BAA1-E9C5F12A4DCE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2" creationId="{F68BC3FC-89CD-5D26-3D71-D2384422B862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3" creationId="{E0D3D9D6-0BFA-1BDB-D7A9-7D42CF7BF7ED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4" creationId="{AA2C6793-3ECA-F66A-95E2-2F656456186C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5" creationId="{25788872-EADD-1A41-A2F1-01C1B2BE25AB}"/>
          </ac:grpSpMkLst>
        </pc:grpChg>
        <pc:grpChg chg="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26" creationId="{1357B9B0-4A1E-F44B-80D0-D85B56A5693F}"/>
          </ac:grpSpMkLst>
        </pc:grpChg>
        <pc:grpChg chg="add mod">
          <ac:chgData name="Rigar Santiago - Benefit Actuarios" userId="ecd5bad2722cd338" providerId="LiveId" clId="{952A1E2C-F671-4BF1-93C0-2589FB2B80F8}" dt="2024-11-14T23:58:31.437" v="5092" actId="1076"/>
          <ac:grpSpMkLst>
            <pc:docMk/>
            <pc:sldMk cId="0" sldId="256"/>
            <ac:grpSpMk id="155" creationId="{BF3B6614-1685-1B9E-DE1C-E064C344E4D1}"/>
          </ac:grpSpMkLst>
        </pc:grpChg>
        <pc:grpChg chg="add 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1" creationId="{072D2080-A1CF-DB21-E062-4E3F376ED684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2" creationId="{1A0797FE-9305-928F-F7F6-06F0AF6D84D5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3" creationId="{3EB2A6BE-D1A2-94A4-12A5-37D298AD636C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6" creationId="{AD905280-6FD3-B2D1-D126-72371400BDC2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7" creationId="{58595E19-BAA2-F204-D653-C4EA0D32B4FF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8" creationId="{AF079F3F-C231-E2E8-91C3-AC925E93924E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89" creationId="{15A6BF42-7AF9-063A-F300-99E18DA652F0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90" creationId="{A9308CEE-F41B-C8D3-84CE-588E87F37E3F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91" creationId="{F619821B-E686-364B-314C-A9284709BECB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92" creationId="{E4A522D6-69E1-CF50-B857-2C1AD39F2C85}"/>
          </ac:grpSpMkLst>
        </pc:grpChg>
        <pc:grpChg chg="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193" creationId="{7FFF3B01-A3A6-6255-C438-077A3EA28B89}"/>
          </ac:grpSpMkLst>
        </pc:grpChg>
        <pc:grpChg chg="add mod">
          <ac:chgData name="Rigar Santiago - Benefit Actuarios" userId="ecd5bad2722cd338" providerId="LiveId" clId="{952A1E2C-F671-4BF1-93C0-2589FB2B80F8}" dt="2024-11-14T23:58:55.913" v="5111" actId="1076"/>
          <ac:grpSpMkLst>
            <pc:docMk/>
            <pc:sldMk cId="0" sldId="256"/>
            <ac:grpSpMk id="222" creationId="{F1023E57-B6EE-DB0C-2682-4504F195E12A}"/>
          </ac:grpSpMkLst>
        </pc:grpChg>
        <pc:grpChg chg="add 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48" creationId="{7DF8DA34-22BC-D8F7-4E71-DF69F01ADBC6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49" creationId="{5171F05C-D820-82E4-3CE4-75BF5C8B61D7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0" creationId="{3AC581DC-079F-4DCA-7205-C27D64A356E4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3" creationId="{9A4611CF-000E-F790-43E9-98710E79A7BA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4" creationId="{5FFBAA45-814C-8C87-01D7-1B74E0C023BE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5" creationId="{31AB2F94-A7AE-E9C3-C128-536A23DA157E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6" creationId="{AFF8FF77-DEEC-A5E3-9384-5CBF0FB2625D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7" creationId="{3D0368F1-0CEA-9D80-37F3-84254E27DD19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8" creationId="{DEC799AC-DC93-19C2-F79F-088C5EDEE189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59" creationId="{DE5380D2-47C0-A821-7580-15FB04B818A2}"/>
          </ac:grpSpMkLst>
        </pc:grpChg>
        <pc:grpChg chg="mod">
          <ac:chgData name="Rigar Santiago - Benefit Actuarios" userId="ecd5bad2722cd338" providerId="LiveId" clId="{952A1E2C-F671-4BF1-93C0-2589FB2B80F8}" dt="2024-11-15T00:05:53.330" v="5694" actId="1036"/>
          <ac:grpSpMkLst>
            <pc:docMk/>
            <pc:sldMk cId="0" sldId="256"/>
            <ac:grpSpMk id="260" creationId="{FFAFEAB4-5E44-110B-FAD5-AAEEDA83A6C2}"/>
          </ac:grpSpMkLst>
        </pc:grpChg>
        <pc:grpChg chg="add del mod">
          <ac:chgData name="Rigar Santiago - Benefit Actuarios" userId="ecd5bad2722cd338" providerId="LiveId" clId="{952A1E2C-F671-4BF1-93C0-2589FB2B80F8}" dt="2024-11-15T00:05:39.410" v="5692" actId="478"/>
          <ac:grpSpMkLst>
            <pc:docMk/>
            <pc:sldMk cId="0" sldId="256"/>
            <ac:grpSpMk id="289" creationId="{86A245AB-82A9-6B75-D8DC-295B1C92998B}"/>
          </ac:grpSpMkLst>
        </pc:grpChg>
        <pc:picChg chg="add del mod">
          <ac:chgData name="Rigar Santiago - Benefit Actuarios" userId="ecd5bad2722cd338" providerId="LiveId" clId="{952A1E2C-F671-4BF1-93C0-2589FB2B80F8}" dt="2024-11-15T00:04:36.555" v="5671" actId="478"/>
          <ac:picMkLst>
            <pc:docMk/>
            <pc:sldMk cId="0" sldId="256"/>
            <ac:picMk id="295" creationId="{4357C78D-94FE-6C12-C9C3-1584D9A4CFD9}"/>
          </ac:picMkLst>
        </pc:picChg>
        <pc:cxnChg chg="del mod">
          <ac:chgData name="Rigar Santiago - Benefit Actuarios" userId="ecd5bad2722cd338" providerId="LiveId" clId="{952A1E2C-F671-4BF1-93C0-2589FB2B80F8}" dt="2024-11-15T00:05:25.707" v="5686" actId="478"/>
          <ac:cxnSpMkLst>
            <pc:docMk/>
            <pc:sldMk cId="0" sldId="256"/>
            <ac:cxnSpMk id="56" creationId="{00000000-0000-0000-0000-000000000000}"/>
          </ac:cxnSpMkLst>
        </pc:cxnChg>
        <pc:cxnChg chg="del mod">
          <ac:chgData name="Rigar Santiago - Benefit Actuarios" userId="ecd5bad2722cd338" providerId="LiveId" clId="{952A1E2C-F671-4BF1-93C0-2589FB2B80F8}" dt="2024-11-15T00:05:25.707" v="5686" actId="478"/>
          <ac:cxnSpMkLst>
            <pc:docMk/>
            <pc:sldMk cId="0" sldId="256"/>
            <ac:cxnSpMk id="59" creationId="{00000000-0000-0000-0000-000000000000}"/>
          </ac:cxnSpMkLst>
        </pc:cxnChg>
        <pc:cxnChg chg="del mod">
          <ac:chgData name="Rigar Santiago - Benefit Actuarios" userId="ecd5bad2722cd338" providerId="LiveId" clId="{952A1E2C-F671-4BF1-93C0-2589FB2B80F8}" dt="2024-11-15T00:05:25.707" v="5686" actId="478"/>
          <ac:cxnSpMkLst>
            <pc:docMk/>
            <pc:sldMk cId="0" sldId="256"/>
            <ac:cxnSpMk id="61" creationId="{00000000-0000-0000-0000-000000000000}"/>
          </ac:cxnSpMkLst>
        </pc:cxnChg>
        <pc:cxnChg chg="del mod">
          <ac:chgData name="Rigar Santiago - Benefit Actuarios" userId="ecd5bad2722cd338" providerId="LiveId" clId="{952A1E2C-F671-4BF1-93C0-2589FB2B80F8}" dt="2024-11-15T00:05:25.707" v="5686" actId="478"/>
          <ac:cxnSpMkLst>
            <pc:docMk/>
            <pc:sldMk cId="0" sldId="256"/>
            <ac:cxnSpMk id="63" creationId="{00000000-0000-0000-0000-000000000000}"/>
          </ac:cxnSpMkLst>
        </pc:cxnChg>
        <pc:cxnChg chg="add mod">
          <ac:chgData name="Rigar Santiago - Benefit Actuarios" userId="ecd5bad2722cd338" providerId="LiveId" clId="{952A1E2C-F671-4BF1-93C0-2589FB2B80F8}" dt="2024-11-14T23:58:31.437" v="5092" actId="1076"/>
          <ac:cxnSpMkLst>
            <pc:docMk/>
            <pc:sldMk cId="0" sldId="256"/>
            <ac:cxnSpMk id="92" creationId="{FAD12A05-8BF0-386C-9301-FC6903B65D47}"/>
          </ac:cxnSpMkLst>
        </pc:cxnChg>
        <pc:cxnChg chg="add mod">
          <ac:chgData name="Rigar Santiago - Benefit Actuarios" userId="ecd5bad2722cd338" providerId="LiveId" clId="{952A1E2C-F671-4BF1-93C0-2589FB2B80F8}" dt="2024-11-14T23:58:31.437" v="5092" actId="1076"/>
          <ac:cxnSpMkLst>
            <pc:docMk/>
            <pc:sldMk cId="0" sldId="256"/>
            <ac:cxnSpMk id="93" creationId="{3E8C968C-E679-C241-ED8A-2FC39B35A7DB}"/>
          </ac:cxnSpMkLst>
        </pc:cxnChg>
        <pc:cxnChg chg="add mod">
          <ac:chgData name="Rigar Santiago - Benefit Actuarios" userId="ecd5bad2722cd338" providerId="LiveId" clId="{952A1E2C-F671-4BF1-93C0-2589FB2B80F8}" dt="2024-11-14T23:58:31.437" v="5092" actId="1076"/>
          <ac:cxnSpMkLst>
            <pc:docMk/>
            <pc:sldMk cId="0" sldId="256"/>
            <ac:cxnSpMk id="94" creationId="{D7B7DB5B-DF26-BFE0-19BD-674B550750E1}"/>
          </ac:cxnSpMkLst>
        </pc:cxnChg>
        <pc:cxnChg chg="add mod">
          <ac:chgData name="Rigar Santiago - Benefit Actuarios" userId="ecd5bad2722cd338" providerId="LiveId" clId="{952A1E2C-F671-4BF1-93C0-2589FB2B80F8}" dt="2024-11-14T23:58:31.437" v="5092" actId="1076"/>
          <ac:cxnSpMkLst>
            <pc:docMk/>
            <pc:sldMk cId="0" sldId="256"/>
            <ac:cxnSpMk id="99" creationId="{605DCDFD-81F5-6EEC-1662-354DEC1C28C2}"/>
          </ac:cxnSpMkLst>
        </pc:cxnChg>
        <pc:cxnChg chg="mod">
          <ac:chgData name="Rigar Santiago - Benefit Actuarios" userId="ecd5bad2722cd338" providerId="LiveId" clId="{952A1E2C-F671-4BF1-93C0-2589FB2B80F8}" dt="2024-11-14T23:58:31.437" v="5092" actId="1076"/>
          <ac:cxnSpMkLst>
            <pc:docMk/>
            <pc:sldMk cId="0" sldId="256"/>
            <ac:cxnSpMk id="156" creationId="{FCD4E7DA-F5F5-24F9-DC92-3A6D60E17B21}"/>
          </ac:cxnSpMkLst>
        </pc:cxnChg>
        <pc:cxnChg chg="mod">
          <ac:chgData name="Rigar Santiago - Benefit Actuarios" userId="ecd5bad2722cd338" providerId="LiveId" clId="{952A1E2C-F671-4BF1-93C0-2589FB2B80F8}" dt="2024-11-14T23:58:31.437" v="5092" actId="1076"/>
          <ac:cxnSpMkLst>
            <pc:docMk/>
            <pc:sldMk cId="0" sldId="256"/>
            <ac:cxnSpMk id="157" creationId="{FC97294E-A61B-2258-B37B-768A9E96E031}"/>
          </ac:cxnSpMkLst>
        </pc:cxnChg>
        <pc:cxnChg chg="add mod">
          <ac:chgData name="Rigar Santiago - Benefit Actuarios" userId="ecd5bad2722cd338" providerId="LiveId" clId="{952A1E2C-F671-4BF1-93C0-2589FB2B80F8}" dt="2024-11-14T23:58:55.913" v="5111" actId="1076"/>
          <ac:cxnSpMkLst>
            <pc:docMk/>
            <pc:sldMk cId="0" sldId="256"/>
            <ac:cxnSpMk id="159" creationId="{5F3C5449-71F5-C7CF-95F1-D8FA5CA091E3}"/>
          </ac:cxnSpMkLst>
        </pc:cxnChg>
        <pc:cxnChg chg="add mod">
          <ac:chgData name="Rigar Santiago - Benefit Actuarios" userId="ecd5bad2722cd338" providerId="LiveId" clId="{952A1E2C-F671-4BF1-93C0-2589FB2B80F8}" dt="2024-11-14T23:58:55.913" v="5111" actId="1076"/>
          <ac:cxnSpMkLst>
            <pc:docMk/>
            <pc:sldMk cId="0" sldId="256"/>
            <ac:cxnSpMk id="160" creationId="{59BBE627-33F1-8BA5-4266-D2A42DBD42DA}"/>
          </ac:cxnSpMkLst>
        </pc:cxnChg>
        <pc:cxnChg chg="add mod">
          <ac:chgData name="Rigar Santiago - Benefit Actuarios" userId="ecd5bad2722cd338" providerId="LiveId" clId="{952A1E2C-F671-4BF1-93C0-2589FB2B80F8}" dt="2024-11-14T23:58:55.913" v="5111" actId="1076"/>
          <ac:cxnSpMkLst>
            <pc:docMk/>
            <pc:sldMk cId="0" sldId="256"/>
            <ac:cxnSpMk id="161" creationId="{708C7643-C167-5A5C-331E-38AEC94F71F7}"/>
          </ac:cxnSpMkLst>
        </pc:cxnChg>
        <pc:cxnChg chg="add mod">
          <ac:chgData name="Rigar Santiago - Benefit Actuarios" userId="ecd5bad2722cd338" providerId="LiveId" clId="{952A1E2C-F671-4BF1-93C0-2589FB2B80F8}" dt="2024-11-14T23:58:55.913" v="5111" actId="1076"/>
          <ac:cxnSpMkLst>
            <pc:docMk/>
            <pc:sldMk cId="0" sldId="256"/>
            <ac:cxnSpMk id="166" creationId="{B31914CC-8313-1666-C089-B63BBA07E40D}"/>
          </ac:cxnSpMkLst>
        </pc:cxnChg>
        <pc:cxnChg chg="mod">
          <ac:chgData name="Rigar Santiago - Benefit Actuarios" userId="ecd5bad2722cd338" providerId="LiveId" clId="{952A1E2C-F671-4BF1-93C0-2589FB2B80F8}" dt="2024-11-14T23:58:55.913" v="5111" actId="1076"/>
          <ac:cxnSpMkLst>
            <pc:docMk/>
            <pc:sldMk cId="0" sldId="256"/>
            <ac:cxnSpMk id="223" creationId="{6354CC39-02B2-7ACC-724A-4A34B8A8F2B7}"/>
          </ac:cxnSpMkLst>
        </pc:cxnChg>
        <pc:cxnChg chg="mod">
          <ac:chgData name="Rigar Santiago - Benefit Actuarios" userId="ecd5bad2722cd338" providerId="LiveId" clId="{952A1E2C-F671-4BF1-93C0-2589FB2B80F8}" dt="2024-11-14T23:58:55.913" v="5111" actId="1076"/>
          <ac:cxnSpMkLst>
            <pc:docMk/>
            <pc:sldMk cId="0" sldId="256"/>
            <ac:cxnSpMk id="224" creationId="{382671FE-BD21-EFDE-8894-707D7B22B7B7}"/>
          </ac:cxnSpMkLst>
        </pc:cxnChg>
        <pc:cxnChg chg="add del mod">
          <ac:chgData name="Rigar Santiago - Benefit Actuarios" userId="ecd5bad2722cd338" providerId="LiveId" clId="{952A1E2C-F671-4BF1-93C0-2589FB2B80F8}" dt="2024-11-15T00:02:32.724" v="5278" actId="478"/>
          <ac:cxnSpMkLst>
            <pc:docMk/>
            <pc:sldMk cId="0" sldId="256"/>
            <ac:cxnSpMk id="226" creationId="{5C127FC7-6A9B-3095-8DBE-4C27CE20B0CA}"/>
          </ac:cxnSpMkLst>
        </pc:cxnChg>
        <pc:cxnChg chg="add del mod">
          <ac:chgData name="Rigar Santiago - Benefit Actuarios" userId="ecd5bad2722cd338" providerId="LiveId" clId="{952A1E2C-F671-4BF1-93C0-2589FB2B80F8}" dt="2024-11-15T00:02:37.779" v="5279" actId="478"/>
          <ac:cxnSpMkLst>
            <pc:docMk/>
            <pc:sldMk cId="0" sldId="256"/>
            <ac:cxnSpMk id="227" creationId="{FBE88C01-04DC-1875-A0F5-7728A4E89A3B}"/>
          </ac:cxnSpMkLst>
        </pc:cxnChg>
        <pc:cxnChg chg="add del mod">
          <ac:chgData name="Rigar Santiago - Benefit Actuarios" userId="ecd5bad2722cd338" providerId="LiveId" clId="{952A1E2C-F671-4BF1-93C0-2589FB2B80F8}" dt="2024-11-15T00:02:12.754" v="5229" actId="478"/>
          <ac:cxnSpMkLst>
            <pc:docMk/>
            <pc:sldMk cId="0" sldId="256"/>
            <ac:cxnSpMk id="228" creationId="{16ACADFB-FB62-679F-57D7-3F973DA1AE84}"/>
          </ac:cxnSpMkLst>
        </pc:cxnChg>
        <pc:cxnChg chg="add mod">
          <ac:chgData name="Rigar Santiago - Benefit Actuarios" userId="ecd5bad2722cd338" providerId="LiveId" clId="{952A1E2C-F671-4BF1-93C0-2589FB2B80F8}" dt="2024-11-15T00:05:53.330" v="5694" actId="1036"/>
          <ac:cxnSpMkLst>
            <pc:docMk/>
            <pc:sldMk cId="0" sldId="256"/>
            <ac:cxnSpMk id="233" creationId="{F11B7D0E-B484-E74E-D31C-3CB7B1F3D7A7}"/>
          </ac:cxnSpMkLst>
        </pc:cxnChg>
        <pc:cxnChg chg="mod">
          <ac:chgData name="Rigar Santiago - Benefit Actuarios" userId="ecd5bad2722cd338" providerId="LiveId" clId="{952A1E2C-F671-4BF1-93C0-2589FB2B80F8}" dt="2024-11-15T00:05:37.320" v="5691" actId="1035"/>
          <ac:cxnSpMkLst>
            <pc:docMk/>
            <pc:sldMk cId="0" sldId="256"/>
            <ac:cxnSpMk id="290" creationId="{D79A98DF-DA37-AC3E-8EFD-37CF80C5F502}"/>
          </ac:cxnSpMkLst>
        </pc:cxnChg>
        <pc:cxnChg chg="mod">
          <ac:chgData name="Rigar Santiago - Benefit Actuarios" userId="ecd5bad2722cd338" providerId="LiveId" clId="{952A1E2C-F671-4BF1-93C0-2589FB2B80F8}" dt="2024-11-15T00:05:37.320" v="5691" actId="1035"/>
          <ac:cxnSpMkLst>
            <pc:docMk/>
            <pc:sldMk cId="0" sldId="256"/>
            <ac:cxnSpMk id="291" creationId="{9DDB48AE-C90C-4786-0C12-50F34D2CA5AC}"/>
          </ac:cxnSpMkLst>
        </pc:cxnChg>
        <pc:cxnChg chg="add del mod">
          <ac:chgData name="Rigar Santiago - Benefit Actuarios" userId="ecd5bad2722cd338" providerId="LiveId" clId="{952A1E2C-F671-4BF1-93C0-2589FB2B80F8}" dt="2024-11-15T00:37:54.282" v="6078" actId="1035"/>
          <ac:cxnSpMkLst>
            <pc:docMk/>
            <pc:sldMk cId="0" sldId="256"/>
            <ac:cxnSpMk id="293" creationId="{BDAF7C9D-8617-ABF8-A451-DD68A958A5EC}"/>
          </ac:cxnSpMkLst>
        </pc:cxnChg>
      </pc:sldChg>
      <pc:sldChg chg="addSp delSp modSp mod">
        <pc:chgData name="Rigar Santiago - Benefit Actuarios" userId="ecd5bad2722cd338" providerId="LiveId" clId="{952A1E2C-F671-4BF1-93C0-2589FB2B80F8}" dt="2024-11-12T04:27:05.019" v="3010" actId="1076"/>
        <pc:sldMkLst>
          <pc:docMk/>
          <pc:sldMk cId="0" sldId="257"/>
        </pc:sldMkLst>
        <pc:spChg chg="mod">
          <ac:chgData name="Rigar Santiago - Benefit Actuarios" userId="ecd5bad2722cd338" providerId="LiveId" clId="{952A1E2C-F671-4BF1-93C0-2589FB2B80F8}" dt="2024-11-12T02:08:07.376" v="828" actId="6549"/>
          <ac:spMkLst>
            <pc:docMk/>
            <pc:sldMk cId="0" sldId="257"/>
            <ac:spMk id="3" creationId="{9B33BD38-45AE-5931-C72B-D45FD34FBB3E}"/>
          </ac:spMkLst>
        </pc:spChg>
        <pc:spChg chg="add mod">
          <ac:chgData name="Rigar Santiago - Benefit Actuarios" userId="ecd5bad2722cd338" providerId="LiveId" clId="{952A1E2C-F671-4BF1-93C0-2589FB2B80F8}" dt="2024-11-12T04:27:05.019" v="3010" actId="1076"/>
          <ac:spMkLst>
            <pc:docMk/>
            <pc:sldMk cId="0" sldId="257"/>
            <ac:spMk id="5" creationId="{03DB49FB-1273-44FE-222A-B731B9802E14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7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8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2T04:26:24.531" v="2962" actId="478"/>
          <ac:spMkLst>
            <pc:docMk/>
            <pc:sldMk cId="0" sldId="257"/>
            <ac:spMk id="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1T01:59:46.869" v="521" actId="1036"/>
          <ac:spMkLst>
            <pc:docMk/>
            <pc:sldMk cId="0" sldId="257"/>
            <ac:spMk id="28" creationId="{07972CDE-34D5-5FEB-9A9B-7D660504A2DB}"/>
          </ac:spMkLst>
        </pc:spChg>
        <pc:spChg chg="del mod">
          <ac:chgData name="Rigar Santiago - Benefit Actuarios" userId="ecd5bad2722cd338" providerId="LiveId" clId="{952A1E2C-F671-4BF1-93C0-2589FB2B80F8}" dt="2024-11-12T04:26:23.883" v="2961" actId="478"/>
          <ac:spMkLst>
            <pc:docMk/>
            <pc:sldMk cId="0" sldId="257"/>
            <ac:spMk id="3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41" creationId="{ABD6A52D-7564-5760-34DE-D48257E3921D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42" creationId="{16259237-0FB0-BD04-91F1-A81EDA4A40E9}"/>
          </ac:spMkLst>
        </pc:spChg>
        <pc:spChg chg="del">
          <ac:chgData name="Rigar Santiago - Benefit Actuarios" userId="ecd5bad2722cd338" providerId="LiveId" clId="{952A1E2C-F671-4BF1-93C0-2589FB2B80F8}" dt="2024-11-11T01:59:17.623" v="496" actId="478"/>
          <ac:spMkLst>
            <pc:docMk/>
            <pc:sldMk cId="0" sldId="257"/>
            <ac:spMk id="45" creationId="{C20C47F4-4B48-4C04-9FDB-7AE48E509D09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46" creationId="{20473F40-48F1-4D5C-804C-1853C8C1CE85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47" creationId="{12491704-C20E-3922-CDD5-66C967F7D7ED}"/>
          </ac:spMkLst>
        </pc:spChg>
        <pc:spChg chg="mod">
          <ac:chgData name="Rigar Santiago - Benefit Actuarios" userId="ecd5bad2722cd338" providerId="LiveId" clId="{952A1E2C-F671-4BF1-93C0-2589FB2B80F8}" dt="2024-11-12T04:26:40.819" v="2999" actId="1037"/>
          <ac:spMkLst>
            <pc:docMk/>
            <pc:sldMk cId="0" sldId="257"/>
            <ac:spMk id="48" creationId="{208FD5F0-9042-D891-2978-C2759525DC10}"/>
          </ac:spMkLst>
        </pc:spChg>
        <pc:graphicFrameChg chg="mod modGraphic">
          <ac:chgData name="Rigar Santiago - Benefit Actuarios" userId="ecd5bad2722cd338" providerId="LiveId" clId="{952A1E2C-F671-4BF1-93C0-2589FB2B80F8}" dt="2024-11-12T04:26:40.819" v="2999" actId="1037"/>
          <ac:graphicFrameMkLst>
            <pc:docMk/>
            <pc:sldMk cId="0" sldId="257"/>
            <ac:graphicFrameMk id="36" creationId="{00000000-0000-0000-0000-000000000000}"/>
          </ac:graphicFrameMkLst>
        </pc:graphicFrameChg>
        <pc:picChg chg="mod">
          <ac:chgData name="Rigar Santiago - Benefit Actuarios" userId="ecd5bad2722cd338" providerId="LiveId" clId="{952A1E2C-F671-4BF1-93C0-2589FB2B80F8}" dt="2024-11-12T04:26:40.819" v="2999" actId="1037"/>
          <ac:picMkLst>
            <pc:docMk/>
            <pc:sldMk cId="0" sldId="257"/>
            <ac:picMk id="4" creationId="{00000000-0000-0000-0000-000000000000}"/>
          </ac:picMkLst>
        </pc:picChg>
        <pc:picChg chg="mod">
          <ac:chgData name="Rigar Santiago - Benefit Actuarios" userId="ecd5bad2722cd338" providerId="LiveId" clId="{952A1E2C-F671-4BF1-93C0-2589FB2B80F8}" dt="2024-11-12T04:26:40.819" v="2999" actId="1037"/>
          <ac:picMkLst>
            <pc:docMk/>
            <pc:sldMk cId="0" sldId="257"/>
            <ac:picMk id="1028" creationId="{546B5891-93DE-A287-60AE-B334A1662625}"/>
          </ac:picMkLst>
        </pc:picChg>
        <pc:cxnChg chg="add del mod">
          <ac:chgData name="Rigar Santiago - Benefit Actuarios" userId="ecd5bad2722cd338" providerId="LiveId" clId="{952A1E2C-F671-4BF1-93C0-2589FB2B80F8}" dt="2024-11-12T04:27:02.443" v="3009" actId="478"/>
          <ac:cxnSpMkLst>
            <pc:docMk/>
            <pc:sldMk cId="0" sldId="257"/>
            <ac:cxnSpMk id="2" creationId="{740A541D-29E0-6F59-2382-29DE043D4ED3}"/>
          </ac:cxnSpMkLst>
        </pc:cxnChg>
      </pc:sldChg>
      <pc:sldChg chg="addSp delSp modSp mod modClrScheme modAnim chgLayout">
        <pc:chgData name="Rigar Santiago - Benefit Actuarios" userId="ecd5bad2722cd338" providerId="LiveId" clId="{952A1E2C-F671-4BF1-93C0-2589FB2B80F8}" dt="2024-11-12T04:21:19.835" v="2791" actId="1076"/>
        <pc:sldMkLst>
          <pc:docMk/>
          <pc:sldMk cId="2908697455" sldId="261"/>
        </pc:sldMkLst>
        <pc:spChg chg="add mod">
          <ac:chgData name="Rigar Santiago - Benefit Actuarios" userId="ecd5bad2722cd338" providerId="LiveId" clId="{952A1E2C-F671-4BF1-93C0-2589FB2B80F8}" dt="2024-11-12T04:21:16.292" v="2790" actId="1076"/>
          <ac:spMkLst>
            <pc:docMk/>
            <pc:sldMk cId="2908697455" sldId="261"/>
            <ac:spMk id="2" creationId="{810AEE89-EBF7-961D-E00F-5076300E6C62}"/>
          </ac:spMkLst>
        </pc:spChg>
        <pc:spChg chg="mod">
          <ac:chgData name="Rigar Santiago - Benefit Actuarios" userId="ecd5bad2722cd338" providerId="LiveId" clId="{952A1E2C-F671-4BF1-93C0-2589FB2B80F8}" dt="2024-11-12T04:07:42.671" v="2670" actId="1076"/>
          <ac:spMkLst>
            <pc:docMk/>
            <pc:sldMk cId="2908697455" sldId="261"/>
            <ac:spMk id="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02:28.722" v="2486" actId="6549"/>
          <ac:spMkLst>
            <pc:docMk/>
            <pc:sldMk cId="2908697455" sldId="261"/>
            <ac:spMk id="6" creationId="{20D5FC92-5DB3-5E06-D45E-8D11B2BB62C7}"/>
          </ac:spMkLst>
        </pc:spChg>
        <pc:spChg chg="mod">
          <ac:chgData name="Rigar Santiago - Benefit Actuarios" userId="ecd5bad2722cd338" providerId="LiveId" clId="{952A1E2C-F671-4BF1-93C0-2589FB2B80F8}" dt="2024-11-12T04:04:47.348" v="2617" actId="20578"/>
          <ac:spMkLst>
            <pc:docMk/>
            <pc:sldMk cId="2908697455" sldId="261"/>
            <ac:spMk id="1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06:05.528" v="2626" actId="20577"/>
          <ac:spMkLst>
            <pc:docMk/>
            <pc:sldMk cId="2908697455" sldId="261"/>
            <ac:spMk id="15" creationId="{00000000-0000-0000-0000-000000000000}"/>
          </ac:spMkLst>
        </pc:spChg>
        <pc:spChg chg="mod ord">
          <ac:chgData name="Rigar Santiago - Benefit Actuarios" userId="ecd5bad2722cd338" providerId="LiveId" clId="{952A1E2C-F671-4BF1-93C0-2589FB2B80F8}" dt="2024-11-12T04:21:19.835" v="2791" actId="1076"/>
          <ac:spMkLst>
            <pc:docMk/>
            <pc:sldMk cId="2908697455" sldId="261"/>
            <ac:spMk id="37" creationId="{00000000-0000-0000-0000-000000000000}"/>
          </ac:spMkLst>
        </pc:spChg>
        <pc:spChg chg="del mod">
          <ac:chgData name="Rigar Santiago - Benefit Actuarios" userId="ecd5bad2722cd338" providerId="LiveId" clId="{952A1E2C-F671-4BF1-93C0-2589FB2B80F8}" dt="2024-11-12T04:06:31.215" v="2629" actId="478"/>
          <ac:spMkLst>
            <pc:docMk/>
            <pc:sldMk cId="2908697455" sldId="261"/>
            <ac:spMk id="165914" creationId="{00000000-0000-0000-0000-000000000000}"/>
          </ac:spMkLst>
        </pc:spChg>
        <pc:grpChg chg="mod">
          <ac:chgData name="Rigar Santiago - Benefit Actuarios" userId="ecd5bad2722cd338" providerId="LiveId" clId="{952A1E2C-F671-4BF1-93C0-2589FB2B80F8}" dt="2024-11-12T04:21:16.292" v="2790" actId="1076"/>
          <ac:grpSpMkLst>
            <pc:docMk/>
            <pc:sldMk cId="2908697455" sldId="261"/>
            <ac:grpSpMk id="8" creationId="{00000000-0000-0000-0000-000000000000}"/>
          </ac:grpSpMkLst>
        </pc:grpChg>
      </pc:sldChg>
      <pc:sldChg chg="addSp delSp modSp mod delAnim modAnim">
        <pc:chgData name="Rigar Santiago - Benefit Actuarios" userId="ecd5bad2722cd338" providerId="LiveId" clId="{952A1E2C-F671-4BF1-93C0-2589FB2B80F8}" dt="2024-11-12T04:46:43.588" v="3269" actId="478"/>
        <pc:sldMkLst>
          <pc:docMk/>
          <pc:sldMk cId="0" sldId="275"/>
        </pc:sldMkLst>
        <pc:spChg chg="mod">
          <ac:chgData name="Rigar Santiago - Benefit Actuarios" userId="ecd5bad2722cd338" providerId="LiveId" clId="{952A1E2C-F671-4BF1-93C0-2589FB2B80F8}" dt="2024-11-12T02:57:28.285" v="1374" actId="1036"/>
          <ac:spMkLst>
            <pc:docMk/>
            <pc:sldMk cId="0" sldId="275"/>
            <ac:spMk id="2" creationId="{3A103932-0750-6DD5-27CD-91CE6471737F}"/>
          </ac:spMkLst>
        </pc:spChg>
        <pc:spChg chg="add mod">
          <ac:chgData name="Rigar Santiago - Benefit Actuarios" userId="ecd5bad2722cd338" providerId="LiveId" clId="{952A1E2C-F671-4BF1-93C0-2589FB2B80F8}" dt="2024-11-12T04:46:42.715" v="3268" actId="1076"/>
          <ac:spMkLst>
            <pc:docMk/>
            <pc:sldMk cId="0" sldId="275"/>
            <ac:spMk id="4" creationId="{5C5298C4-A7FA-5027-A6EC-6125B1C5339D}"/>
          </ac:spMkLst>
        </pc:spChg>
        <pc:spChg chg="add mod">
          <ac:chgData name="Rigar Santiago - Benefit Actuarios" userId="ecd5bad2722cd338" providerId="LiveId" clId="{952A1E2C-F671-4BF1-93C0-2589FB2B80F8}" dt="2024-11-12T02:52:38.842" v="1359" actId="6549"/>
          <ac:spMkLst>
            <pc:docMk/>
            <pc:sldMk cId="0" sldId="275"/>
            <ac:spMk id="5" creationId="{DC1701EA-6E40-925D-9DBD-519B6CE070F6}"/>
          </ac:spMkLst>
        </pc:spChg>
        <pc:spChg chg="mod">
          <ac:chgData name="Rigar Santiago - Benefit Actuarios" userId="ecd5bad2722cd338" providerId="LiveId" clId="{952A1E2C-F671-4BF1-93C0-2589FB2B80F8}" dt="2024-11-12T02:57:28.285" v="1374" actId="1036"/>
          <ac:spMkLst>
            <pc:docMk/>
            <pc:sldMk cId="0" sldId="275"/>
            <ac:spMk id="6" creationId="{0110D53C-1CFD-ED6C-5348-5B685CE1DB2E}"/>
          </ac:spMkLst>
        </pc:spChg>
        <pc:spChg chg="mod">
          <ac:chgData name="Rigar Santiago - Benefit Actuarios" userId="ecd5bad2722cd338" providerId="LiveId" clId="{952A1E2C-F671-4BF1-93C0-2589FB2B80F8}" dt="2024-11-12T02:57:28.285" v="1374" actId="1036"/>
          <ac:spMkLst>
            <pc:docMk/>
            <pc:sldMk cId="0" sldId="275"/>
            <ac:spMk id="7" creationId="{001CB379-424C-FC1C-6D91-E56C9202CE54}"/>
          </ac:spMkLst>
        </pc:spChg>
        <pc:spChg chg="mod">
          <ac:chgData name="Rigar Santiago - Benefit Actuarios" userId="ecd5bad2722cd338" providerId="LiveId" clId="{952A1E2C-F671-4BF1-93C0-2589FB2B80F8}" dt="2024-11-12T02:57:28.285" v="1374" actId="1036"/>
          <ac:spMkLst>
            <pc:docMk/>
            <pc:sldMk cId="0" sldId="275"/>
            <ac:spMk id="8" creationId="{FDCD51AB-017B-10D7-58BE-A168E8AE1591}"/>
          </ac:spMkLst>
        </pc:spChg>
        <pc:spChg chg="mod">
          <ac:chgData name="Rigar Santiago - Benefit Actuarios" userId="ecd5bad2722cd338" providerId="LiveId" clId="{952A1E2C-F671-4BF1-93C0-2589FB2B80F8}" dt="2024-11-12T02:51:44.277" v="1358" actId="20577"/>
          <ac:spMkLst>
            <pc:docMk/>
            <pc:sldMk cId="0" sldId="275"/>
            <ac:spMk id="865" creationId="{00000000-0000-0000-0000-000000000000}"/>
          </ac:spMkLst>
        </pc:spChg>
        <pc:grpChg chg="mod">
          <ac:chgData name="Rigar Santiago - Benefit Actuarios" userId="ecd5bad2722cd338" providerId="LiveId" clId="{952A1E2C-F671-4BF1-93C0-2589FB2B80F8}" dt="2024-11-12T02:57:28.285" v="1374" actId="1036"/>
          <ac:grpSpMkLst>
            <pc:docMk/>
            <pc:sldMk cId="0" sldId="275"/>
            <ac:grpSpMk id="862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2:57:28.285" v="1374" actId="1036"/>
          <ac:grpSpMkLst>
            <pc:docMk/>
            <pc:sldMk cId="0" sldId="275"/>
            <ac:grpSpMk id="874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2:57:28.285" v="1374" actId="1036"/>
          <ac:grpSpMkLst>
            <pc:docMk/>
            <pc:sldMk cId="0" sldId="275"/>
            <ac:grpSpMk id="886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2:57:28.285" v="1374" actId="1036"/>
          <ac:grpSpMkLst>
            <pc:docMk/>
            <pc:sldMk cId="0" sldId="275"/>
            <ac:grpSpMk id="903" creationId="{00000000-0000-0000-0000-000000000000}"/>
          </ac:grpSpMkLst>
        </pc:grpChg>
        <pc:cxnChg chg="add del mod">
          <ac:chgData name="Rigar Santiago - Benefit Actuarios" userId="ecd5bad2722cd338" providerId="LiveId" clId="{952A1E2C-F671-4BF1-93C0-2589FB2B80F8}" dt="2024-11-12T04:46:43.588" v="3269" actId="478"/>
          <ac:cxnSpMkLst>
            <pc:docMk/>
            <pc:sldMk cId="0" sldId="275"/>
            <ac:cxnSpMk id="3" creationId="{50B618D2-DC78-42B2-1599-DC4618179DF5}"/>
          </ac:cxnSpMkLst>
        </pc:cxnChg>
      </pc:sldChg>
      <pc:sldChg chg="addSp delSp modSp mod delAnim modAnim">
        <pc:chgData name="Rigar Santiago - Benefit Actuarios" userId="ecd5bad2722cd338" providerId="LiveId" clId="{952A1E2C-F671-4BF1-93C0-2589FB2B80F8}" dt="2024-11-12T04:45:39.569" v="3233" actId="108"/>
        <pc:sldMkLst>
          <pc:docMk/>
          <pc:sldMk cId="645560109" sldId="598"/>
        </pc:sldMkLst>
        <pc:spChg chg="mod">
          <ac:chgData name="Rigar Santiago - Benefit Actuarios" userId="ecd5bad2722cd338" providerId="LiveId" clId="{952A1E2C-F671-4BF1-93C0-2589FB2B80F8}" dt="2024-11-12T02:43:42.109" v="1224" actId="14100"/>
          <ac:spMkLst>
            <pc:docMk/>
            <pc:sldMk cId="645560109" sldId="598"/>
            <ac:spMk id="2" creationId="{7FA40772-211F-D406-166A-7AEBED3A071A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0" creationId="{5D1C4C23-9ED2-339C-5260-6DB4C78EB230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1" creationId="{14B083A8-CB5E-2F33-E30C-7AED81C73347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2" creationId="{CEED47D8-8B22-8B52-A0FC-999137AF877A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3" creationId="{370ED19A-B00F-D9B9-D45D-1B55E3A377D7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4" creationId="{9A7B3124-E524-908B-9878-C3A839A6F1F2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5" creationId="{C47CDE77-2036-12B1-3493-ED79B0DB248D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6" creationId="{EE298B09-F27F-707B-7A85-9407AD4F750A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7" creationId="{2CA8F00B-FB11-9EA2-E1B3-DA1CE8CF95E8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8" creationId="{2252EDB0-9E24-F5A6-6447-967B79D83F0B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329" creationId="{B0BCFD82-5A72-70CB-9183-FE415DA8A0EB}"/>
          </ac:spMkLst>
        </pc:spChg>
        <pc:spChg chg="add del mod">
          <ac:chgData name="Rigar Santiago - Benefit Actuarios" userId="ecd5bad2722cd338" providerId="LiveId" clId="{952A1E2C-F671-4BF1-93C0-2589FB2B80F8}" dt="2024-11-12T04:19:56.110" v="2771" actId="478"/>
          <ac:spMkLst>
            <pc:docMk/>
            <pc:sldMk cId="645560109" sldId="598"/>
            <ac:spMk id="377" creationId="{FC15F70C-0A24-4D9A-9CF6-5A7FA9554F80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81" creationId="{654DFDA0-7825-405F-8D26-570FE2F19793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82" creationId="{E22A2689-B07A-4502-A3B6-85B38B8EC7F4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83" creationId="{0EF28690-FC43-4CBE-AFFD-422F1E3C2733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84" creationId="{72E94D8F-800A-4300-B0D6-3916D66466D8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88" creationId="{EAA6B007-8C9C-4EA9-9126-813E675BAB35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89" creationId="{9D999811-C717-4649-BFDA-B17BD5C9C1CA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0" creationId="{5AE6DF80-4AD2-4F47-85A3-65C43684B66D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1" creationId="{8E3E2A21-737D-401F-8DF1-EFDC406707E2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2" creationId="{0D47A226-B9EB-4EE9-B0A2-ACCE6E8185A6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5" creationId="{C7EB3998-0A50-4441-9A76-403DC340C3BF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6" creationId="{DEC891C4-A671-4668-B46E-327FAB79D751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7" creationId="{D7FB0FAB-EF82-4463-889D-42AA8A6E4FC8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398" creationId="{BBFED686-CBAE-430F-86E8-E87F720B00A5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01" creationId="{7B1BD845-DB1C-4D85-A9B0-9BFE87AC7267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02" creationId="{097AD5E4-6BBD-4BCA-8945-E7D69B645155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09" creationId="{8A2CAD77-DFC3-4EE8-8E03-B4C1410B7A52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10" creationId="{23E92DCE-6DDC-4FB5-A9C3-D8BF601E25C2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11" creationId="{7A811D11-E356-4C7C-97C0-A1FC2E33D459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12" creationId="{FDA021DB-C0FC-4691-9612-3A424EBE032C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13" creationId="{85DDFDA6-4CA3-4453-897E-720EF34EB1C6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14" creationId="{782B9746-CC8E-401C-BF04-8B863890AC04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19" creationId="{9075DCC3-0C26-455D-A51E-F7920DDDC43F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22" creationId="{550AA5A4-0EF5-457C-935B-635E4051AD10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25" creationId="{44811DFC-B28C-4D09-8AED-E24B53B8B1C3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28" creationId="{C6E993D2-B4D4-4AA3-9A9F-0E89D3A86102}"/>
          </ac:spMkLst>
        </pc:spChg>
        <pc:spChg chg="mod">
          <ac:chgData name="Rigar Santiago - Benefit Actuarios" userId="ecd5bad2722cd338" providerId="LiveId" clId="{952A1E2C-F671-4BF1-93C0-2589FB2B80F8}" dt="2024-11-12T04:19:42.771" v="2769" actId="20577"/>
          <ac:spMkLst>
            <pc:docMk/>
            <pc:sldMk cId="645560109" sldId="598"/>
            <ac:spMk id="429" creationId="{2F55D5DF-2BF5-40C8-8ADA-2E63522AE3C7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30" creationId="{B257FB7F-BC1D-456E-9765-B7F8F4D31C63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31" creationId="{0E37DAFA-438E-4454-A3D7-9C10BFCB8A65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0" creationId="{DBE51A09-7B23-418D-AFFB-2B4532821076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1" creationId="{99C71752-826E-48C1-A98F-8D6E2DFCBBDD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3" creationId="{94E59A01-D21D-4945-962D-594768A61E5D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5" creationId="{913C19E3-D97D-4070-A831-403AFB76B690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6" creationId="{43FA6638-AE66-4FF7-9F79-7ED5CBFE753C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7" creationId="{490A437A-56A6-4349-A7D4-B9F9C82F660C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8" creationId="{A12C6B30-1C3F-4B18-80AA-350A51A7BD23}"/>
          </ac:spMkLst>
        </pc:spChg>
        <pc:spChg chg="mod">
          <ac:chgData name="Rigar Santiago - Benefit Actuarios" userId="ecd5bad2722cd338" providerId="LiveId" clId="{952A1E2C-F671-4BF1-93C0-2589FB2B80F8}" dt="2024-11-12T04:14:14.923" v="2735" actId="1036"/>
          <ac:spMkLst>
            <pc:docMk/>
            <pc:sldMk cId="645560109" sldId="598"/>
            <ac:spMk id="449" creationId="{68F93174-8490-4375-ACC5-9C73CB65D508}"/>
          </ac:spMkLst>
        </pc:spChg>
        <pc:spChg chg="mod">
          <ac:chgData name="Rigar Santiago - Benefit Actuarios" userId="ecd5bad2722cd338" providerId="LiveId" clId="{952A1E2C-F671-4BF1-93C0-2589FB2B80F8}" dt="2024-11-12T04:45:39.569" v="3233" actId="108"/>
          <ac:spMkLst>
            <pc:docMk/>
            <pc:sldMk cId="645560109" sldId="598"/>
            <ac:spMk id="470" creationId="{0492EDB9-44E7-9542-D5BA-C5872067AEEB}"/>
          </ac:spMkLst>
        </pc:spChg>
        <pc:spChg chg="del mod">
          <ac:chgData name="Rigar Santiago - Benefit Actuarios" userId="ecd5bad2722cd338" providerId="LiveId" clId="{952A1E2C-F671-4BF1-93C0-2589FB2B80F8}" dt="2024-11-12T04:16:59.640" v="2762" actId="478"/>
          <ac:spMkLst>
            <pc:docMk/>
            <pc:sldMk cId="645560109" sldId="598"/>
            <ac:spMk id="478" creationId="{4A82A08F-5A5C-F209-C6B3-34E55F29D52D}"/>
          </ac:spMkLst>
        </pc:spChg>
        <pc:spChg chg="del mod">
          <ac:chgData name="Rigar Santiago - Benefit Actuarios" userId="ecd5bad2722cd338" providerId="LiveId" clId="{952A1E2C-F671-4BF1-93C0-2589FB2B80F8}" dt="2024-11-12T04:16:52.886" v="2761" actId="478"/>
          <ac:spMkLst>
            <pc:docMk/>
            <pc:sldMk cId="645560109" sldId="598"/>
            <ac:spMk id="479" creationId="{51ECA90E-A0F2-10D5-C2A6-F4BAF97C79C1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1" creationId="{12A9FA0A-00BC-C367-2DBD-A64E1099A74D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2" creationId="{8F268D33-12D1-6F00-3A9F-52B33E151223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3" creationId="{40C593C7-D7AD-DDB1-6E3D-49484FAA66D3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4" creationId="{09E8CC11-6156-F193-4F2D-EE6F3BB871C2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5" creationId="{58A5A0AB-0009-598E-F10F-F6D6DD837390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6" creationId="{563D14BD-6D32-1E7B-650A-D17F9AA33A67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7" creationId="{1C1E297A-3127-2CCC-66C8-B6D788E4D109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8" creationId="{535D2756-0B29-F65A-0C1B-55B3CFDD97F9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89" creationId="{4753EF99-E34C-B50E-4407-CF7EA310C781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0" creationId="{E8CB4C8F-93F5-7FB4-EE83-7C029BBBB2DC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1" creationId="{A45845EA-FAE4-261F-F257-8A59D7D795A0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2" creationId="{8452F760-EDBE-30FA-F7CA-C679FA8E9A5D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3" creationId="{824F7FA2-CFB3-C451-405A-64EF845EC56A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4" creationId="{40BD41E7-66C0-9849-A183-16A0FF7A00CF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5" creationId="{10AB2335-0A1A-A4EA-E39A-E3FC10230F93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6" creationId="{D7374927-9C0A-207A-1704-FEC43D60304E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7" creationId="{52FD59D7-FEC6-C71D-98F6-DEF5624E7F6E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8" creationId="{13F6CFFD-A2B5-3DF5-B2C1-EA4CCA78103D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499" creationId="{03DC0B0C-46C0-56FC-CE09-9846325F1211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0" creationId="{C24D3984-E8D2-D7AA-70A8-A73FA94F879E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1" creationId="{F0E22BA6-537A-2EA1-8ED8-294044216CA5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2" creationId="{83FF457F-6090-5198-F068-30D26C5AF488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3" creationId="{CDDF14C7-582F-CE0A-B6F0-1CE8A01050EA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4" creationId="{EE879CB3-8EE2-5742-6C45-B650549E7E9F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5" creationId="{C78482AE-9E37-6721-40F8-AAE76080ED82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6" creationId="{331F6DCB-658F-DD40-FF56-0C46EA96A6C9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7" creationId="{3125E24D-1E97-A842-9D7C-813D35735C10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8" creationId="{0F601866-C45B-8DC2-C0A5-7EFE20634A35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09" creationId="{6C319398-36D8-28E8-68C8-85D87665CB82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10" creationId="{4259368C-C3B8-BB0D-EA11-27B43D980125}"/>
          </ac:spMkLst>
        </pc:spChg>
        <pc:spChg chg="mod">
          <ac:chgData name="Rigar Santiago - Benefit Actuarios" userId="ecd5bad2722cd338" providerId="LiveId" clId="{952A1E2C-F671-4BF1-93C0-2589FB2B80F8}" dt="2024-11-12T04:20:18.948" v="2784" actId="1038"/>
          <ac:spMkLst>
            <pc:docMk/>
            <pc:sldMk cId="645560109" sldId="598"/>
            <ac:spMk id="511" creationId="{EB8B36A3-3F5C-6C37-B070-09A12AC84975}"/>
          </ac:spMkLst>
        </pc:spChg>
        <pc:grpChg chg="mod">
          <ac:chgData name="Rigar Santiago - Benefit Actuarios" userId="ecd5bad2722cd338" providerId="LiveId" clId="{952A1E2C-F671-4BF1-93C0-2589FB2B80F8}" dt="2024-11-12T04:14:14.923" v="2735" actId="1036"/>
          <ac:grpSpMkLst>
            <pc:docMk/>
            <pc:sldMk cId="645560109" sldId="598"/>
            <ac:grpSpMk id="420" creationId="{D0E4A636-E864-454D-8B9A-84DDEA85D7C0}"/>
          </ac:grpSpMkLst>
        </pc:grpChg>
        <pc:grpChg chg="add del mod">
          <ac:chgData name="Rigar Santiago - Benefit Actuarios" userId="ecd5bad2722cd338" providerId="LiveId" clId="{952A1E2C-F671-4BF1-93C0-2589FB2B80F8}" dt="2024-11-12T04:19:56.110" v="2771" actId="478"/>
          <ac:grpSpMkLst>
            <pc:docMk/>
            <pc:sldMk cId="645560109" sldId="598"/>
            <ac:grpSpMk id="423" creationId="{379E38BF-9C14-4048-8FC4-5EE1744C8943}"/>
          </ac:grpSpMkLst>
        </pc:grpChg>
        <pc:grpChg chg="mod">
          <ac:chgData name="Rigar Santiago - Benefit Actuarios" userId="ecd5bad2722cd338" providerId="LiveId" clId="{952A1E2C-F671-4BF1-93C0-2589FB2B80F8}" dt="2024-11-12T04:14:14.923" v="2735" actId="1036"/>
          <ac:grpSpMkLst>
            <pc:docMk/>
            <pc:sldMk cId="645560109" sldId="598"/>
            <ac:grpSpMk id="426" creationId="{A1FAEFEF-AB08-46CC-BEEB-ACCF9A16F84A}"/>
          </ac:grpSpMkLst>
        </pc:grpChg>
        <pc:grpChg chg="mod">
          <ac:chgData name="Rigar Santiago - Benefit Actuarios" userId="ecd5bad2722cd338" providerId="LiveId" clId="{952A1E2C-F671-4BF1-93C0-2589FB2B80F8}" dt="2024-11-12T04:14:14.923" v="2735" actId="1036"/>
          <ac:grpSpMkLst>
            <pc:docMk/>
            <pc:sldMk cId="645560109" sldId="598"/>
            <ac:grpSpMk id="444" creationId="{9477ED75-24CC-4C64-931C-07B168EF2456}"/>
          </ac:grpSpMkLst>
        </pc:grpChg>
        <pc:graphicFrameChg chg="mod modGraphic">
          <ac:chgData name="Rigar Santiago - Benefit Actuarios" userId="ecd5bad2722cd338" providerId="LiveId" clId="{952A1E2C-F671-4BF1-93C0-2589FB2B80F8}" dt="2024-11-12T04:18:36.047" v="2765"/>
          <ac:graphicFrameMkLst>
            <pc:docMk/>
            <pc:sldMk cId="645560109" sldId="598"/>
            <ac:graphicFrameMk id="472" creationId="{8CAB099C-DC61-0A78-1044-73B21B31EC38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11:51.404" v="2712" actId="1076"/>
          <ac:graphicFrameMkLst>
            <pc:docMk/>
            <pc:sldMk cId="645560109" sldId="598"/>
            <ac:graphicFrameMk id="473" creationId="{F542B01F-8450-673C-6071-F9F36A627642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15:32.341" v="2756" actId="1037"/>
          <ac:graphicFrameMkLst>
            <pc:docMk/>
            <pc:sldMk cId="645560109" sldId="598"/>
            <ac:graphicFrameMk id="475" creationId="{61B10E1A-B7DD-22B6-F04A-E2055763C9B0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14:05.106" v="2728" actId="207"/>
          <ac:graphicFrameMkLst>
            <pc:docMk/>
            <pc:sldMk cId="645560109" sldId="598"/>
            <ac:graphicFrameMk id="476" creationId="{EEFD9903-F06C-DE3C-0A62-8E4663150D20}"/>
          </ac:graphicFrameMkLst>
        </pc:graphicFrameChg>
        <pc:cxnChg chg="mod">
          <ac:chgData name="Rigar Santiago - Benefit Actuarios" userId="ecd5bad2722cd338" providerId="LiveId" clId="{952A1E2C-F671-4BF1-93C0-2589FB2B80F8}" dt="2024-11-12T04:14:14.923" v="2735" actId="1036"/>
          <ac:cxnSpMkLst>
            <pc:docMk/>
            <pc:sldMk cId="645560109" sldId="598"/>
            <ac:cxnSpMk id="378" creationId="{401948AE-4C78-47CC-BA22-502D1798D56B}"/>
          </ac:cxnSpMkLst>
        </pc:cxnChg>
        <pc:cxnChg chg="mod">
          <ac:chgData name="Rigar Santiago - Benefit Actuarios" userId="ecd5bad2722cd338" providerId="LiveId" clId="{952A1E2C-F671-4BF1-93C0-2589FB2B80F8}" dt="2024-11-12T04:14:14.923" v="2735" actId="1036"/>
          <ac:cxnSpMkLst>
            <pc:docMk/>
            <pc:sldMk cId="645560109" sldId="598"/>
            <ac:cxnSpMk id="379" creationId="{7D85223D-A8F7-4A35-AA0D-C2C34A4259EC}"/>
          </ac:cxnSpMkLst>
        </pc:cxnChg>
        <pc:cxnChg chg="mod">
          <ac:chgData name="Rigar Santiago - Benefit Actuarios" userId="ecd5bad2722cd338" providerId="LiveId" clId="{952A1E2C-F671-4BF1-93C0-2589FB2B80F8}" dt="2024-11-12T04:14:14.923" v="2735" actId="1036"/>
          <ac:cxnSpMkLst>
            <pc:docMk/>
            <pc:sldMk cId="645560109" sldId="598"/>
            <ac:cxnSpMk id="421" creationId="{FB8BE280-037B-45DB-9F33-82120057CB4B}"/>
          </ac:cxnSpMkLst>
        </pc:cxnChg>
        <pc:cxnChg chg="mod">
          <ac:chgData name="Rigar Santiago - Benefit Actuarios" userId="ecd5bad2722cd338" providerId="LiveId" clId="{952A1E2C-F671-4BF1-93C0-2589FB2B80F8}" dt="2024-11-12T04:14:14.923" v="2735" actId="1036"/>
          <ac:cxnSpMkLst>
            <pc:docMk/>
            <pc:sldMk cId="645560109" sldId="598"/>
            <ac:cxnSpMk id="424" creationId="{298695A3-53A1-48DD-98C1-F6EF3942332B}"/>
          </ac:cxnSpMkLst>
        </pc:cxnChg>
        <pc:cxnChg chg="mod">
          <ac:chgData name="Rigar Santiago - Benefit Actuarios" userId="ecd5bad2722cd338" providerId="LiveId" clId="{952A1E2C-F671-4BF1-93C0-2589FB2B80F8}" dt="2024-11-12T04:14:14.923" v="2735" actId="1036"/>
          <ac:cxnSpMkLst>
            <pc:docMk/>
            <pc:sldMk cId="645560109" sldId="598"/>
            <ac:cxnSpMk id="427" creationId="{C4994A2B-45DB-430B-BB46-37E169FABE50}"/>
          </ac:cxnSpMkLst>
        </pc:cxnChg>
        <pc:cxnChg chg="del">
          <ac:chgData name="Rigar Santiago - Benefit Actuarios" userId="ecd5bad2722cd338" providerId="LiveId" clId="{952A1E2C-F671-4BF1-93C0-2589FB2B80F8}" dt="2024-11-12T04:20:09.116" v="2772" actId="478"/>
          <ac:cxnSpMkLst>
            <pc:docMk/>
            <pc:sldMk cId="645560109" sldId="598"/>
            <ac:cxnSpMk id="469" creationId="{16DD459F-E773-D240-5086-5681C868A909}"/>
          </ac:cxnSpMkLst>
        </pc:cxnChg>
      </pc:sldChg>
      <pc:sldChg chg="addSp delSp modSp mod modAnim">
        <pc:chgData name="Rigar Santiago - Benefit Actuarios" userId="ecd5bad2722cd338" providerId="LiveId" clId="{952A1E2C-F671-4BF1-93C0-2589FB2B80F8}" dt="2024-11-14T22:59:21.789" v="3672" actId="20577"/>
        <pc:sldMkLst>
          <pc:docMk/>
          <pc:sldMk cId="4026447260" sldId="625"/>
        </pc:sldMkLst>
        <pc:spChg chg="mod">
          <ac:chgData name="Rigar Santiago - Benefit Actuarios" userId="ecd5bad2722cd338" providerId="LiveId" clId="{952A1E2C-F671-4BF1-93C0-2589FB2B80F8}" dt="2024-11-12T02:08:15.758" v="830" actId="6549"/>
          <ac:spMkLst>
            <pc:docMk/>
            <pc:sldMk cId="4026447260" sldId="625"/>
            <ac:spMk id="2" creationId="{F073D563-C374-1E3D-0260-2BA81BAE6D31}"/>
          </ac:spMkLst>
        </pc:spChg>
        <pc:spChg chg="mod">
          <ac:chgData name="Rigar Santiago - Benefit Actuarios" userId="ecd5bad2722cd338" providerId="LiveId" clId="{952A1E2C-F671-4BF1-93C0-2589FB2B80F8}" dt="2024-11-12T01:44:50.054" v="636" actId="2085"/>
          <ac:spMkLst>
            <pc:docMk/>
            <pc:sldMk cId="4026447260" sldId="625"/>
            <ac:spMk id="4" creationId="{24712B2D-B495-E97C-FB20-73F7AB301BCC}"/>
          </ac:spMkLst>
        </pc:spChg>
        <pc:spChg chg="mod">
          <ac:chgData name="Rigar Santiago - Benefit Actuarios" userId="ecd5bad2722cd338" providerId="LiveId" clId="{952A1E2C-F671-4BF1-93C0-2589FB2B80F8}" dt="2024-11-12T01:44:50.054" v="636" actId="2085"/>
          <ac:spMkLst>
            <pc:docMk/>
            <pc:sldMk cId="4026447260" sldId="625"/>
            <ac:spMk id="5" creationId="{20F4AC16-BA34-A18D-2478-BE6E32EBB949}"/>
          </ac:spMkLst>
        </pc:spChg>
        <pc:spChg chg="mod">
          <ac:chgData name="Rigar Santiago - Benefit Actuarios" userId="ecd5bad2722cd338" providerId="LiveId" clId="{952A1E2C-F671-4BF1-93C0-2589FB2B80F8}" dt="2024-11-12T01:44:53.143" v="637" actId="2085"/>
          <ac:spMkLst>
            <pc:docMk/>
            <pc:sldMk cId="4026447260" sldId="625"/>
            <ac:spMk id="7" creationId="{DEDA850B-C630-8893-F775-DBB035821ADB}"/>
          </ac:spMkLst>
        </pc:spChg>
        <pc:spChg chg="mod">
          <ac:chgData name="Rigar Santiago - Benefit Actuarios" userId="ecd5bad2722cd338" providerId="LiveId" clId="{952A1E2C-F671-4BF1-93C0-2589FB2B80F8}" dt="2024-11-12T01:43:25.615" v="631" actId="1076"/>
          <ac:spMkLst>
            <pc:docMk/>
            <pc:sldMk cId="4026447260" sldId="625"/>
            <ac:spMk id="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1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37:14.331" v="3105" actId="20577"/>
          <ac:spMkLst>
            <pc:docMk/>
            <pc:sldMk cId="4026447260" sldId="625"/>
            <ac:spMk id="13" creationId="{7790406C-C690-E509-2FDE-337D1F672298}"/>
          </ac:spMkLst>
        </pc:spChg>
        <pc:spChg chg="mod">
          <ac:chgData name="Rigar Santiago - Benefit Actuarios" userId="ecd5bad2722cd338" providerId="LiveId" clId="{952A1E2C-F671-4BF1-93C0-2589FB2B80F8}" dt="2024-11-12T01:44:53.143" v="637" actId="2085"/>
          <ac:spMkLst>
            <pc:docMk/>
            <pc:sldMk cId="4026447260" sldId="625"/>
            <ac:spMk id="14" creationId="{D7C218D2-B64E-B137-2F54-038AC43E07D6}"/>
          </ac:spMkLst>
        </pc:spChg>
        <pc:spChg chg="mod">
          <ac:chgData name="Rigar Santiago - Benefit Actuarios" userId="ecd5bad2722cd338" providerId="LiveId" clId="{952A1E2C-F671-4BF1-93C0-2589FB2B80F8}" dt="2024-11-12T01:44:46.141" v="635" actId="2085"/>
          <ac:spMkLst>
            <pc:docMk/>
            <pc:sldMk cId="4026447260" sldId="625"/>
            <ac:spMk id="16" creationId="{57EFFD3B-117A-8482-2DD5-47D04BD83AFA}"/>
          </ac:spMkLst>
        </pc:spChg>
        <pc:spChg chg="mod">
          <ac:chgData name="Rigar Santiago - Benefit Actuarios" userId="ecd5bad2722cd338" providerId="LiveId" clId="{952A1E2C-F671-4BF1-93C0-2589FB2B80F8}" dt="2024-11-12T01:44:46.141" v="635" actId="2085"/>
          <ac:spMkLst>
            <pc:docMk/>
            <pc:sldMk cId="4026447260" sldId="625"/>
            <ac:spMk id="17" creationId="{BA7FF192-029D-11FD-47CB-51502975E2B4}"/>
          </ac:spMkLst>
        </pc:spChg>
        <pc:spChg chg="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18" creationId="{11BD64FA-4748-F50F-E6D5-9083FBA0614A}"/>
          </ac:spMkLst>
        </pc:spChg>
        <pc:spChg chg="add 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19" creationId="{82B359EF-12C3-0624-F7BB-BA8598332DD4}"/>
          </ac:spMkLst>
        </pc:spChg>
        <pc:spChg chg="mod">
          <ac:chgData name="Rigar Santiago - Benefit Actuarios" userId="ecd5bad2722cd338" providerId="LiveId" clId="{952A1E2C-F671-4BF1-93C0-2589FB2B80F8}" dt="2024-11-12T02:13:53.516" v="892" actId="5793"/>
          <ac:spMkLst>
            <pc:docMk/>
            <pc:sldMk cId="4026447260" sldId="625"/>
            <ac:spMk id="2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1:38:39.692" v="604" actId="20577"/>
          <ac:spMkLst>
            <pc:docMk/>
            <pc:sldMk cId="4026447260" sldId="625"/>
            <ac:spMk id="3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1:38:38.684" v="603" actId="20577"/>
          <ac:spMkLst>
            <pc:docMk/>
            <pc:sldMk cId="4026447260" sldId="625"/>
            <ac:spMk id="3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1T02:00:16.535" v="522" actId="404"/>
          <ac:spMkLst>
            <pc:docMk/>
            <pc:sldMk cId="4026447260" sldId="625"/>
            <ac:spMk id="37" creationId="{00000000-0000-0000-0000-000000000000}"/>
          </ac:spMkLst>
        </pc:spChg>
        <pc:spChg chg="add 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38" creationId="{5E7E3C30-E42A-FA36-C880-5245985C23F2}"/>
          </ac:spMkLst>
        </pc:spChg>
        <pc:spChg chg="add 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39" creationId="{3A027CAC-7D4C-DA02-DDF4-09E9C3034730}"/>
          </ac:spMkLst>
        </pc:spChg>
        <pc:spChg chg="add del">
          <ac:chgData name="Rigar Santiago - Benefit Actuarios" userId="ecd5bad2722cd338" providerId="LiveId" clId="{952A1E2C-F671-4BF1-93C0-2589FB2B80F8}" dt="2024-11-12T01:47:04.624" v="673" actId="478"/>
          <ac:spMkLst>
            <pc:docMk/>
            <pc:sldMk cId="4026447260" sldId="625"/>
            <ac:spMk id="40" creationId="{26B30E04-8070-CC38-B57F-B15FB324B20B}"/>
          </ac:spMkLst>
        </pc:spChg>
        <pc:spChg chg="add del mod">
          <ac:chgData name="Rigar Santiago - Benefit Actuarios" userId="ecd5bad2722cd338" providerId="LiveId" clId="{952A1E2C-F671-4BF1-93C0-2589FB2B80F8}" dt="2024-11-12T01:47:37.500" v="677" actId="478"/>
          <ac:spMkLst>
            <pc:docMk/>
            <pc:sldMk cId="4026447260" sldId="625"/>
            <ac:spMk id="41" creationId="{B21D6810-DEE8-FEAD-589F-EF8AED57C136}"/>
          </ac:spMkLst>
        </pc:spChg>
        <pc:spChg chg="add del mod">
          <ac:chgData name="Rigar Santiago - Benefit Actuarios" userId="ecd5bad2722cd338" providerId="LiveId" clId="{952A1E2C-F671-4BF1-93C0-2589FB2B80F8}" dt="2024-11-12T01:48:35.949" v="686" actId="478"/>
          <ac:spMkLst>
            <pc:docMk/>
            <pc:sldMk cId="4026447260" sldId="625"/>
            <ac:spMk id="42" creationId="{C596AF46-F49A-C61F-8472-D1C90975ED8E}"/>
          </ac:spMkLst>
        </pc:spChg>
        <pc:spChg chg="add del mod">
          <ac:chgData name="Rigar Santiago - Benefit Actuarios" userId="ecd5bad2722cd338" providerId="LiveId" clId="{952A1E2C-F671-4BF1-93C0-2589FB2B80F8}" dt="2024-11-12T01:48:34.612" v="685" actId="478"/>
          <ac:spMkLst>
            <pc:docMk/>
            <pc:sldMk cId="4026447260" sldId="625"/>
            <ac:spMk id="43" creationId="{F364A07A-716B-143F-B366-312E666DE067}"/>
          </ac:spMkLst>
        </pc:spChg>
        <pc:spChg chg="add 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44" creationId="{A542BCC9-2DF1-682E-2C5D-727BFE0C7943}"/>
          </ac:spMkLst>
        </pc:spChg>
        <pc:spChg chg="add mod">
          <ac:chgData name="Rigar Santiago - Benefit Actuarios" userId="ecd5bad2722cd338" providerId="LiveId" clId="{952A1E2C-F671-4BF1-93C0-2589FB2B80F8}" dt="2024-11-14T22:59:21.789" v="3672" actId="20577"/>
          <ac:spMkLst>
            <pc:docMk/>
            <pc:sldMk cId="4026447260" sldId="625"/>
            <ac:spMk id="45" creationId="{EF5D4782-1007-CBEA-F540-2210F0E955D2}"/>
          </ac:spMkLst>
        </pc:spChg>
        <pc:spChg chg="add 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46" creationId="{CA3115D8-D421-F77A-88E1-F276C667A6A3}"/>
          </ac:spMkLst>
        </pc:spChg>
        <pc:spChg chg="add mod">
          <ac:chgData name="Rigar Santiago - Benefit Actuarios" userId="ecd5bad2722cd338" providerId="LiveId" clId="{952A1E2C-F671-4BF1-93C0-2589FB2B80F8}" dt="2024-11-12T04:39:01.420" v="3128" actId="1036"/>
          <ac:spMkLst>
            <pc:docMk/>
            <pc:sldMk cId="4026447260" sldId="625"/>
            <ac:spMk id="47" creationId="{85E9DC59-6A00-26F3-B834-F32034064932}"/>
          </ac:spMkLst>
        </pc:spChg>
        <pc:spChg chg="add mod">
          <ac:chgData name="Rigar Santiago - Benefit Actuarios" userId="ecd5bad2722cd338" providerId="LiveId" clId="{952A1E2C-F671-4BF1-93C0-2589FB2B80F8}" dt="2024-11-12T04:42:07.684" v="3158" actId="1035"/>
          <ac:spMkLst>
            <pc:docMk/>
            <pc:sldMk cId="4026447260" sldId="625"/>
            <ac:spMk id="48" creationId="{5558A5C8-70FE-794A-5CED-CD849E130B81}"/>
          </ac:spMkLst>
        </pc:spChg>
        <pc:grpChg chg="mod">
          <ac:chgData name="Rigar Santiago - Benefit Actuarios" userId="ecd5bad2722cd338" providerId="LiveId" clId="{952A1E2C-F671-4BF1-93C0-2589FB2B80F8}" dt="2024-11-14T22:57:13.630" v="3670" actId="14100"/>
          <ac:grpSpMkLst>
            <pc:docMk/>
            <pc:sldMk cId="4026447260" sldId="625"/>
            <ac:grpSpMk id="3" creationId="{3852503F-7A39-5419-14B4-BE5F2E38974A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6" creationId="{91B18DA8-2C8F-29B1-7FC5-6FA13DED22EA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15" creationId="{0D9D80A2-10B9-E34D-62D8-8CB9D87FB32A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23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24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25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26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29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32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39:01.420" v="3128" actId="1036"/>
          <ac:grpSpMkLst>
            <pc:docMk/>
            <pc:sldMk cId="4026447260" sldId="625"/>
            <ac:grpSpMk id="35" creationId="{00000000-0000-0000-0000-000000000000}"/>
          </ac:grpSpMkLst>
        </pc:grpChg>
        <pc:picChg chg="add del mod">
          <ac:chgData name="Rigar Santiago - Benefit Actuarios" userId="ecd5bad2722cd338" providerId="LiveId" clId="{952A1E2C-F671-4BF1-93C0-2589FB2B80F8}" dt="2024-11-12T04:38:33.284" v="3115" actId="478"/>
          <ac:picMkLst>
            <pc:docMk/>
            <pc:sldMk cId="4026447260" sldId="625"/>
            <ac:picMk id="9218" creationId="{6CC85936-9570-D288-3A64-6342512B8622}"/>
          </ac:picMkLst>
        </pc:picChg>
        <pc:picChg chg="add mod">
          <ac:chgData name="Rigar Santiago - Benefit Actuarios" userId="ecd5bad2722cd338" providerId="LiveId" clId="{952A1E2C-F671-4BF1-93C0-2589FB2B80F8}" dt="2024-11-12T04:39:34.630" v="3134" actId="14826"/>
          <ac:picMkLst>
            <pc:docMk/>
            <pc:sldMk cId="4026447260" sldId="625"/>
            <ac:picMk id="9220" creationId="{CF317C67-019D-FE14-B993-336DD93C915F}"/>
          </ac:picMkLst>
        </pc:picChg>
        <pc:picChg chg="add del mod">
          <ac:chgData name="Rigar Santiago - Benefit Actuarios" userId="ecd5bad2722cd338" providerId="LiveId" clId="{952A1E2C-F671-4BF1-93C0-2589FB2B80F8}" dt="2024-11-12T04:39:52.307" v="3140" actId="478"/>
          <ac:picMkLst>
            <pc:docMk/>
            <pc:sldMk cId="4026447260" sldId="625"/>
            <ac:picMk id="9222" creationId="{F18F6801-89CC-07B6-9E84-D01A7CB77D66}"/>
          </ac:picMkLst>
        </pc:picChg>
        <pc:picChg chg="add del mod">
          <ac:chgData name="Rigar Santiago - Benefit Actuarios" userId="ecd5bad2722cd338" providerId="LiveId" clId="{952A1E2C-F671-4BF1-93C0-2589FB2B80F8}" dt="2024-11-12T04:41:51.100" v="3149" actId="478"/>
          <ac:picMkLst>
            <pc:docMk/>
            <pc:sldMk cId="4026447260" sldId="625"/>
            <ac:picMk id="9224" creationId="{D255CB5F-34AC-D2B4-837A-8EA8CC913447}"/>
          </ac:picMkLst>
        </pc:picChg>
        <pc:cxnChg chg="mod">
          <ac:chgData name="Rigar Santiago - Benefit Actuarios" userId="ecd5bad2722cd338" providerId="LiveId" clId="{952A1E2C-F671-4BF1-93C0-2589FB2B80F8}" dt="2024-11-12T04:42:07.684" v="3158" actId="1035"/>
          <ac:cxnSpMkLst>
            <pc:docMk/>
            <pc:sldMk cId="4026447260" sldId="625"/>
            <ac:cxnSpMk id="12" creationId="{D24A8884-8599-C1F5-8307-FAD4FFD8B2DE}"/>
          </ac:cxnSpMkLst>
        </pc:cxnChg>
      </pc:sldChg>
      <pc:sldChg chg="del mod modClrScheme chgLayout">
        <pc:chgData name="Rigar Santiago - Benefit Actuarios" userId="ecd5bad2722cd338" providerId="LiveId" clId="{952A1E2C-F671-4BF1-93C0-2589FB2B80F8}" dt="2024-11-11T01:55:52.118" v="447" actId="47"/>
        <pc:sldMkLst>
          <pc:docMk/>
          <pc:sldMk cId="3845021904" sldId="828"/>
        </pc:sldMkLst>
      </pc:sldChg>
      <pc:sldChg chg="modSp add del mod modClrScheme chgLayout">
        <pc:chgData name="Rigar Santiago - Benefit Actuarios" userId="ecd5bad2722cd338" providerId="LiveId" clId="{952A1E2C-F671-4BF1-93C0-2589FB2B80F8}" dt="2024-11-11T01:54:48.643" v="446" actId="47"/>
        <pc:sldMkLst>
          <pc:docMk/>
          <pc:sldMk cId="3860252875" sldId="829"/>
        </pc:sldMkLst>
        <pc:spChg chg="mod">
          <ac:chgData name="Rigar Santiago - Benefit Actuarios" userId="ecd5bad2722cd338" providerId="LiveId" clId="{952A1E2C-F671-4BF1-93C0-2589FB2B80F8}" dt="2024-11-11T01:37:33.918" v="440" actId="14100"/>
          <ac:spMkLst>
            <pc:docMk/>
            <pc:sldMk cId="3860252875" sldId="829"/>
            <ac:spMk id="20" creationId="{1CD91834-AB9F-43DB-306F-600AE155D89C}"/>
          </ac:spMkLst>
        </pc:spChg>
        <pc:graphicFrameChg chg="modGraphic">
          <ac:chgData name="Rigar Santiago - Benefit Actuarios" userId="ecd5bad2722cd338" providerId="LiveId" clId="{952A1E2C-F671-4BF1-93C0-2589FB2B80F8}" dt="2024-11-11T01:52:10.271" v="445" actId="207"/>
          <ac:graphicFrameMkLst>
            <pc:docMk/>
            <pc:sldMk cId="3860252875" sldId="829"/>
            <ac:graphicFrameMk id="13" creationId="{3AE4D5F2-B6A9-B92E-AA21-844643B84D32}"/>
          </ac:graphicFrameMkLst>
        </pc:graphicFrameChg>
      </pc:sldChg>
      <pc:sldChg chg="delSp modSp mod">
        <pc:chgData name="Rigar Santiago - Benefit Actuarios" userId="ecd5bad2722cd338" providerId="LiveId" clId="{952A1E2C-F671-4BF1-93C0-2589FB2B80F8}" dt="2024-11-12T04:21:47.379" v="2796" actId="1076"/>
        <pc:sldMkLst>
          <pc:docMk/>
          <pc:sldMk cId="2579546943" sldId="932"/>
        </pc:sldMkLst>
        <pc:spChg chg="mod">
          <ac:chgData name="Rigar Santiago - Benefit Actuarios" userId="ecd5bad2722cd338" providerId="LiveId" clId="{952A1E2C-F671-4BF1-93C0-2589FB2B80F8}" dt="2024-11-12T04:21:47.379" v="2796" actId="1076"/>
          <ac:spMkLst>
            <pc:docMk/>
            <pc:sldMk cId="2579546943" sldId="932"/>
            <ac:spMk id="3" creationId="{00000000-0000-0000-0000-000000000000}"/>
          </ac:spMkLst>
        </pc:spChg>
        <pc:picChg chg="del">
          <ac:chgData name="Rigar Santiago - Benefit Actuarios" userId="ecd5bad2722cd338" providerId="LiveId" clId="{952A1E2C-F671-4BF1-93C0-2589FB2B80F8}" dt="2024-11-12T04:21:37.779" v="2792" actId="478"/>
          <ac:picMkLst>
            <pc:docMk/>
            <pc:sldMk cId="2579546943" sldId="932"/>
            <ac:picMk id="20" creationId="{D83D6445-212F-7F43-5C55-9482C9BF29B7}"/>
          </ac:picMkLst>
        </pc:picChg>
      </pc:sldChg>
      <pc:sldChg chg="addSp modSp mod modClrScheme chgLayout">
        <pc:chgData name="Rigar Santiago - Benefit Actuarios" userId="ecd5bad2722cd338" providerId="LiveId" clId="{952A1E2C-F671-4BF1-93C0-2589FB2B80F8}" dt="2024-11-12T04:25:45.508" v="2908" actId="1038"/>
        <pc:sldMkLst>
          <pc:docMk/>
          <pc:sldMk cId="3543159756" sldId="936"/>
        </pc:sldMkLst>
        <pc:spChg chg="add mod">
          <ac:chgData name="Rigar Santiago - Benefit Actuarios" userId="ecd5bad2722cd338" providerId="LiveId" clId="{952A1E2C-F671-4BF1-93C0-2589FB2B80F8}" dt="2024-11-12T04:25:08.512" v="2849"/>
          <ac:spMkLst>
            <pc:docMk/>
            <pc:sldMk cId="3543159756" sldId="936"/>
            <ac:spMk id="3" creationId="{041D2C68-AD68-38E7-E066-D4879349895D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" creationId="{8F45A1B4-D5A9-99EB-BA6F-66FD4B560C5D}"/>
          </ac:spMkLst>
        </pc:spChg>
        <pc:spChg chg="mod">
          <ac:chgData name="Rigar Santiago - Benefit Actuarios" userId="ecd5bad2722cd338" providerId="LiveId" clId="{952A1E2C-F671-4BF1-93C0-2589FB2B80F8}" dt="2024-11-12T04:25:44.293" v="2906" actId="1038"/>
          <ac:spMkLst>
            <pc:docMk/>
            <pc:sldMk cId="3543159756" sldId="936"/>
            <ac:spMk id="13" creationId="{5DB8126C-3D09-308E-42F3-440E8EF28DA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4" creationId="{CE7B1CFD-366A-4C80-74A6-B7CDB22DBF28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9" creationId="{F5D83EE9-F7F0-F96F-33D7-10C79D4F50AB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0" creationId="{35CCA31B-667D-101F-C962-37C5122AC182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50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5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0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2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7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6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0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2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7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7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0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2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7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8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90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91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92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9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9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61" creationId="{181C96D4-2F4B-4988-A888-F903E7534B63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63" creationId="{A4B73BB4-9E8B-4F3C-B7BE-242A8783C055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64" creationId="{687ACBBB-64F7-4D49-AD54-451F2FDF0B7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75" creationId="{4F7886F2-35EC-4F72-996B-A2C65FA5790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76" creationId="{EEC0FD3F-B664-4370-BBF8-ADB7686C6B5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79" creationId="{A5303D6C-9AAA-4E9C-968F-7D05473B8DD9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180" creationId="{CFA970B2-BA5A-4F1C-BCB4-FAD34D1D501E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10" creationId="{DE760A13-E867-5070-F097-8BD862A597DA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13" creationId="{C5577599-FDBB-CD67-A67F-832D5002DFD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14" creationId="{46DF6184-C380-F39B-774B-169D287D324A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22" creationId="{8D8C0EE5-12D0-C3AD-0B5D-C141672AF59F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25" creationId="{8F73E4CD-430E-070C-F52A-B89BFA6EA735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26" creationId="{CDB710B5-C345-4F2A-A33F-F97B3D79F543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27" creationId="{D8325B4C-51C1-3C72-9CC9-4577EF3CFD1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28" creationId="{438385FA-73F1-840A-7C23-2DA8E2DA060E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29" creationId="{8F83141E-648B-ACCC-69B5-09DABFA13425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0" creationId="{BACF411C-E14E-5FC4-2EB5-E4A202DE28B7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1" creationId="{580A2BA1-EF62-5EE3-84B1-5706BFA21D0C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2" creationId="{BC3C0E85-4554-F1DB-B772-A7E7C0601CC1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3" creationId="{E9000ABA-D231-565F-0BA5-E46D504EB893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4" creationId="{316963E1-2F49-E1CC-1154-8ED995A8812A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5" creationId="{D1A6D3C2-2EAC-4B03-35E8-E5E1CE2ABAEB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6" creationId="{A939CD98-D6FA-2408-A1A3-100AC649BE0D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7" creationId="{E47059F3-AEE1-B701-5AED-A4257E96CBAF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8" creationId="{C7F980A0-52A0-4854-EF99-D34BF7B63FC7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39" creationId="{D2445FC6-1919-4E02-765B-36B89792BCD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0" creationId="{D5B149DB-7552-D0FC-BE8A-B37F009D589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1" creationId="{56DDE588-448A-9A43-8D77-6F5DE80E8817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2" creationId="{4421C770-71AD-CEC3-C7F4-FA34E5E08932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3" creationId="{CF138AEF-9EF0-52B4-DF16-85D7B1E67949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4" creationId="{0C948269-01A7-F981-40AC-122BB25BBE01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5" creationId="{B0C89D52-DACB-8944-4C6B-FEADC397799C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6" creationId="{F9E1C4CC-66BD-5C9C-9A13-65B1C548E286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7" creationId="{40E7278B-D7D3-F775-6A7B-BB018A012408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8" creationId="{73683EF7-590F-F64F-5024-723AE3C9EE35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49" creationId="{2EDEF01B-05FF-DB13-A9BA-E476F05F7A1C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0" creationId="{21209A17-D15C-0476-04D7-6D4CFDF3AAEC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1" creationId="{FA0A3A51-E123-8EC9-B976-CCE5D88880B9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2" creationId="{8FEF373A-9F0A-A41B-F3CC-ECE10C6D66ED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3" creationId="{99CC971A-9800-91DA-5078-2E07F3CEEFCB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4" creationId="{76D8A3DD-FA1E-D4D1-C3D2-4932237D201D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5" creationId="{D05D0735-B131-1568-9308-F922FC0E5011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6" creationId="{692A24C4-4CCB-AF72-80C0-BDE92EFCE224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7" creationId="{86BC9D62-83EA-DD10-DD1B-5B7D36FADD07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8" creationId="{199A8CAA-AA81-0CCB-8F3C-E7220987C51A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59" creationId="{78487D6B-4E4F-A0AB-E245-C0C836FF30C1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0" creationId="{A1E190DA-2E15-A59E-F5CE-177A3E600299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1" creationId="{7C8071A8-4C63-042B-0950-744F9513D77C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3" creationId="{81DB5097-F619-B57C-DB20-F184BD99F281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4" creationId="{FCB932D0-F715-B69A-97DF-EBFDBD6B8EF9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5" creationId="{6956A85A-20EC-F150-CED1-EC5B8BC5D10A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6" creationId="{50ED745F-CA8E-B93F-BA52-E22BD8D7B912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7" creationId="{80F78986-2A54-66B3-DEDA-5C2F848BD94E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69" creationId="{08CD0332-3C58-AF92-2715-DB969430BBF9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74" creationId="{77C2FFC0-7F4B-6B9D-0114-8E3EB4584F10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75" creationId="{AFAE0AE1-A015-9639-B3EE-21FE93C8743F}"/>
          </ac:spMkLst>
        </pc:spChg>
        <pc:spChg chg="mod">
          <ac:chgData name="Rigar Santiago - Benefit Actuarios" userId="ecd5bad2722cd338" providerId="LiveId" clId="{952A1E2C-F671-4BF1-93C0-2589FB2B80F8}" dt="2024-11-12T04:25:40.357" v="2898" actId="1036"/>
          <ac:spMkLst>
            <pc:docMk/>
            <pc:sldMk cId="3543159756" sldId="936"/>
            <ac:spMk id="276" creationId="{34611F89-F441-A4B7-81E5-AF105214FFDA}"/>
          </ac:spMkLst>
        </pc:s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48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52" creationId="{00000000-0000-0000-0000-000000000000}"/>
          </ac:grpSpMkLst>
        </pc:gr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160" creationId="{DC28C212-B8BC-4706-A4E1-EA2D7DD07242}"/>
          </ac:grpSpMkLst>
        </pc:gr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178" creationId="{D69E1338-FD3A-4134-B3C3-761E2D1BDE82}"/>
          </ac:grpSpMkLst>
        </pc:gr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223" creationId="{76B4A1B8-08B4-11C9-5CF6-765F8C8F23DD}"/>
          </ac:grpSpMkLst>
        </pc:gr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224" creationId="{6305D938-E67C-2C4C-06FC-CD87A82E5567}"/>
          </ac:grpSpMkLst>
        </pc:grpChg>
        <pc:grpChg chg="mod">
          <ac:chgData name="Rigar Santiago - Benefit Actuarios" userId="ecd5bad2722cd338" providerId="LiveId" clId="{952A1E2C-F671-4BF1-93C0-2589FB2B80F8}" dt="2024-11-12T04:25:40.357" v="2898" actId="1036"/>
          <ac:grpSpMkLst>
            <pc:docMk/>
            <pc:sldMk cId="3543159756" sldId="936"/>
            <ac:grpSpMk id="262" creationId="{D4BD9051-3CC5-FC1B-ACF3-4343BBD6C4B8}"/>
          </ac:grpSpMkLst>
        </pc:grp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2" creationId="{93D30338-99D3-85CE-DE9C-D82C0D901088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10" creationId="{D1853CA5-AFC4-A115-B1CD-6646ADDFA125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11" creationId="{82DC1478-98FA-9F85-8025-680C17F0A19F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15" creationId="{574C1EB2-B9E6-6820-7CE0-4C404BB28823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16" creationId="{93E40C76-7F32-F84A-5FCD-2CF8ED8F613D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17" creationId="{860AADF0-4B4E-0691-0259-1FFE1CAF5BC4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18" creationId="{D05A49E3-D7F8-5E53-B34B-65CBEA449C1E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212" creationId="{9E2ECD58-A950-2259-9206-DCA6E7C973D5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215" creationId="{DB147773-8F4B-12B1-C334-FD1C3ABFC039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217" creationId="{C358FB7B-48EE-E0FF-8677-DD2382F73266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219" creationId="{D58DBBC1-2FC1-04C9-93E2-8F438E8DAF27}"/>
          </ac:picMkLst>
        </pc:picChg>
        <pc:picChg chg="mod">
          <ac:chgData name="Rigar Santiago - Benefit Actuarios" userId="ecd5bad2722cd338" providerId="LiveId" clId="{952A1E2C-F671-4BF1-93C0-2589FB2B80F8}" dt="2024-11-12T04:25:40.357" v="2898" actId="1036"/>
          <ac:picMkLst>
            <pc:docMk/>
            <pc:sldMk cId="3543159756" sldId="936"/>
            <ac:picMk id="221" creationId="{AE3EF5B8-B20A-675A-43A8-409574A90A02}"/>
          </ac:picMkLst>
        </pc:picChg>
        <pc:cxnChg chg="mod">
          <ac:chgData name="Rigar Santiago - Benefit Actuarios" userId="ecd5bad2722cd338" providerId="LiveId" clId="{952A1E2C-F671-4BF1-93C0-2589FB2B80F8}" dt="2024-11-12T04:25:45.508" v="2908" actId="1038"/>
          <ac:cxnSpMkLst>
            <pc:docMk/>
            <pc:sldMk cId="3543159756" sldId="936"/>
            <ac:cxnSpMk id="12" creationId="{951B163B-8BAB-2866-663E-FC04DCE77FCF}"/>
          </ac:cxnSpMkLst>
        </pc:cxnChg>
        <pc:cxnChg chg="mod">
          <ac:chgData name="Rigar Santiago - Benefit Actuarios" userId="ecd5bad2722cd338" providerId="LiveId" clId="{952A1E2C-F671-4BF1-93C0-2589FB2B80F8}" dt="2024-11-12T04:25:43.109" v="2905" actId="1037"/>
          <ac:cxnSpMkLst>
            <pc:docMk/>
            <pc:sldMk cId="3543159756" sldId="936"/>
            <ac:cxnSpMk id="28" creationId="{00000000-0000-0000-0000-000000000000}"/>
          </ac:cxnSpMkLst>
        </pc:cxnChg>
        <pc:cxnChg chg="mod">
          <ac:chgData name="Rigar Santiago - Benefit Actuarios" userId="ecd5bad2722cd338" providerId="LiveId" clId="{952A1E2C-F671-4BF1-93C0-2589FB2B80F8}" dt="2024-11-12T04:25:40.357" v="2898" actId="1036"/>
          <ac:cxnSpMkLst>
            <pc:docMk/>
            <pc:sldMk cId="3543159756" sldId="936"/>
            <ac:cxnSpMk id="177" creationId="{C359BDCE-D671-40A0-9D90-7A24C61F6421}"/>
          </ac:cxnSpMkLst>
        </pc:cxnChg>
        <pc:cxnChg chg="mod">
          <ac:chgData name="Rigar Santiago - Benefit Actuarios" userId="ecd5bad2722cd338" providerId="LiveId" clId="{952A1E2C-F671-4BF1-93C0-2589FB2B80F8}" dt="2024-11-12T04:25:40.357" v="2898" actId="1036"/>
          <ac:cxnSpMkLst>
            <pc:docMk/>
            <pc:sldMk cId="3543159756" sldId="936"/>
            <ac:cxnSpMk id="268" creationId="{6AEE0D47-D95D-CF25-7C04-6A783D8BD794}"/>
          </ac:cxnSpMkLst>
        </pc:cxnChg>
      </pc:sldChg>
      <pc:sldChg chg="delSp modSp mod modClrScheme delAnim chgLayout">
        <pc:chgData name="Rigar Santiago - Benefit Actuarios" userId="ecd5bad2722cd338" providerId="LiveId" clId="{952A1E2C-F671-4BF1-93C0-2589FB2B80F8}" dt="2024-11-12T04:45:19.636" v="3231" actId="1035"/>
        <pc:sldMkLst>
          <pc:docMk/>
          <pc:sldMk cId="2467655581" sldId="939"/>
        </pc:sldMkLst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6" creationId="{7196F9F4-46EC-1CA2-33B9-105D5BB9E9CE}"/>
          </ac:spMkLst>
        </pc:spChg>
        <pc:spChg chg="mod">
          <ac:chgData name="Rigar Santiago - Benefit Actuarios" userId="ecd5bad2722cd338" providerId="LiveId" clId="{952A1E2C-F671-4BF1-93C0-2589FB2B80F8}" dt="2024-11-12T04:43:44.610" v="3201" actId="1076"/>
          <ac:spMkLst>
            <pc:docMk/>
            <pc:sldMk cId="2467655581" sldId="939"/>
            <ac:spMk id="8" creationId="{62A2C0EC-4B68-B61B-90C8-1FF1187BBA41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0" creationId="{3CAC57AD-B03B-9EF5-396E-D4B54603CD88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1" creationId="{E0E957C1-1D21-66E2-FF23-A7DC37B4939C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2" creationId="{63F3C0B3-0C86-8F6D-58BC-F0BFB622583A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5" creationId="{72EFDC90-27F9-6A99-AF14-1F8BF7A7B000}"/>
          </ac:spMkLst>
        </pc:spChg>
        <pc:spChg chg="mod">
          <ac:chgData name="Rigar Santiago - Benefit Actuarios" userId="ecd5bad2722cd338" providerId="LiveId" clId="{952A1E2C-F671-4BF1-93C0-2589FB2B80F8}" dt="2024-11-11T01:56:18.808" v="458" actId="6549"/>
          <ac:spMkLst>
            <pc:docMk/>
            <pc:sldMk cId="2467655581" sldId="939"/>
            <ac:spMk id="16" creationId="{C582084D-EE6F-B5B3-9370-87854BC33551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21" creationId="{04AFE7BE-A8C2-C76B-8A39-0DA01F3F3E94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3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3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3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39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42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4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4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65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6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68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73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74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76" creationId="{00000000-0000-0000-0000-000000000000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83" creationId="{E69FC14C-8F9E-3839-21D5-82EB1894E54D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184" creationId="{9010749C-3A63-AF7B-E7DC-CCCA40814AEF}"/>
          </ac:spMkLst>
        </pc:spChg>
        <pc:spChg chg="mod">
          <ac:chgData name="Rigar Santiago - Benefit Actuarios" userId="ecd5bad2722cd338" providerId="LiveId" clId="{952A1E2C-F671-4BF1-93C0-2589FB2B80F8}" dt="2024-11-12T04:45:19.636" v="3231" actId="1035"/>
          <ac:spMkLst>
            <pc:docMk/>
            <pc:sldMk cId="2467655581" sldId="939"/>
            <ac:spMk id="133230" creationId="{9C0FE097-E27E-D9FA-542F-B19D03A48197}"/>
          </ac:spMkLst>
        </pc:spChg>
        <pc:grpChg chg="mod">
          <ac:chgData name="Rigar Santiago - Benefit Actuarios" userId="ecd5bad2722cd338" providerId="LiveId" clId="{952A1E2C-F671-4BF1-93C0-2589FB2B80F8}" dt="2024-11-12T04:45:19.636" v="3231" actId="1035"/>
          <ac:grpSpMkLst>
            <pc:docMk/>
            <pc:sldMk cId="2467655581" sldId="939"/>
            <ac:grpSpMk id="133185" creationId="{DA58632F-FCEC-3D6C-FFE5-0FE424271286}"/>
          </ac:grpSpMkLst>
        </pc:grpChg>
        <pc:graphicFrameChg chg="mod">
          <ac:chgData name="Rigar Santiago - Benefit Actuarios" userId="ecd5bad2722cd338" providerId="LiveId" clId="{952A1E2C-F671-4BF1-93C0-2589FB2B80F8}" dt="2024-11-12T04:45:19.636" v="3231" actId="1035"/>
          <ac:graphicFrameMkLst>
            <pc:docMk/>
            <pc:sldMk cId="2467655581" sldId="939"/>
            <ac:graphicFrameMk id="3" creationId="{F4469D5A-D23C-8AA0-9E1C-9F7B7A1923E6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5:19.636" v="3231" actId="1035"/>
          <ac:graphicFrameMkLst>
            <pc:docMk/>
            <pc:sldMk cId="2467655581" sldId="939"/>
            <ac:graphicFrameMk id="13" creationId="{4C97C902-86DC-7F0D-95B9-C5EA8E7F488F}"/>
          </ac:graphicFrameMkLst>
        </pc:graphicFrameChg>
        <pc:cxnChg chg="mod">
          <ac:chgData name="Rigar Santiago - Benefit Actuarios" userId="ecd5bad2722cd338" providerId="LiveId" clId="{952A1E2C-F671-4BF1-93C0-2589FB2B80F8}" dt="2024-11-12T04:43:44.610" v="3201" actId="1076"/>
          <ac:cxnSpMkLst>
            <pc:docMk/>
            <pc:sldMk cId="2467655581" sldId="939"/>
            <ac:cxnSpMk id="7" creationId="{F5671388-68C3-CB37-9299-E767CB36E6C0}"/>
          </ac:cxnSpMkLst>
        </pc:cxnChg>
        <pc:cxnChg chg="mod">
          <ac:chgData name="Rigar Santiago - Benefit Actuarios" userId="ecd5bad2722cd338" providerId="LiveId" clId="{952A1E2C-F671-4BF1-93C0-2589FB2B80F8}" dt="2024-11-12T04:45:19.636" v="3231" actId="1035"/>
          <ac:cxnSpMkLst>
            <pc:docMk/>
            <pc:sldMk cId="2467655581" sldId="939"/>
            <ac:cxnSpMk id="17" creationId="{F81E35AD-1659-0E64-A7B0-DDCFD1AB824E}"/>
          </ac:cxnSpMkLst>
        </pc:cxnChg>
        <pc:cxnChg chg="mod">
          <ac:chgData name="Rigar Santiago - Benefit Actuarios" userId="ecd5bad2722cd338" providerId="LiveId" clId="{952A1E2C-F671-4BF1-93C0-2589FB2B80F8}" dt="2024-11-12T04:45:19.636" v="3231" actId="1035"/>
          <ac:cxnSpMkLst>
            <pc:docMk/>
            <pc:sldMk cId="2467655581" sldId="939"/>
            <ac:cxnSpMk id="18" creationId="{3724F998-0339-664E-4A25-ACA630C4B257}"/>
          </ac:cxnSpMkLst>
        </pc:cxnChg>
        <pc:cxnChg chg="del mod">
          <ac:chgData name="Rigar Santiago - Benefit Actuarios" userId="ecd5bad2722cd338" providerId="LiveId" clId="{952A1E2C-F671-4BF1-93C0-2589FB2B80F8}" dt="2024-11-12T04:45:11.678" v="3208" actId="478"/>
          <ac:cxnSpMkLst>
            <pc:docMk/>
            <pc:sldMk cId="2467655581" sldId="939"/>
            <ac:cxnSpMk id="133231" creationId="{7530EB8E-D375-EC9C-CF3A-41AF9CDAA3F3}"/>
          </ac:cxnSpMkLst>
        </pc:cxnChg>
      </pc:sldChg>
      <pc:sldChg chg="addSp delSp modSp mod delAnim modAnim">
        <pc:chgData name="Rigar Santiago - Benefit Actuarios" userId="ecd5bad2722cd338" providerId="LiveId" clId="{952A1E2C-F671-4BF1-93C0-2589FB2B80F8}" dt="2024-11-12T04:46:22.500" v="3259" actId="1076"/>
        <pc:sldMkLst>
          <pc:docMk/>
          <pc:sldMk cId="1086193787" sldId="940"/>
        </pc:sldMkLst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2" creationId="{37BD6CE6-8AE9-8150-A1C0-11F369FC5CB8}"/>
          </ac:spMkLst>
        </pc:spChg>
        <pc:spChg chg="mod">
          <ac:chgData name="Rigar Santiago - Benefit Actuarios" userId="ecd5bad2722cd338" providerId="LiveId" clId="{952A1E2C-F671-4BF1-93C0-2589FB2B80F8}" dt="2024-11-12T02:49:49.247" v="1344" actId="6549"/>
          <ac:spMkLst>
            <pc:docMk/>
            <pc:sldMk cId="1086193787" sldId="940"/>
            <ac:spMk id="11" creationId="{35B72DB1-61C8-2DF0-4B6C-1C38DB3AD771}"/>
          </ac:spMkLst>
        </pc:spChg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395" creationId="{C7EB3998-0A50-4441-9A76-403DC340C3BF}"/>
          </ac:spMkLst>
        </pc:spChg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397" creationId="{D7FB0FAB-EF82-4463-889D-42AA8A6E4FC8}"/>
          </ac:spMkLst>
        </pc:spChg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401" creationId="{7B1BD845-DB1C-4D85-A9B0-9BFE87AC7267}"/>
          </ac:spMkLst>
        </pc:spChg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409" creationId="{8A2CAD77-DFC3-4EE8-8E03-B4C1410B7A52}"/>
          </ac:spMkLst>
        </pc:spChg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411" creationId="{7A811D11-E356-4C7C-97C0-A1FC2E33D459}"/>
          </ac:spMkLst>
        </pc:spChg>
        <pc:spChg chg="mod">
          <ac:chgData name="Rigar Santiago - Benefit Actuarios" userId="ecd5bad2722cd338" providerId="LiveId" clId="{952A1E2C-F671-4BF1-93C0-2589FB2B80F8}" dt="2024-11-12T04:46:09.533" v="3256" actId="1036"/>
          <ac:spMkLst>
            <pc:docMk/>
            <pc:sldMk cId="1086193787" sldId="940"/>
            <ac:spMk id="413" creationId="{85DDFDA6-4CA3-4453-897E-720EF34EB1C6}"/>
          </ac:spMkLst>
        </pc:spChg>
        <pc:spChg chg="mod">
          <ac:chgData name="Rigar Santiago - Benefit Actuarios" userId="ecd5bad2722cd338" providerId="LiveId" clId="{952A1E2C-F671-4BF1-93C0-2589FB2B80F8}" dt="2024-11-12T04:46:22.500" v="3259" actId="1076"/>
          <ac:spMkLst>
            <pc:docMk/>
            <pc:sldMk cId="1086193787" sldId="940"/>
            <ac:spMk id="470" creationId="{0492EDB9-44E7-9542-D5BA-C5872067AEEB}"/>
          </ac:spMkLst>
        </pc:spChg>
        <pc:graphicFrameChg chg="mod">
          <ac:chgData name="Rigar Santiago - Benefit Actuarios" userId="ecd5bad2722cd338" providerId="LiveId" clId="{952A1E2C-F671-4BF1-93C0-2589FB2B80F8}" dt="2024-11-12T04:46:09.533" v="3256" actId="1036"/>
          <ac:graphicFrameMkLst>
            <pc:docMk/>
            <pc:sldMk cId="1086193787" sldId="940"/>
            <ac:graphicFrameMk id="3" creationId="{01423470-6B18-7A02-94FC-3BEB433B2709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6:09.533" v="3256" actId="1036"/>
          <ac:graphicFrameMkLst>
            <pc:docMk/>
            <pc:sldMk cId="1086193787" sldId="940"/>
            <ac:graphicFrameMk id="4" creationId="{A8EE3E05-0536-D5A4-1499-F0B318A3B9CB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4:46:09.533" v="3256" actId="1036"/>
          <ac:graphicFrameMkLst>
            <pc:docMk/>
            <pc:sldMk cId="1086193787" sldId="940"/>
            <ac:graphicFrameMk id="5" creationId="{42B8DA7E-F514-6C25-F4A8-C977CD37FF29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46:09.533" v="3256" actId="1036"/>
          <ac:graphicFrameMkLst>
            <pc:docMk/>
            <pc:sldMk cId="1086193787" sldId="940"/>
            <ac:graphicFrameMk id="12" creationId="{2175A308-635B-A2D9-2AF2-78B6D257B752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6:09.533" v="3256" actId="1036"/>
          <ac:graphicFrameMkLst>
            <pc:docMk/>
            <pc:sldMk cId="1086193787" sldId="940"/>
            <ac:graphicFrameMk id="13" creationId="{C626D71E-3E5A-0E37-2BBF-231454DB4F2B}"/>
          </ac:graphicFrameMkLst>
        </pc:graphicFrameChg>
        <pc:cxnChg chg="del mod">
          <ac:chgData name="Rigar Santiago - Benefit Actuarios" userId="ecd5bad2722cd338" providerId="LiveId" clId="{952A1E2C-F671-4BF1-93C0-2589FB2B80F8}" dt="2024-11-12T04:46:18.895" v="3258" actId="478"/>
          <ac:cxnSpMkLst>
            <pc:docMk/>
            <pc:sldMk cId="1086193787" sldId="940"/>
            <ac:cxnSpMk id="469" creationId="{16DD459F-E773-D240-5086-5681C868A909}"/>
          </ac:cxnSpMkLst>
        </pc:cxnChg>
      </pc:sldChg>
      <pc:sldChg chg="addSp delSp modSp mod delAnim modAnim">
        <pc:chgData name="Rigar Santiago - Benefit Actuarios" userId="ecd5bad2722cd338" providerId="LiveId" clId="{952A1E2C-F671-4BF1-93C0-2589FB2B80F8}" dt="2024-11-14T21:38:52.204" v="3480" actId="1035"/>
        <pc:sldMkLst>
          <pc:docMk/>
          <pc:sldMk cId="4175956624" sldId="944"/>
        </pc:sldMkLst>
        <pc:spChg chg="add mod">
          <ac:chgData name="Rigar Santiago - Benefit Actuarios" userId="ecd5bad2722cd338" providerId="LiveId" clId="{952A1E2C-F671-4BF1-93C0-2589FB2B80F8}" dt="2024-11-14T21:38:46.595" v="3469" actId="1076"/>
          <ac:spMkLst>
            <pc:docMk/>
            <pc:sldMk cId="4175956624" sldId="944"/>
            <ac:spMk id="2" creationId="{318A9EAB-EC76-842E-A2B7-4784823714E8}"/>
          </ac:spMkLst>
        </pc:spChg>
        <pc:spChg chg="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5" creationId="{518F413C-B7FA-DCC6-9EAB-A64C97EFC553}"/>
          </ac:spMkLst>
        </pc:spChg>
        <pc:spChg chg="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6" creationId="{CA8AA5D9-11BB-EF1A-198D-EF74247E9001}"/>
          </ac:spMkLst>
        </pc:spChg>
        <pc:spChg chg="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9" creationId="{44423F2A-C204-FFEB-B292-685A036EE13B}"/>
          </ac:spMkLst>
        </pc:spChg>
        <pc:spChg chg="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11" creationId="{72D570D4-1955-CB47-6006-EBBF76D1A989}"/>
          </ac:spMkLst>
        </pc:spChg>
        <pc:spChg chg="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12" creationId="{CD751559-F5F2-09E2-CE34-2A8657CABE7A}"/>
          </ac:spMkLst>
        </pc:spChg>
        <pc:spChg chg="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13" creationId="{9E55578E-B27D-FEA1-A5CE-F47058884737}"/>
          </ac:spMkLst>
        </pc:spChg>
        <pc:spChg chg="add mod">
          <ac:chgData name="Rigar Santiago - Benefit Actuarios" userId="ecd5bad2722cd338" providerId="LiveId" clId="{952A1E2C-F671-4BF1-93C0-2589FB2B80F8}" dt="2024-11-11T00:42:26.071" v="173"/>
          <ac:spMkLst>
            <pc:docMk/>
            <pc:sldMk cId="4175956624" sldId="944"/>
            <ac:spMk id="14" creationId="{358979E6-65A0-C182-70F4-952D2300F252}"/>
          </ac:spMkLst>
        </pc:spChg>
        <pc:spChg chg="mod">
          <ac:chgData name="Rigar Santiago - Benefit Actuarios" userId="ecd5bad2722cd338" providerId="LiveId" clId="{952A1E2C-F671-4BF1-93C0-2589FB2B80F8}" dt="2024-11-11T00:42:29.610" v="175"/>
          <ac:spMkLst>
            <pc:docMk/>
            <pc:sldMk cId="4175956624" sldId="944"/>
            <ac:spMk id="16" creationId="{66F3C4A5-97C4-1AE8-37DF-0CF5F1EB11EB}"/>
          </ac:spMkLst>
        </pc:spChg>
        <pc:spChg chg="mod">
          <ac:chgData name="Rigar Santiago - Benefit Actuarios" userId="ecd5bad2722cd338" providerId="LiveId" clId="{952A1E2C-F671-4BF1-93C0-2589FB2B80F8}" dt="2024-11-12T03:00:31.223" v="1402" actId="6549"/>
          <ac:spMkLst>
            <pc:docMk/>
            <pc:sldMk cId="4175956624" sldId="944"/>
            <ac:spMk id="17" creationId="{E758C0D6-0CEE-34BD-3111-FD75AF2F4033}"/>
          </ac:spMkLst>
        </pc:spChg>
        <pc:spChg chg="mod">
          <ac:chgData name="Rigar Santiago - Benefit Actuarios" userId="ecd5bad2722cd338" providerId="LiveId" clId="{952A1E2C-F671-4BF1-93C0-2589FB2B80F8}" dt="2024-11-11T00:42:29.610" v="175"/>
          <ac:spMkLst>
            <pc:docMk/>
            <pc:sldMk cId="4175956624" sldId="944"/>
            <ac:spMk id="18" creationId="{0C4FF18C-6A7F-F3CF-27E3-29D413379D84}"/>
          </ac:spMkLst>
        </pc:spChg>
        <pc:spChg chg="mod">
          <ac:chgData name="Rigar Santiago - Benefit Actuarios" userId="ecd5bad2722cd338" providerId="LiveId" clId="{952A1E2C-F671-4BF1-93C0-2589FB2B80F8}" dt="2024-11-11T00:42:29.610" v="175"/>
          <ac:spMkLst>
            <pc:docMk/>
            <pc:sldMk cId="4175956624" sldId="944"/>
            <ac:spMk id="19" creationId="{E58CBFBE-5333-1A53-3066-AC9BCD463753}"/>
          </ac:spMkLst>
        </pc:spChg>
        <pc:spChg chg="mod">
          <ac:chgData name="Rigar Santiago - Benefit Actuarios" userId="ecd5bad2722cd338" providerId="LiveId" clId="{952A1E2C-F671-4BF1-93C0-2589FB2B80F8}" dt="2024-11-11T00:42:29.610" v="175"/>
          <ac:spMkLst>
            <pc:docMk/>
            <pc:sldMk cId="4175956624" sldId="944"/>
            <ac:spMk id="21" creationId="{1B0A7034-D96A-68B7-9D24-B2545A5BB613}"/>
          </ac:spMkLst>
        </pc:spChg>
        <pc:spChg chg="mod">
          <ac:chgData name="Rigar Santiago - Benefit Actuarios" userId="ecd5bad2722cd338" providerId="LiveId" clId="{952A1E2C-F671-4BF1-93C0-2589FB2B80F8}" dt="2024-11-11T00:42:29.610" v="175"/>
          <ac:spMkLst>
            <pc:docMk/>
            <pc:sldMk cId="4175956624" sldId="944"/>
            <ac:spMk id="22" creationId="{2558E70B-53C4-C413-9479-231C63F394ED}"/>
          </ac:spMkLst>
        </pc:spChg>
        <pc:spChg chg="mod">
          <ac:chgData name="Rigar Santiago - Benefit Actuarios" userId="ecd5bad2722cd338" providerId="LiveId" clId="{952A1E2C-F671-4BF1-93C0-2589FB2B80F8}" dt="2024-11-11T00:42:29.610" v="175"/>
          <ac:spMkLst>
            <pc:docMk/>
            <pc:sldMk cId="4175956624" sldId="944"/>
            <ac:spMk id="23" creationId="{680D66BB-D102-DFDB-916B-0D1FD4DA5C67}"/>
          </ac:spMkLst>
        </pc:spChg>
        <pc:spChg chg="add del mod">
          <ac:chgData name="Rigar Santiago - Benefit Actuarios" userId="ecd5bad2722cd338" providerId="LiveId" clId="{952A1E2C-F671-4BF1-93C0-2589FB2B80F8}" dt="2024-11-11T00:42:58.682" v="180" actId="478"/>
          <ac:spMkLst>
            <pc:docMk/>
            <pc:sldMk cId="4175956624" sldId="944"/>
            <ac:spMk id="24" creationId="{CC2E262B-7238-33DC-2313-9FCF285E5A69}"/>
          </ac:spMkLst>
        </pc:spChg>
        <pc:spChg chg="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26" creationId="{906B2866-C92B-9899-0BA7-B240FE899E19}"/>
          </ac:spMkLst>
        </pc:spChg>
        <pc:spChg chg="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27" creationId="{C84F46EE-E551-C5EB-9CC4-8D29A8D4370F}"/>
          </ac:spMkLst>
        </pc:spChg>
        <pc:spChg chg="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28" creationId="{AC1EDEF3-7514-36BF-A59E-9EAE3C51A0ED}"/>
          </ac:spMkLst>
        </pc:spChg>
        <pc:spChg chg="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30" creationId="{0A5CDAF1-0284-FFEE-FA9F-8196D78E9537}"/>
          </ac:spMkLst>
        </pc:spChg>
        <pc:spChg chg="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31" creationId="{8450F56B-593A-3429-9B57-1076DE466BC1}"/>
          </ac:spMkLst>
        </pc:spChg>
        <pc:spChg chg="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32" creationId="{CE52205D-DA9C-F48E-D1B4-F0D1BA8F443B}"/>
          </ac:spMkLst>
        </pc:spChg>
        <pc:spChg chg="add mod">
          <ac:chgData name="Rigar Santiago - Benefit Actuarios" userId="ecd5bad2722cd338" providerId="LiveId" clId="{952A1E2C-F671-4BF1-93C0-2589FB2B80F8}" dt="2024-11-11T00:43:13.361" v="181"/>
          <ac:spMkLst>
            <pc:docMk/>
            <pc:sldMk cId="4175956624" sldId="944"/>
            <ac:spMk id="33" creationId="{E5062C50-6681-C81C-65BB-DCC0B609748E}"/>
          </ac:spMkLst>
        </pc:spChg>
        <pc:spChg chg="mod">
          <ac:chgData name="Rigar Santiago - Benefit Actuarios" userId="ecd5bad2722cd338" providerId="LiveId" clId="{952A1E2C-F671-4BF1-93C0-2589FB2B80F8}" dt="2024-11-11T00:44:06.465" v="194"/>
          <ac:spMkLst>
            <pc:docMk/>
            <pc:sldMk cId="4175956624" sldId="944"/>
            <ac:spMk id="38" creationId="{D18F2DB3-A1A7-87F9-7E32-EF2EB1C11DF2}"/>
          </ac:spMkLst>
        </pc:spChg>
        <pc:spChg chg="mod">
          <ac:chgData name="Rigar Santiago - Benefit Actuarios" userId="ecd5bad2722cd338" providerId="LiveId" clId="{952A1E2C-F671-4BF1-93C0-2589FB2B80F8}" dt="2024-11-11T00:44:06.465" v="194"/>
          <ac:spMkLst>
            <pc:docMk/>
            <pc:sldMk cId="4175956624" sldId="944"/>
            <ac:spMk id="39" creationId="{0C6B1B1D-8B28-BCCD-C02F-B0B22AA55934}"/>
          </ac:spMkLst>
        </pc:spChg>
        <pc:spChg chg="mod">
          <ac:chgData name="Rigar Santiago - Benefit Actuarios" userId="ecd5bad2722cd338" providerId="LiveId" clId="{952A1E2C-F671-4BF1-93C0-2589FB2B80F8}" dt="2024-11-11T00:44:06.465" v="194"/>
          <ac:spMkLst>
            <pc:docMk/>
            <pc:sldMk cId="4175956624" sldId="944"/>
            <ac:spMk id="40" creationId="{492D8ABC-36BF-1292-CF7A-95D9AB8F5B55}"/>
          </ac:spMkLst>
        </pc:spChg>
        <pc:spChg chg="mod">
          <ac:chgData name="Rigar Santiago - Benefit Actuarios" userId="ecd5bad2722cd338" providerId="LiveId" clId="{952A1E2C-F671-4BF1-93C0-2589FB2B80F8}" dt="2024-11-11T00:44:06.465" v="194"/>
          <ac:spMkLst>
            <pc:docMk/>
            <pc:sldMk cId="4175956624" sldId="944"/>
            <ac:spMk id="42" creationId="{AEC6BD4B-55B3-9D4D-7745-1336E6790401}"/>
          </ac:spMkLst>
        </pc:spChg>
        <pc:spChg chg="mod">
          <ac:chgData name="Rigar Santiago - Benefit Actuarios" userId="ecd5bad2722cd338" providerId="LiveId" clId="{952A1E2C-F671-4BF1-93C0-2589FB2B80F8}" dt="2024-11-11T00:44:06.465" v="194"/>
          <ac:spMkLst>
            <pc:docMk/>
            <pc:sldMk cId="4175956624" sldId="944"/>
            <ac:spMk id="43" creationId="{7EFA7B8A-9019-658E-7C28-256C46D6783A}"/>
          </ac:spMkLst>
        </pc:spChg>
        <pc:spChg chg="mod">
          <ac:chgData name="Rigar Santiago - Benefit Actuarios" userId="ecd5bad2722cd338" providerId="LiveId" clId="{952A1E2C-F671-4BF1-93C0-2589FB2B80F8}" dt="2024-11-11T00:44:06.465" v="194"/>
          <ac:spMkLst>
            <pc:docMk/>
            <pc:sldMk cId="4175956624" sldId="944"/>
            <ac:spMk id="44" creationId="{231FE701-B8BE-82B5-96F9-913A94178A87}"/>
          </ac:spMkLst>
        </pc:spChg>
        <pc:spChg chg="mod">
          <ac:chgData name="Rigar Santiago - Benefit Actuarios" userId="ecd5bad2722cd338" providerId="LiveId" clId="{952A1E2C-F671-4BF1-93C0-2589FB2B80F8}" dt="2024-11-12T04:47:31.300" v="3278" actId="1076"/>
          <ac:spMkLst>
            <pc:docMk/>
            <pc:sldMk cId="4175956624" sldId="944"/>
            <ac:spMk id="470" creationId="{0492EDB9-44E7-9542-D5BA-C5872067AEEB}"/>
          </ac:spMkLst>
        </pc:spChg>
        <pc:grpChg chg="add mod">
          <ac:chgData name="Rigar Santiago - Benefit Actuarios" userId="ecd5bad2722cd338" providerId="LiveId" clId="{952A1E2C-F671-4BF1-93C0-2589FB2B80F8}" dt="2024-11-11T00:42:26.071" v="173"/>
          <ac:grpSpMkLst>
            <pc:docMk/>
            <pc:sldMk cId="4175956624" sldId="944"/>
            <ac:grpSpMk id="4" creationId="{98B3936C-75C0-1F91-49ED-4CB3D27EDCA0}"/>
          </ac:grpSpMkLst>
        </pc:grpChg>
        <pc:grpChg chg="mod">
          <ac:chgData name="Rigar Santiago - Benefit Actuarios" userId="ecd5bad2722cd338" providerId="LiveId" clId="{952A1E2C-F671-4BF1-93C0-2589FB2B80F8}" dt="2024-11-11T00:42:26.071" v="173"/>
          <ac:grpSpMkLst>
            <pc:docMk/>
            <pc:sldMk cId="4175956624" sldId="944"/>
            <ac:grpSpMk id="10" creationId="{379400F0-1EA8-D874-150E-B4DBEC24E089}"/>
          </ac:grpSpMkLst>
        </pc:grpChg>
        <pc:grpChg chg="add del mod">
          <ac:chgData name="Rigar Santiago - Benefit Actuarios" userId="ecd5bad2722cd338" providerId="LiveId" clId="{952A1E2C-F671-4BF1-93C0-2589FB2B80F8}" dt="2024-11-11T00:42:57.043" v="179" actId="478"/>
          <ac:grpSpMkLst>
            <pc:docMk/>
            <pc:sldMk cId="4175956624" sldId="944"/>
            <ac:grpSpMk id="15" creationId="{5E90222A-2CE1-02CE-3A1D-2AF8ECE84FF9}"/>
          </ac:grpSpMkLst>
        </pc:grpChg>
        <pc:grpChg chg="mod">
          <ac:chgData name="Rigar Santiago - Benefit Actuarios" userId="ecd5bad2722cd338" providerId="LiveId" clId="{952A1E2C-F671-4BF1-93C0-2589FB2B80F8}" dt="2024-11-11T00:42:29.610" v="175"/>
          <ac:grpSpMkLst>
            <pc:docMk/>
            <pc:sldMk cId="4175956624" sldId="944"/>
            <ac:grpSpMk id="20" creationId="{29BF80A8-5E59-FB86-6CAA-4C489F05E870}"/>
          </ac:grpSpMkLst>
        </pc:grpChg>
        <pc:grpChg chg="add mod">
          <ac:chgData name="Rigar Santiago - Benefit Actuarios" userId="ecd5bad2722cd338" providerId="LiveId" clId="{952A1E2C-F671-4BF1-93C0-2589FB2B80F8}" dt="2024-11-11T00:43:13.361" v="181"/>
          <ac:grpSpMkLst>
            <pc:docMk/>
            <pc:sldMk cId="4175956624" sldId="944"/>
            <ac:grpSpMk id="25" creationId="{C63F3305-7C8E-05AA-51D4-1059894D0397}"/>
          </ac:grpSpMkLst>
        </pc:grpChg>
        <pc:grpChg chg="mod">
          <ac:chgData name="Rigar Santiago - Benefit Actuarios" userId="ecd5bad2722cd338" providerId="LiveId" clId="{952A1E2C-F671-4BF1-93C0-2589FB2B80F8}" dt="2024-11-11T00:43:13.361" v="181"/>
          <ac:grpSpMkLst>
            <pc:docMk/>
            <pc:sldMk cId="4175956624" sldId="944"/>
            <ac:grpSpMk id="29" creationId="{9269A22D-813E-CD7E-951A-3268DABAB7A2}"/>
          </ac:grpSpMkLst>
        </pc:grpChg>
        <pc:grpChg chg="add mod">
          <ac:chgData name="Rigar Santiago - Benefit Actuarios" userId="ecd5bad2722cd338" providerId="LiveId" clId="{952A1E2C-F671-4BF1-93C0-2589FB2B80F8}" dt="2024-11-11T00:44:06.465" v="194"/>
          <ac:grpSpMkLst>
            <pc:docMk/>
            <pc:sldMk cId="4175956624" sldId="944"/>
            <ac:grpSpMk id="37" creationId="{022B58C2-BA9B-92F6-CE78-CE1B0A3FF730}"/>
          </ac:grpSpMkLst>
        </pc:grpChg>
        <pc:grpChg chg="mod">
          <ac:chgData name="Rigar Santiago - Benefit Actuarios" userId="ecd5bad2722cd338" providerId="LiveId" clId="{952A1E2C-F671-4BF1-93C0-2589FB2B80F8}" dt="2024-11-11T00:44:06.465" v="194"/>
          <ac:grpSpMkLst>
            <pc:docMk/>
            <pc:sldMk cId="4175956624" sldId="944"/>
            <ac:grpSpMk id="41" creationId="{CBE5E24D-8427-9E23-51A5-8AD3F39F3A47}"/>
          </ac:grpSpMkLst>
        </pc:grpChg>
        <pc:graphicFrameChg chg="mod">
          <ac:chgData name="Rigar Santiago - Benefit Actuarios" userId="ecd5bad2722cd338" providerId="LiveId" clId="{952A1E2C-F671-4BF1-93C0-2589FB2B80F8}" dt="2024-11-14T21:38:46.595" v="3469" actId="1076"/>
          <ac:graphicFrameMkLst>
            <pc:docMk/>
            <pc:sldMk cId="4175956624" sldId="944"/>
            <ac:graphicFrameMk id="3" creationId="{F8300CEC-68BE-8D55-F24C-CC23BB6C9217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2T03:08:51.477" v="1447" actId="478"/>
          <ac:graphicFrameMkLst>
            <pc:docMk/>
            <pc:sldMk cId="4175956624" sldId="944"/>
            <ac:graphicFrameMk id="4" creationId="{AA7355DC-B201-06E6-6A68-870D85F93617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2T03:10:31.950" v="1474" actId="21"/>
          <ac:graphicFrameMkLst>
            <pc:docMk/>
            <pc:sldMk cId="4175956624" sldId="944"/>
            <ac:graphicFrameMk id="5" creationId="{607E55BA-03B6-C91A-20CA-BDCFBF04BC1F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2T03:14:04.059" v="1532" actId="478"/>
          <ac:graphicFrameMkLst>
            <pc:docMk/>
            <pc:sldMk cId="4175956624" sldId="944"/>
            <ac:graphicFrameMk id="6" creationId="{6CA56284-7563-79BE-7AEF-A3A25EE61146}"/>
          </ac:graphicFrameMkLst>
        </pc:graphicFrameChg>
        <pc:graphicFrameChg chg="mod">
          <ac:chgData name="Rigar Santiago - Benefit Actuarios" userId="ecd5bad2722cd338" providerId="LiveId" clId="{952A1E2C-F671-4BF1-93C0-2589FB2B80F8}" dt="2024-11-14T21:38:52.204" v="3480" actId="1035"/>
          <ac:graphicFrameMkLst>
            <pc:docMk/>
            <pc:sldMk cId="4175956624" sldId="944"/>
            <ac:graphicFrameMk id="7" creationId="{59F1FB4D-93E6-4ABD-1920-95BF080DA97D}"/>
          </ac:graphicFrameMkLst>
        </pc:graphicFrameChg>
        <pc:graphicFrameChg chg="mod">
          <ac:chgData name="Rigar Santiago - Benefit Actuarios" userId="ecd5bad2722cd338" providerId="LiveId" clId="{952A1E2C-F671-4BF1-93C0-2589FB2B80F8}" dt="2024-11-14T21:38:52.204" v="3480" actId="1035"/>
          <ac:graphicFrameMkLst>
            <pc:docMk/>
            <pc:sldMk cId="4175956624" sldId="944"/>
            <ac:graphicFrameMk id="8" creationId="{9344DBAE-2A39-4C56-E8C5-782C2EC8B7C2}"/>
          </ac:graphicFrameMkLst>
        </pc:graphicFrameChg>
        <pc:picChg chg="add del mod modCrop">
          <ac:chgData name="Rigar Santiago - Benefit Actuarios" userId="ecd5bad2722cd338" providerId="LiveId" clId="{952A1E2C-F671-4BF1-93C0-2589FB2B80F8}" dt="2024-11-11T00:43:41.988" v="191" actId="478"/>
          <ac:picMkLst>
            <pc:docMk/>
            <pc:sldMk cId="4175956624" sldId="944"/>
            <ac:picMk id="34" creationId="{763B88FA-0617-8310-8F26-CAD18737DB6B}"/>
          </ac:picMkLst>
        </pc:picChg>
        <pc:picChg chg="add">
          <ac:chgData name="Rigar Santiago - Benefit Actuarios" userId="ecd5bad2722cd338" providerId="LiveId" clId="{952A1E2C-F671-4BF1-93C0-2589FB2B80F8}" dt="2024-11-11T00:43:52.564" v="192"/>
          <ac:picMkLst>
            <pc:docMk/>
            <pc:sldMk cId="4175956624" sldId="944"/>
            <ac:picMk id="35" creationId="{20E56F98-561A-9C03-DCEF-238D6C90B71E}"/>
          </ac:picMkLst>
        </pc:picChg>
        <pc:picChg chg="add">
          <ac:chgData name="Rigar Santiago - Benefit Actuarios" userId="ecd5bad2722cd338" providerId="LiveId" clId="{952A1E2C-F671-4BF1-93C0-2589FB2B80F8}" dt="2024-11-11T00:43:55.418" v="193"/>
          <ac:picMkLst>
            <pc:docMk/>
            <pc:sldMk cId="4175956624" sldId="944"/>
            <ac:picMk id="36" creationId="{EA019248-CE17-45DC-8A74-141A0B381254}"/>
          </ac:picMkLst>
        </pc:picChg>
        <pc:picChg chg="add mod">
          <ac:chgData name="Rigar Santiago - Benefit Actuarios" userId="ecd5bad2722cd338" providerId="LiveId" clId="{952A1E2C-F671-4BF1-93C0-2589FB2B80F8}" dt="2024-11-12T04:50:06.595" v="3336" actId="1076"/>
          <ac:picMkLst>
            <pc:docMk/>
            <pc:sldMk cId="4175956624" sldId="944"/>
            <ac:picMk id="45" creationId="{ED6545C4-F712-5E49-5279-90C12D7BDD28}"/>
          </ac:picMkLst>
        </pc:picChg>
        <pc:cxnChg chg="del mod">
          <ac:chgData name="Rigar Santiago - Benefit Actuarios" userId="ecd5bad2722cd338" providerId="LiveId" clId="{952A1E2C-F671-4BF1-93C0-2589FB2B80F8}" dt="2024-11-11T00:45:59.506" v="212" actId="478"/>
          <ac:cxnSpMkLst>
            <pc:docMk/>
            <pc:sldMk cId="4175956624" sldId="944"/>
            <ac:cxnSpMk id="469" creationId="{16DD459F-E773-D240-5086-5681C868A909}"/>
          </ac:cxnSpMkLst>
        </pc:cxnChg>
      </pc:sldChg>
      <pc:sldChg chg="modSp del">
        <pc:chgData name="Rigar Santiago - Benefit Actuarios" userId="ecd5bad2722cd338" providerId="LiveId" clId="{952A1E2C-F671-4BF1-93C0-2589FB2B80F8}" dt="2024-11-11T01:33:27.914" v="438" actId="47"/>
        <pc:sldMkLst>
          <pc:docMk/>
          <pc:sldMk cId="574592196" sldId="945"/>
        </pc:sldMkLst>
        <pc:spChg chg="mod">
          <ac:chgData name="Rigar Santiago - Benefit Actuarios" userId="ecd5bad2722cd338" providerId="LiveId" clId="{952A1E2C-F671-4BF1-93C0-2589FB2B80F8}" dt="2024-11-11T01:32:47.536" v="435" actId="255"/>
          <ac:spMkLst>
            <pc:docMk/>
            <pc:sldMk cId="574592196" sldId="945"/>
            <ac:spMk id="3" creationId="{AF993811-3752-267F-AC9D-39832689874E}"/>
          </ac:spMkLst>
        </pc:spChg>
      </pc:sldChg>
      <pc:sldChg chg="delSp modSp mod modClrScheme chgLayout">
        <pc:chgData name="Rigar Santiago - Benefit Actuarios" userId="ecd5bad2722cd338" providerId="LiveId" clId="{952A1E2C-F671-4BF1-93C0-2589FB2B80F8}" dt="2024-11-12T04:35:30.458" v="3078" actId="478"/>
        <pc:sldMkLst>
          <pc:docMk/>
          <pc:sldMk cId="2252648573" sldId="946"/>
        </pc:sldMkLst>
        <pc:spChg chg="del">
          <ac:chgData name="Rigar Santiago - Benefit Actuarios" userId="ecd5bad2722cd338" providerId="LiveId" clId="{952A1E2C-F671-4BF1-93C0-2589FB2B80F8}" dt="2024-11-12T04:35:30.458" v="3078" actId="478"/>
          <ac:spMkLst>
            <pc:docMk/>
            <pc:sldMk cId="2252648573" sldId="946"/>
            <ac:spMk id="2" creationId="{8DDD6420-35CD-65C7-8830-53299F4E903D}"/>
          </ac:spMkLst>
        </pc:spChg>
        <pc:spChg chg="mod">
          <ac:chgData name="Rigar Santiago - Benefit Actuarios" userId="ecd5bad2722cd338" providerId="LiveId" clId="{952A1E2C-F671-4BF1-93C0-2589FB2B80F8}" dt="2024-11-12T02:08:10.221" v="829" actId="6549"/>
          <ac:spMkLst>
            <pc:docMk/>
            <pc:sldMk cId="2252648573" sldId="946"/>
            <ac:spMk id="3" creationId="{2E63C328-1488-0532-CF8F-FC3104B38B83}"/>
          </ac:spMkLst>
        </pc:spChg>
        <pc:spChg chg="mod">
          <ac:chgData name="Rigar Santiago - Benefit Actuarios" userId="ecd5bad2722cd338" providerId="LiveId" clId="{952A1E2C-F671-4BF1-93C0-2589FB2B80F8}" dt="2024-11-12T04:26:46.388" v="3005" actId="1036"/>
          <ac:spMkLst>
            <pc:docMk/>
            <pc:sldMk cId="2252648573" sldId="946"/>
            <ac:spMk id="13" creationId="{5DB8126C-3D09-308E-42F3-440E8EF28DA4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15" creationId="{6EBAE30F-A166-6B5C-798A-D15A559A760E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16" creationId="{6C6195EA-5B16-6095-3FCE-0702D094BDDF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17" creationId="{8EC48152-48A9-6ED8-09B4-FDCAE7FCF16F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18" creationId="{AFD51A07-8F1B-A90A-E730-85672C8F9335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19" creationId="{3D193767-4FA8-0428-84D7-2B8A420DC871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20" creationId="{3F9F1CEA-5D92-A200-0F92-5F22B0E00ABD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25" creationId="{8E0CCB66-B9FD-3209-635D-0FA6EA1FF312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26" creationId="{632CCCBB-1657-EB31-D61C-52E45E1A68D2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27" creationId="{25E50ADE-94F2-D454-9BB3-591CB22E447C}"/>
          </ac:spMkLst>
        </pc:spChg>
        <pc:spChg chg="mod">
          <ac:chgData name="Rigar Santiago - Benefit Actuarios" userId="ecd5bad2722cd338" providerId="LiveId" clId="{952A1E2C-F671-4BF1-93C0-2589FB2B80F8}" dt="2024-11-12T01:33:13.510" v="572" actId="1037"/>
          <ac:spMkLst>
            <pc:docMk/>
            <pc:sldMk cId="2252648573" sldId="946"/>
            <ac:spMk id="28" creationId="{0DE1D9E2-BD70-8553-47EF-70EC529CBD50}"/>
          </ac:spMkLst>
        </pc:spChg>
        <pc:spChg chg="mod">
          <ac:chgData name="Rigar Santiago - Benefit Actuarios" userId="ecd5bad2722cd338" providerId="LiveId" clId="{952A1E2C-F671-4BF1-93C0-2589FB2B80F8}" dt="2024-11-12T01:33:19.992" v="573" actId="207"/>
          <ac:spMkLst>
            <pc:docMk/>
            <pc:sldMk cId="2252648573" sldId="946"/>
            <ac:spMk id="29" creationId="{43ECB003-2AAD-C0E2-F2DB-7BF045080E77}"/>
          </ac:spMkLst>
        </pc:spChg>
        <pc:picChg chg="mod">
          <ac:chgData name="Rigar Santiago - Benefit Actuarios" userId="ecd5bad2722cd338" providerId="LiveId" clId="{952A1E2C-F671-4BF1-93C0-2589FB2B80F8}" dt="2024-11-12T01:32:23.941" v="536" actId="14826"/>
          <ac:picMkLst>
            <pc:docMk/>
            <pc:sldMk cId="2252648573" sldId="946"/>
            <ac:picMk id="48" creationId="{8FB83CE6-9C7F-B98B-7EAE-F1DA1854E093}"/>
          </ac:picMkLst>
        </pc:picChg>
        <pc:cxnChg chg="mod">
          <ac:chgData name="Rigar Santiago - Benefit Actuarios" userId="ecd5bad2722cd338" providerId="LiveId" clId="{952A1E2C-F671-4BF1-93C0-2589FB2B80F8}" dt="2024-11-12T01:33:13.510" v="572" actId="1037"/>
          <ac:cxnSpMkLst>
            <pc:docMk/>
            <pc:sldMk cId="2252648573" sldId="946"/>
            <ac:cxnSpMk id="8" creationId="{110281A7-6853-0E61-4CD7-ADFECCF10949}"/>
          </ac:cxnSpMkLst>
        </pc:cxnChg>
        <pc:cxnChg chg="mod">
          <ac:chgData name="Rigar Santiago - Benefit Actuarios" userId="ecd5bad2722cd338" providerId="LiveId" clId="{952A1E2C-F671-4BF1-93C0-2589FB2B80F8}" dt="2024-11-12T01:33:13.510" v="572" actId="1037"/>
          <ac:cxnSpMkLst>
            <pc:docMk/>
            <pc:sldMk cId="2252648573" sldId="946"/>
            <ac:cxnSpMk id="10" creationId="{E942058F-D94A-D0BD-D8F4-D0F268E7CB83}"/>
          </ac:cxnSpMkLst>
        </pc:cxnChg>
        <pc:cxnChg chg="mod">
          <ac:chgData name="Rigar Santiago - Benefit Actuarios" userId="ecd5bad2722cd338" providerId="LiveId" clId="{952A1E2C-F671-4BF1-93C0-2589FB2B80F8}" dt="2024-11-12T01:33:13.510" v="572" actId="1037"/>
          <ac:cxnSpMkLst>
            <pc:docMk/>
            <pc:sldMk cId="2252648573" sldId="946"/>
            <ac:cxnSpMk id="11" creationId="{38FB3211-5730-A5DF-42D1-59D8C734230F}"/>
          </ac:cxnSpMkLst>
        </pc:cxnChg>
        <pc:cxnChg chg="mod">
          <ac:chgData name="Rigar Santiago - Benefit Actuarios" userId="ecd5bad2722cd338" providerId="LiveId" clId="{952A1E2C-F671-4BF1-93C0-2589FB2B80F8}" dt="2024-11-12T01:33:13.510" v="572" actId="1037"/>
          <ac:cxnSpMkLst>
            <pc:docMk/>
            <pc:sldMk cId="2252648573" sldId="946"/>
            <ac:cxnSpMk id="14" creationId="{363CAB04-4CFC-F56E-D483-5C574620790E}"/>
          </ac:cxnSpMkLst>
        </pc:cxnChg>
      </pc:sldChg>
      <pc:sldChg chg="delSp modSp mod delAnim">
        <pc:chgData name="Rigar Santiago - Benefit Actuarios" userId="ecd5bad2722cd338" providerId="LiveId" clId="{952A1E2C-F671-4BF1-93C0-2589FB2B80F8}" dt="2024-11-12T04:46:34.514" v="3266" actId="1035"/>
        <pc:sldMkLst>
          <pc:docMk/>
          <pc:sldMk cId="1100926316" sldId="948"/>
        </pc:sldMkLst>
        <pc:spChg chg="mod">
          <ac:chgData name="Rigar Santiago - Benefit Actuarios" userId="ecd5bad2722cd338" providerId="LiveId" clId="{952A1E2C-F671-4BF1-93C0-2589FB2B80F8}" dt="2024-11-12T04:46:34.514" v="3266" actId="1035"/>
          <ac:spMkLst>
            <pc:docMk/>
            <pc:sldMk cId="1100926316" sldId="948"/>
            <ac:spMk id="11" creationId="{6833AF91-14F3-8C6F-52FE-BA90AD88813B}"/>
          </ac:spMkLst>
        </pc:spChg>
        <pc:spChg chg="mod">
          <ac:chgData name="Rigar Santiago - Benefit Actuarios" userId="ecd5bad2722cd338" providerId="LiveId" clId="{952A1E2C-F671-4BF1-93C0-2589FB2B80F8}" dt="2024-11-12T04:46:34.514" v="3266" actId="1035"/>
          <ac:spMkLst>
            <pc:docMk/>
            <pc:sldMk cId="1100926316" sldId="948"/>
            <ac:spMk id="12" creationId="{727412C6-CE76-CD96-7652-A4C0F43DC58C}"/>
          </ac:spMkLst>
        </pc:spChg>
        <pc:spChg chg="mod">
          <ac:chgData name="Rigar Santiago - Benefit Actuarios" userId="ecd5bad2722cd338" providerId="LiveId" clId="{952A1E2C-F671-4BF1-93C0-2589FB2B80F8}" dt="2024-11-12T02:49:54.361" v="1345" actId="6549"/>
          <ac:spMkLst>
            <pc:docMk/>
            <pc:sldMk cId="1100926316" sldId="948"/>
            <ac:spMk id="38" creationId="{768FDCFA-0122-995E-48EA-E8FA7B8A626D}"/>
          </ac:spMkLst>
        </pc:spChg>
        <pc:spChg chg="mod">
          <ac:chgData name="Rigar Santiago - Benefit Actuarios" userId="ecd5bad2722cd338" providerId="LiveId" clId="{952A1E2C-F671-4BF1-93C0-2589FB2B80F8}" dt="2024-11-12T04:46:28.973" v="3261" actId="207"/>
          <ac:spMkLst>
            <pc:docMk/>
            <pc:sldMk cId="1100926316" sldId="948"/>
            <ac:spMk id="470" creationId="{0492EDB9-44E7-9542-D5BA-C5872067AEEB}"/>
          </ac:spMkLst>
        </pc:spChg>
        <pc:graphicFrameChg chg="mod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4" creationId="{C3BFAF7D-B9C0-355A-4B47-1CE2C2748B1F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13" creationId="{54D65AE6-528E-EE18-0B54-325049EEC7C3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15" creationId="{43826C7A-7B53-244A-5C26-E6F6B66A6CD1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30" creationId="{9E7C3D6E-5A66-844F-15A5-494D44013371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31" creationId="{C707D6C0-9D1C-9C2C-6473-8F7973CEB5D4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33" creationId="{C219E7F0-463D-88BF-2EBB-0CB4E76CE669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46:34.514" v="3266" actId="1035"/>
          <ac:graphicFrameMkLst>
            <pc:docMk/>
            <pc:sldMk cId="1100926316" sldId="948"/>
            <ac:graphicFrameMk id="35" creationId="{AD1E9B3E-3A74-5CF7-6C6C-936B13901D75}"/>
          </ac:graphicFrameMkLst>
        </pc:graphicFrameChg>
        <pc:cxnChg chg="mod">
          <ac:chgData name="Rigar Santiago - Benefit Actuarios" userId="ecd5bad2722cd338" providerId="LiveId" clId="{952A1E2C-F671-4BF1-93C0-2589FB2B80F8}" dt="2024-11-12T04:46:34.514" v="3266" actId="1035"/>
          <ac:cxnSpMkLst>
            <pc:docMk/>
            <pc:sldMk cId="1100926316" sldId="948"/>
            <ac:cxnSpMk id="2" creationId="{528CB28E-5708-52EC-BAEA-6AD03C1FD589}"/>
          </ac:cxnSpMkLst>
        </pc:cxnChg>
        <pc:cxnChg chg="mod">
          <ac:chgData name="Rigar Santiago - Benefit Actuarios" userId="ecd5bad2722cd338" providerId="LiveId" clId="{952A1E2C-F671-4BF1-93C0-2589FB2B80F8}" dt="2024-11-12T04:46:34.514" v="3266" actId="1035"/>
          <ac:cxnSpMkLst>
            <pc:docMk/>
            <pc:sldMk cId="1100926316" sldId="948"/>
            <ac:cxnSpMk id="3" creationId="{CCB7EF83-5D91-6944-D5D0-C438D5BDE59D}"/>
          </ac:cxnSpMkLst>
        </pc:cxnChg>
        <pc:cxnChg chg="del">
          <ac:chgData name="Rigar Santiago - Benefit Actuarios" userId="ecd5bad2722cd338" providerId="LiveId" clId="{952A1E2C-F671-4BF1-93C0-2589FB2B80F8}" dt="2024-11-11T02:05:29.542" v="533" actId="478"/>
          <ac:cxnSpMkLst>
            <pc:docMk/>
            <pc:sldMk cId="1100926316" sldId="948"/>
            <ac:cxnSpMk id="469" creationId="{16DD459F-E773-D240-5086-5681C868A909}"/>
          </ac:cxnSpMkLst>
        </pc:cxnChg>
      </pc:sldChg>
      <pc:sldChg chg="addSp delSp modSp mod addAnim delAnim modAnim">
        <pc:chgData name="Rigar Santiago - Benefit Actuarios" userId="ecd5bad2722cd338" providerId="LiveId" clId="{952A1E2C-F671-4BF1-93C0-2589FB2B80F8}" dt="2024-11-15T01:54:13.979" v="6400" actId="1076"/>
        <pc:sldMkLst>
          <pc:docMk/>
          <pc:sldMk cId="3410962784" sldId="949"/>
        </pc:sldMkLst>
        <pc:spChg chg="add mod">
          <ac:chgData name="Rigar Santiago - Benefit Actuarios" userId="ecd5bad2722cd338" providerId="LiveId" clId="{952A1E2C-F671-4BF1-93C0-2589FB2B80F8}" dt="2024-11-15T01:54:13.979" v="6400" actId="1076"/>
          <ac:spMkLst>
            <pc:docMk/>
            <pc:sldMk cId="3410962784" sldId="949"/>
            <ac:spMk id="3" creationId="{2BA1092F-2215-612E-1262-136136D74F06}"/>
          </ac:spMkLst>
        </pc:spChg>
        <pc:spChg chg="add mod">
          <ac:chgData name="Rigar Santiago - Benefit Actuarios" userId="ecd5bad2722cd338" providerId="LiveId" clId="{952A1E2C-F671-4BF1-93C0-2589FB2B80F8}" dt="2024-11-12T04:49:36.691" v="3331" actId="1076"/>
          <ac:spMkLst>
            <pc:docMk/>
            <pc:sldMk cId="3410962784" sldId="949"/>
            <ac:spMk id="5" creationId="{1C5813A4-70D9-DB6B-1DB1-4ADF84E4A6D9}"/>
          </ac:spMkLst>
        </pc:spChg>
        <pc:spChg chg="mod">
          <ac:chgData name="Rigar Santiago - Benefit Actuarios" userId="ecd5bad2722cd338" providerId="LiveId" clId="{952A1E2C-F671-4BF1-93C0-2589FB2B80F8}" dt="2024-11-12T03:00:34.700" v="1403" actId="6549"/>
          <ac:spMkLst>
            <pc:docMk/>
            <pc:sldMk cId="3410962784" sldId="949"/>
            <ac:spMk id="6" creationId="{22B33E36-FC24-A734-7EB0-CB3DE38B8EF7}"/>
          </ac:spMkLst>
        </pc:spChg>
        <pc:spChg chg="add mod ord">
          <ac:chgData name="Rigar Santiago - Benefit Actuarios" userId="ecd5bad2722cd338" providerId="LiveId" clId="{952A1E2C-F671-4BF1-93C0-2589FB2B80F8}" dt="2024-11-11T01:04:01.042" v="331" actId="167"/>
          <ac:spMkLst>
            <pc:docMk/>
            <pc:sldMk cId="3410962784" sldId="949"/>
            <ac:spMk id="30" creationId="{B5783F47-E518-CCD1-FF71-F1D2F756F77D}"/>
          </ac:spMkLst>
        </pc:spChg>
        <pc:spChg chg="add mod ord">
          <ac:chgData name="Rigar Santiago - Benefit Actuarios" userId="ecd5bad2722cd338" providerId="LiveId" clId="{952A1E2C-F671-4BF1-93C0-2589FB2B80F8}" dt="2024-11-11T01:08:08.618" v="354" actId="167"/>
          <ac:spMkLst>
            <pc:docMk/>
            <pc:sldMk cId="3410962784" sldId="949"/>
            <ac:spMk id="31" creationId="{DA1DF0F0-DC1D-2E11-AF15-05C086365344}"/>
          </ac:spMkLst>
        </pc:spChg>
        <pc:spChg chg="del">
          <ac:chgData name="Rigar Santiago - Benefit Actuarios" userId="ecd5bad2722cd338" providerId="LiveId" clId="{952A1E2C-F671-4BF1-93C0-2589FB2B80F8}" dt="2024-11-11T00:50:01.036" v="240" actId="478"/>
          <ac:spMkLst>
            <pc:docMk/>
            <pc:sldMk cId="3410962784" sldId="949"/>
            <ac:spMk id="470" creationId="{0492EDB9-44E7-9542-D5BA-C5872067AEEB}"/>
          </ac:spMkLst>
        </pc:spChg>
        <pc:graphicFrameChg chg="add mod modGraphic">
          <ac:chgData name="Rigar Santiago - Benefit Actuarios" userId="ecd5bad2722cd338" providerId="LiveId" clId="{952A1E2C-F671-4BF1-93C0-2589FB2B80F8}" dt="2024-11-11T00:57:09.133" v="260" actId="1076"/>
          <ac:graphicFrameMkLst>
            <pc:docMk/>
            <pc:sldMk cId="3410962784" sldId="949"/>
            <ac:graphicFrameMk id="4" creationId="{C6F4FAFA-1A2F-E31B-98E7-C8CE6F918794}"/>
          </ac:graphicFrameMkLst>
        </pc:graphicFrameChg>
        <pc:graphicFrameChg chg="mod">
          <ac:chgData name="Rigar Santiago - Benefit Actuarios" userId="ecd5bad2722cd338" providerId="LiveId" clId="{952A1E2C-F671-4BF1-93C0-2589FB2B80F8}" dt="2024-11-11T00:57:14.444" v="261" actId="1076"/>
          <ac:graphicFrameMkLst>
            <pc:docMk/>
            <pc:sldMk cId="3410962784" sldId="949"/>
            <ac:graphicFrameMk id="11" creationId="{1D6B03E8-5279-8020-2A98-E152398C814C}"/>
          </ac:graphicFrameMkLst>
        </pc:graphicFrameChg>
        <pc:graphicFrameChg chg="add del mod">
          <ac:chgData name="Rigar Santiago - Benefit Actuarios" userId="ecd5bad2722cd338" providerId="LiveId" clId="{952A1E2C-F671-4BF1-93C0-2589FB2B80F8}" dt="2024-11-11T00:56:51.286" v="252" actId="478"/>
          <ac:graphicFrameMkLst>
            <pc:docMk/>
            <pc:sldMk cId="3410962784" sldId="949"/>
            <ac:graphicFrameMk id="12" creationId="{6199204D-E938-A855-8713-1C6893DB5E99}"/>
          </ac:graphicFrameMkLst>
        </pc:graphicFrameChg>
        <pc:graphicFrameChg chg="mod ord modGraphic">
          <ac:chgData name="Rigar Santiago - Benefit Actuarios" userId="ecd5bad2722cd338" providerId="LiveId" clId="{952A1E2C-F671-4BF1-93C0-2589FB2B80F8}" dt="2024-11-11T01:30:45.155" v="431" actId="207"/>
          <ac:graphicFrameMkLst>
            <pc:docMk/>
            <pc:sldMk cId="3410962784" sldId="949"/>
            <ac:graphicFrameMk id="13" creationId="{8C9E70CC-1EB7-702B-82C5-6F8A836F7BF4}"/>
          </ac:graphicFrameMkLst>
        </pc:graphicFrameChg>
        <pc:picChg chg="add mod">
          <ac:chgData name="Rigar Santiago - Benefit Actuarios" userId="ecd5bad2722cd338" providerId="LiveId" clId="{952A1E2C-F671-4BF1-93C0-2589FB2B80F8}" dt="2024-11-12T04:49:41.740" v="3332" actId="1076"/>
          <ac:picMkLst>
            <pc:docMk/>
            <pc:sldMk cId="3410962784" sldId="949"/>
            <ac:picMk id="2" creationId="{F85ECCF7-6B9E-ED90-B0D8-3BFB83FC85BC}"/>
          </ac:picMkLst>
        </pc:picChg>
        <pc:picChg chg="add mod">
          <ac:chgData name="Rigar Santiago - Benefit Actuarios" userId="ecd5bad2722cd338" providerId="LiveId" clId="{952A1E2C-F671-4BF1-93C0-2589FB2B80F8}" dt="2024-11-11T00:56:48.380" v="250" actId="1076"/>
          <ac:picMkLst>
            <pc:docMk/>
            <pc:sldMk cId="3410962784" sldId="949"/>
            <ac:picMk id="3" creationId="{D8E3582B-47E7-71B7-60BF-DDAC1EA06C8F}"/>
          </ac:picMkLst>
        </pc:picChg>
        <pc:cxnChg chg="add del mod">
          <ac:chgData name="Rigar Santiago - Benefit Actuarios" userId="ecd5bad2722cd338" providerId="LiveId" clId="{952A1E2C-F671-4BF1-93C0-2589FB2B80F8}" dt="2024-11-11T01:00:11.952" v="268" actId="478"/>
          <ac:cxnSpMkLst>
            <pc:docMk/>
            <pc:sldMk cId="3410962784" sldId="949"/>
            <ac:cxnSpMk id="8" creationId="{9DAF9801-8BDD-3897-4650-613FF2AD50CA}"/>
          </ac:cxnSpMkLst>
        </pc:cxnChg>
        <pc:cxnChg chg="add del mod">
          <ac:chgData name="Rigar Santiago - Benefit Actuarios" userId="ecd5bad2722cd338" providerId="LiveId" clId="{952A1E2C-F671-4BF1-93C0-2589FB2B80F8}" dt="2024-11-11T01:00:48.973" v="279" actId="478"/>
          <ac:cxnSpMkLst>
            <pc:docMk/>
            <pc:sldMk cId="3410962784" sldId="949"/>
            <ac:cxnSpMk id="14" creationId="{0A4456E0-911C-6108-8F6E-D5980AF9FA60}"/>
          </ac:cxnSpMkLst>
        </pc:cxnChg>
        <pc:cxnChg chg="add mod">
          <ac:chgData name="Rigar Santiago - Benefit Actuarios" userId="ecd5bad2722cd338" providerId="LiveId" clId="{952A1E2C-F671-4BF1-93C0-2589FB2B80F8}" dt="2024-11-11T01:01:58.845" v="325" actId="14100"/>
          <ac:cxnSpMkLst>
            <pc:docMk/>
            <pc:sldMk cId="3410962784" sldId="949"/>
            <ac:cxnSpMk id="23" creationId="{6664DB7A-0991-53B7-E044-0790D5391D33}"/>
          </ac:cxnSpMkLst>
        </pc:cxnChg>
        <pc:cxnChg chg="add mod">
          <ac:chgData name="Rigar Santiago - Benefit Actuarios" userId="ecd5bad2722cd338" providerId="LiveId" clId="{952A1E2C-F671-4BF1-93C0-2589FB2B80F8}" dt="2024-11-11T01:02:02.805" v="326" actId="14100"/>
          <ac:cxnSpMkLst>
            <pc:docMk/>
            <pc:sldMk cId="3410962784" sldId="949"/>
            <ac:cxnSpMk id="25" creationId="{2FC5F30B-B693-C705-70EB-9153D9081A55}"/>
          </ac:cxnSpMkLst>
        </pc:cxnChg>
        <pc:cxnChg chg="del">
          <ac:chgData name="Rigar Santiago - Benefit Actuarios" userId="ecd5bad2722cd338" providerId="LiveId" clId="{952A1E2C-F671-4BF1-93C0-2589FB2B80F8}" dt="2024-11-12T03:25:42.665" v="1714" actId="478"/>
          <ac:cxnSpMkLst>
            <pc:docMk/>
            <pc:sldMk cId="3410962784" sldId="949"/>
            <ac:cxnSpMk id="469" creationId="{16DD459F-E773-D240-5086-5681C868A909}"/>
          </ac:cxnSpMkLst>
        </pc:cxnChg>
      </pc:sldChg>
      <pc:sldChg chg="addSp delSp modSp mod delAnim modAnim">
        <pc:chgData name="Rigar Santiago - Benefit Actuarios" userId="ecd5bad2722cd338" providerId="LiveId" clId="{952A1E2C-F671-4BF1-93C0-2589FB2B80F8}" dt="2024-11-12T04:51:23.587" v="3355"/>
        <pc:sldMkLst>
          <pc:docMk/>
          <pc:sldMk cId="1431844560" sldId="950"/>
        </pc:sldMkLst>
        <pc:spChg chg="del mod">
          <ac:chgData name="Rigar Santiago - Benefit Actuarios" userId="ecd5bad2722cd338" providerId="LiveId" clId="{952A1E2C-F671-4BF1-93C0-2589FB2B80F8}" dt="2024-11-12T03:11:39.676" v="1482" actId="478"/>
          <ac:spMkLst>
            <pc:docMk/>
            <pc:sldMk cId="1431844560" sldId="950"/>
            <ac:spMk id="4" creationId="{6B6FB0EF-3111-D18E-3832-703D57ADAE3D}"/>
          </ac:spMkLst>
        </pc:spChg>
        <pc:spChg chg="add mod">
          <ac:chgData name="Rigar Santiago - Benefit Actuarios" userId="ecd5bad2722cd338" providerId="LiveId" clId="{952A1E2C-F671-4BF1-93C0-2589FB2B80F8}" dt="2024-11-12T03:12:54.449" v="1496"/>
          <ac:spMkLst>
            <pc:docMk/>
            <pc:sldMk cId="1431844560" sldId="950"/>
            <ac:spMk id="7" creationId="{B6352404-6470-CA7A-03EF-CDDAB8C6A63C}"/>
          </ac:spMkLst>
        </pc:spChg>
        <pc:spChg chg="add del mod">
          <ac:chgData name="Rigar Santiago - Benefit Actuarios" userId="ecd5bad2722cd338" providerId="LiveId" clId="{952A1E2C-F671-4BF1-93C0-2589FB2B80F8}" dt="2024-11-12T03:26:43.548" v="1769" actId="478"/>
          <ac:spMkLst>
            <pc:docMk/>
            <pc:sldMk cId="1431844560" sldId="950"/>
            <ac:spMk id="14" creationId="{7F7FB651-9F4E-4EAA-41B9-6676A7E4D639}"/>
          </ac:spMkLst>
        </pc:spChg>
        <pc:spChg chg="add mod">
          <ac:chgData name="Rigar Santiago - Benefit Actuarios" userId="ecd5bad2722cd338" providerId="LiveId" clId="{952A1E2C-F671-4BF1-93C0-2589FB2B80F8}" dt="2024-11-12T04:48:26.387" v="3285" actId="1076"/>
          <ac:spMkLst>
            <pc:docMk/>
            <pc:sldMk cId="1431844560" sldId="950"/>
            <ac:spMk id="15" creationId="{8BEC2809-3FB7-93DE-14B8-32744CCA0CDB}"/>
          </ac:spMkLst>
        </pc:spChg>
        <pc:spChg chg="add mod">
          <ac:chgData name="Rigar Santiago - Benefit Actuarios" userId="ecd5bad2722cd338" providerId="LiveId" clId="{952A1E2C-F671-4BF1-93C0-2589FB2B80F8}" dt="2024-11-12T04:50:30.412" v="3343" actId="1035"/>
          <ac:spMkLst>
            <pc:docMk/>
            <pc:sldMk cId="1431844560" sldId="950"/>
            <ac:spMk id="16" creationId="{A65A87E7-C625-DACF-5D23-5A2B9F40124C}"/>
          </ac:spMkLst>
        </pc:spChg>
        <pc:spChg chg="del mod">
          <ac:chgData name="Rigar Santiago - Benefit Actuarios" userId="ecd5bad2722cd338" providerId="LiveId" clId="{952A1E2C-F671-4BF1-93C0-2589FB2B80F8}" dt="2024-11-12T03:25:32.492" v="1712" actId="478"/>
          <ac:spMkLst>
            <pc:docMk/>
            <pc:sldMk cId="1431844560" sldId="950"/>
            <ac:spMk id="470" creationId="{0492EDB9-44E7-9542-D5BA-C5872067AEEB}"/>
          </ac:spMkLst>
        </pc:spChg>
        <pc:graphicFrameChg chg="add del mod">
          <ac:chgData name="Rigar Santiago - Benefit Actuarios" userId="ecd5bad2722cd338" providerId="LiveId" clId="{952A1E2C-F671-4BF1-93C0-2589FB2B80F8}" dt="2024-11-12T03:10:54.189" v="1477" actId="478"/>
          <ac:graphicFrameMkLst>
            <pc:docMk/>
            <pc:sldMk cId="1431844560" sldId="950"/>
            <ac:graphicFrameMk id="6" creationId="{607E55BA-03B6-C91A-20CA-BDCFBF04BC1F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3:26:47.876" v="1770" actId="1076"/>
          <ac:graphicFrameMkLst>
            <pc:docMk/>
            <pc:sldMk cId="1431844560" sldId="950"/>
            <ac:graphicFrameMk id="8" creationId="{0C71AE85-1213-77BD-4A81-151C67D52D23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3:26:47.876" v="1770" actId="1076"/>
          <ac:graphicFrameMkLst>
            <pc:docMk/>
            <pc:sldMk cId="1431844560" sldId="950"/>
            <ac:graphicFrameMk id="9" creationId="{99E727FA-D85A-D82F-CE83-33F7879F28A7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3:26:47.876" v="1770" actId="1076"/>
          <ac:graphicFrameMkLst>
            <pc:docMk/>
            <pc:sldMk cId="1431844560" sldId="950"/>
            <ac:graphicFrameMk id="10" creationId="{83A28F5F-637C-F4DD-E731-156740471D44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3:26:47.876" v="1770" actId="1076"/>
          <ac:graphicFrameMkLst>
            <pc:docMk/>
            <pc:sldMk cId="1431844560" sldId="950"/>
            <ac:graphicFrameMk id="11" creationId="{B00F4AF9-C5FF-4325-ACB2-C48A76F8B038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2T03:12:48.894" v="1495" actId="478"/>
          <ac:graphicFrameMkLst>
            <pc:docMk/>
            <pc:sldMk cId="1431844560" sldId="950"/>
            <ac:graphicFrameMk id="12" creationId="{C1B0114D-EF23-F6B5-7B5B-8758EE7A07C9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3:27:22.851" v="1781" actId="1035"/>
          <ac:graphicFrameMkLst>
            <pc:docMk/>
            <pc:sldMk cId="1431844560" sldId="950"/>
            <ac:graphicFrameMk id="13" creationId="{AC2FF514-C7CE-C45F-48C4-F77C6ECA479F}"/>
          </ac:graphicFrameMkLst>
        </pc:graphicFrameChg>
        <pc:picChg chg="add mod">
          <ac:chgData name="Rigar Santiago - Benefit Actuarios" userId="ecd5bad2722cd338" providerId="LiveId" clId="{952A1E2C-F671-4BF1-93C0-2589FB2B80F8}" dt="2024-11-12T04:51:18.763" v="3353" actId="1076"/>
          <ac:picMkLst>
            <pc:docMk/>
            <pc:sldMk cId="1431844560" sldId="950"/>
            <ac:picMk id="2" creationId="{F299509F-D061-BA3C-19ED-5AAFC1551EBF}"/>
          </ac:picMkLst>
        </pc:picChg>
        <pc:picChg chg="add del mod">
          <ac:chgData name="Rigar Santiago - Benefit Actuarios" userId="ecd5bad2722cd338" providerId="LiveId" clId="{952A1E2C-F671-4BF1-93C0-2589FB2B80F8}" dt="2024-11-12T03:06:13.124" v="1439" actId="478"/>
          <ac:picMkLst>
            <pc:docMk/>
            <pc:sldMk cId="1431844560" sldId="950"/>
            <ac:picMk id="5" creationId="{95B2F0AD-D979-BB9D-9A31-8B9910D9106A}"/>
          </ac:picMkLst>
        </pc:picChg>
        <pc:cxnChg chg="del mod">
          <ac:chgData name="Rigar Santiago - Benefit Actuarios" userId="ecd5bad2722cd338" providerId="LiveId" clId="{952A1E2C-F671-4BF1-93C0-2589FB2B80F8}" dt="2024-11-12T03:25:33.237" v="1713" actId="478"/>
          <ac:cxnSpMkLst>
            <pc:docMk/>
            <pc:sldMk cId="1431844560" sldId="950"/>
            <ac:cxnSpMk id="469" creationId="{16DD459F-E773-D240-5086-5681C868A909}"/>
          </ac:cxnSpMkLst>
        </pc:cxnChg>
      </pc:sldChg>
      <pc:sldChg chg="addSp delSp modSp mod addAnim delAnim modAnim">
        <pc:chgData name="Rigar Santiago - Benefit Actuarios" userId="ecd5bad2722cd338" providerId="LiveId" clId="{952A1E2C-F671-4BF1-93C0-2589FB2B80F8}" dt="2024-11-12T04:52:31.252" v="3427" actId="1037"/>
        <pc:sldMkLst>
          <pc:docMk/>
          <pc:sldMk cId="1234828121" sldId="951"/>
        </pc:sldMkLst>
        <pc:spChg chg="add del">
          <ac:chgData name="Rigar Santiago - Benefit Actuarios" userId="ecd5bad2722cd338" providerId="LiveId" clId="{952A1E2C-F671-4BF1-93C0-2589FB2B80F8}" dt="2024-11-12T03:32:36.767" v="1857" actId="22"/>
          <ac:spMkLst>
            <pc:docMk/>
            <pc:sldMk cId="1234828121" sldId="951"/>
            <ac:spMk id="8" creationId="{2F25EA1F-D22D-0B1D-BD12-19AE90D659EE}"/>
          </ac:spMkLst>
        </pc:spChg>
        <pc:spChg chg="del mod">
          <ac:chgData name="Rigar Santiago - Benefit Actuarios" userId="ecd5bad2722cd338" providerId="LiveId" clId="{952A1E2C-F671-4BF1-93C0-2589FB2B80F8}" dt="2024-11-12T03:39:56.052" v="1919" actId="478"/>
          <ac:spMkLst>
            <pc:docMk/>
            <pc:sldMk cId="1234828121" sldId="951"/>
            <ac:spMk id="9" creationId="{58D811A9-1A7A-1F82-8859-C3D6388A26AA}"/>
          </ac:spMkLst>
        </pc:spChg>
        <pc:spChg chg="add mod ord">
          <ac:chgData name="Rigar Santiago - Benefit Actuarios" userId="ecd5bad2722cd338" providerId="LiveId" clId="{952A1E2C-F671-4BF1-93C0-2589FB2B80F8}" dt="2024-11-12T04:52:27.833" v="3424" actId="1036"/>
          <ac:spMkLst>
            <pc:docMk/>
            <pc:sldMk cId="1234828121" sldId="951"/>
            <ac:spMk id="15" creationId="{2C5D9AAF-B66F-9449-0C69-99B4EF96ED19}"/>
          </ac:spMkLst>
        </pc:spChg>
        <pc:spChg chg="add mod">
          <ac:chgData name="Rigar Santiago - Benefit Actuarios" userId="ecd5bad2722cd338" providerId="LiveId" clId="{952A1E2C-F671-4BF1-93C0-2589FB2B80F8}" dt="2024-11-12T04:52:27.833" v="3424" actId="1036"/>
          <ac:spMkLst>
            <pc:docMk/>
            <pc:sldMk cId="1234828121" sldId="951"/>
            <ac:spMk id="16" creationId="{70D091FA-4751-528F-16DA-217E57B2D241}"/>
          </ac:spMkLst>
        </pc:spChg>
        <pc:spChg chg="add mod">
          <ac:chgData name="Rigar Santiago - Benefit Actuarios" userId="ecd5bad2722cd338" providerId="LiveId" clId="{952A1E2C-F671-4BF1-93C0-2589FB2B80F8}" dt="2024-11-12T04:52:27.833" v="3424" actId="1036"/>
          <ac:spMkLst>
            <pc:docMk/>
            <pc:sldMk cId="1234828121" sldId="951"/>
            <ac:spMk id="18" creationId="{14FBB714-F7BB-8D2B-BF3F-0BC1AFCDC9A0}"/>
          </ac:spMkLst>
        </pc:spChg>
        <pc:spChg chg="add mod">
          <ac:chgData name="Rigar Santiago - Benefit Actuarios" userId="ecd5bad2722cd338" providerId="LiveId" clId="{952A1E2C-F671-4BF1-93C0-2589FB2B80F8}" dt="2024-11-12T04:52:27.833" v="3424" actId="1036"/>
          <ac:spMkLst>
            <pc:docMk/>
            <pc:sldMk cId="1234828121" sldId="951"/>
            <ac:spMk id="19" creationId="{E0546885-0A4E-5149-EEFB-DED48B8A0DFA}"/>
          </ac:spMkLst>
        </pc:spChg>
        <pc:spChg chg="add mod">
          <ac:chgData name="Rigar Santiago - Benefit Actuarios" userId="ecd5bad2722cd338" providerId="LiveId" clId="{952A1E2C-F671-4BF1-93C0-2589FB2B80F8}" dt="2024-11-12T04:52:04.288" v="3362"/>
          <ac:spMkLst>
            <pc:docMk/>
            <pc:sldMk cId="1234828121" sldId="951"/>
            <ac:spMk id="20" creationId="{70B38387-DB1F-8920-A23A-97E08898C913}"/>
          </ac:spMkLst>
        </pc:spChg>
        <pc:spChg chg="mod">
          <ac:chgData name="Rigar Santiago - Benefit Actuarios" userId="ecd5bad2722cd338" providerId="LiveId" clId="{952A1E2C-F671-4BF1-93C0-2589FB2B80F8}" dt="2024-11-12T04:52:31.252" v="3427" actId="1037"/>
          <ac:spMkLst>
            <pc:docMk/>
            <pc:sldMk cId="1234828121" sldId="951"/>
            <ac:spMk id="470" creationId="{0492EDB9-44E7-9542-D5BA-C5872067AEEB}"/>
          </ac:spMkLst>
        </pc:spChg>
        <pc:graphicFrameChg chg="del mod">
          <ac:chgData name="Rigar Santiago - Benefit Actuarios" userId="ecd5bad2722cd338" providerId="LiveId" clId="{952A1E2C-F671-4BF1-93C0-2589FB2B80F8}" dt="2024-11-11T01:30:14.690" v="428" actId="478"/>
          <ac:graphicFrameMkLst>
            <pc:docMk/>
            <pc:sldMk cId="1234828121" sldId="951"/>
            <ac:graphicFrameMk id="3" creationId="{78464021-476E-C161-D8D4-DAE9068C97E7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4" creationId="{EF6E6327-47B8-5A42-D737-7B7DB9F31DFB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5" creationId="{2FA16813-09A2-9030-A9FA-D6B33B94A543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6" creationId="{EABB3B50-0AC2-AD87-1F7A-C0AACF91F6E5}"/>
          </ac:graphicFrameMkLst>
        </pc:graphicFrameChg>
        <pc:graphicFrameChg chg="del mod modGraphic">
          <ac:chgData name="Rigar Santiago - Benefit Actuarios" userId="ecd5bad2722cd338" providerId="LiveId" clId="{952A1E2C-F671-4BF1-93C0-2589FB2B80F8}" dt="2024-11-11T01:28:35.312" v="401" actId="478"/>
          <ac:graphicFrameMkLst>
            <pc:docMk/>
            <pc:sldMk cId="1234828121" sldId="951"/>
            <ac:graphicFrameMk id="7" creationId="{81DDA70E-0EBA-59AB-3AAD-29BCD234EF3F}"/>
          </ac:graphicFrameMkLst>
        </pc:graphicFrameChg>
        <pc:graphicFrameChg chg="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10" creationId="{508DF40C-DC6D-F531-E637-E5789DECB1A6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11" creationId="{2C5826B9-65A8-8FAE-3A56-F412C4DED0B8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12" creationId="{0724374C-D3C0-5CA4-5C1D-E6F18E9347AF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2T04:52:27.833" v="3424" actId="1036"/>
          <ac:graphicFrameMkLst>
            <pc:docMk/>
            <pc:sldMk cId="1234828121" sldId="951"/>
            <ac:graphicFrameMk id="13" creationId="{C54E33D2-EB58-B2DC-E237-B6628AFB5FA9}"/>
          </ac:graphicFrameMkLst>
        </pc:graphicFrameChg>
        <pc:picChg chg="add del mod">
          <ac:chgData name="Rigar Santiago - Benefit Actuarios" userId="ecd5bad2722cd338" providerId="LiveId" clId="{952A1E2C-F671-4BF1-93C0-2589FB2B80F8}" dt="2024-11-12T03:36:25.284" v="1867" actId="478"/>
          <ac:picMkLst>
            <pc:docMk/>
            <pc:sldMk cId="1234828121" sldId="951"/>
            <ac:picMk id="2" creationId="{28EB9FF0-5BC7-A493-1237-BFEE204862CC}"/>
          </ac:picMkLst>
        </pc:picChg>
        <pc:picChg chg="add del mod">
          <ac:chgData name="Rigar Santiago - Benefit Actuarios" userId="ecd5bad2722cd338" providerId="LiveId" clId="{952A1E2C-F671-4BF1-93C0-2589FB2B80F8}" dt="2024-11-12T04:52:16.244" v="3406" actId="1076"/>
          <ac:picMkLst>
            <pc:docMk/>
            <pc:sldMk cId="1234828121" sldId="951"/>
            <ac:picMk id="3" creationId="{594CF4C2-0067-8715-C494-7076F43C0E11}"/>
          </ac:picMkLst>
        </pc:picChg>
        <pc:cxnChg chg="add del mod">
          <ac:chgData name="Rigar Santiago - Benefit Actuarios" userId="ecd5bad2722cd338" providerId="LiveId" clId="{952A1E2C-F671-4BF1-93C0-2589FB2B80F8}" dt="2024-11-12T04:52:27.833" v="3424" actId="1036"/>
          <ac:cxnSpMkLst>
            <pc:docMk/>
            <pc:sldMk cId="1234828121" sldId="951"/>
            <ac:cxnSpMk id="469" creationId="{16DD459F-E773-D240-5086-5681C868A909}"/>
          </ac:cxnSpMkLst>
        </pc:cxnChg>
      </pc:sldChg>
      <pc:sldChg chg="addSp delSp modSp del mod ord modClrScheme delAnim chgLayout">
        <pc:chgData name="Rigar Santiago - Benefit Actuarios" userId="ecd5bad2722cd338" providerId="LiveId" clId="{952A1E2C-F671-4BF1-93C0-2589FB2B80F8}" dt="2024-11-12T04:35:07.910" v="3077" actId="47"/>
        <pc:sldMkLst>
          <pc:docMk/>
          <pc:sldMk cId="3197737256" sldId="952"/>
        </pc:sldMkLst>
        <pc:spChg chg="add mod">
          <ac:chgData name="Rigar Santiago - Benefit Actuarios" userId="ecd5bad2722cd338" providerId="LiveId" clId="{952A1E2C-F671-4BF1-93C0-2589FB2B80F8}" dt="2024-11-12T04:34:45.659" v="3074" actId="1038"/>
          <ac:spMkLst>
            <pc:docMk/>
            <pc:sldMk cId="3197737256" sldId="952"/>
            <ac:spMk id="2" creationId="{0662490C-56C2-0C66-FF08-B0C8B998F26E}"/>
          </ac:spMkLst>
        </pc:spChg>
        <pc:spChg chg="del">
          <ac:chgData name="Rigar Santiago - Benefit Actuarios" userId="ecd5bad2722cd338" providerId="LiveId" clId="{952A1E2C-F671-4BF1-93C0-2589FB2B80F8}" dt="2024-11-12T02:07:35.845" v="796" actId="478"/>
          <ac:spMkLst>
            <pc:docMk/>
            <pc:sldMk cId="3197737256" sldId="952"/>
            <ac:spMk id="8" creationId="{62A2C0EC-4B68-B61B-90C8-1FF1187BBA41}"/>
          </ac:spMkLst>
        </pc:spChg>
        <pc:spChg chg="mod">
          <ac:chgData name="Rigar Santiago - Benefit Actuarios" userId="ecd5bad2722cd338" providerId="LiveId" clId="{952A1E2C-F671-4BF1-93C0-2589FB2B80F8}" dt="2024-11-12T02:07:19.111" v="794" actId="6549"/>
          <ac:spMkLst>
            <pc:docMk/>
            <pc:sldMk cId="3197737256" sldId="952"/>
            <ac:spMk id="16" creationId="{B89C5D80-2286-336A-6C7B-AD9C94DCD00D}"/>
          </ac:spMkLst>
        </pc:spChg>
        <pc:graphicFrameChg chg="mod">
          <ac:chgData name="Rigar Santiago - Benefit Actuarios" userId="ecd5bad2722cd338" providerId="LiveId" clId="{952A1E2C-F671-4BF1-93C0-2589FB2B80F8}" dt="2024-11-12T04:29:24.971" v="3025" actId="1076"/>
          <ac:graphicFrameMkLst>
            <pc:docMk/>
            <pc:sldMk cId="3197737256" sldId="952"/>
            <ac:graphicFrameMk id="4" creationId="{A0E3CA3C-E4E4-E945-D514-67DAC9EA13CA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4:29:24.971" v="3025" actId="1076"/>
          <ac:graphicFrameMkLst>
            <pc:docMk/>
            <pc:sldMk cId="3197737256" sldId="952"/>
            <ac:graphicFrameMk id="7" creationId="{2AD7B517-336B-F683-FE38-0C97D5B7DC56}"/>
          </ac:graphicFrameMkLst>
        </pc:graphicFrameChg>
        <pc:picChg chg="add del mod">
          <ac:chgData name="Rigar Santiago - Benefit Actuarios" userId="ecd5bad2722cd338" providerId="LiveId" clId="{952A1E2C-F671-4BF1-93C0-2589FB2B80F8}" dt="2024-11-12T04:29:01.444" v="3022" actId="478"/>
          <ac:picMkLst>
            <pc:docMk/>
            <pc:sldMk cId="3197737256" sldId="952"/>
            <ac:picMk id="6" creationId="{AB1DF04E-B0ED-DBD3-7E1A-9F22DC0069EC}"/>
          </ac:picMkLst>
        </pc:picChg>
        <pc:picChg chg="add mod">
          <ac:chgData name="Rigar Santiago - Benefit Actuarios" userId="ecd5bad2722cd338" providerId="LiveId" clId="{952A1E2C-F671-4BF1-93C0-2589FB2B80F8}" dt="2024-11-12T04:31:05.861" v="3034" actId="1440"/>
          <ac:picMkLst>
            <pc:docMk/>
            <pc:sldMk cId="3197737256" sldId="952"/>
            <ac:picMk id="7170" creationId="{1045E4E6-41C4-A1EC-C4B8-541297CB27CD}"/>
          </ac:picMkLst>
        </pc:picChg>
        <pc:cxnChg chg="del mod">
          <ac:chgData name="Rigar Santiago - Benefit Actuarios" userId="ecd5bad2722cd338" providerId="LiveId" clId="{952A1E2C-F671-4BF1-93C0-2589FB2B80F8}" dt="2024-11-12T04:27:57.653" v="3014" actId="478"/>
          <ac:cxnSpMkLst>
            <pc:docMk/>
            <pc:sldMk cId="3197737256" sldId="952"/>
            <ac:cxnSpMk id="9" creationId="{E38FC863-D17E-9CBB-5151-77F518FBE401}"/>
          </ac:cxnSpMkLst>
        </pc:cxnChg>
      </pc:sldChg>
      <pc:sldChg chg="delSp modSp mod modClrScheme delAnim modAnim chgLayout">
        <pc:chgData name="Rigar Santiago - Benefit Actuarios" userId="ecd5bad2722cd338" providerId="LiveId" clId="{952A1E2C-F671-4BF1-93C0-2589FB2B80F8}" dt="2024-11-12T04:43:06.628" v="3182" actId="1035"/>
        <pc:sldMkLst>
          <pc:docMk/>
          <pc:sldMk cId="2402427485" sldId="953"/>
        </pc:sldMkLst>
        <pc:spChg chg="mod">
          <ac:chgData name="Rigar Santiago - Benefit Actuarios" userId="ecd5bad2722cd338" providerId="LiveId" clId="{952A1E2C-F671-4BF1-93C0-2589FB2B80F8}" dt="2024-11-12T02:08:21.701" v="831" actId="6549"/>
          <ac:spMkLst>
            <pc:docMk/>
            <pc:sldMk cId="2402427485" sldId="953"/>
            <ac:spMk id="2" creationId="{C6ED5615-D0D9-914B-7859-CCAFFB282552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4" creationId="{A44929ED-A498-B13C-50B3-F7BF5EA8B8CF}"/>
          </ac:spMkLst>
        </pc:spChg>
        <pc:spChg chg="mod">
          <ac:chgData name="Rigar Santiago - Benefit Actuarios" userId="ecd5bad2722cd338" providerId="LiveId" clId="{952A1E2C-F671-4BF1-93C0-2589FB2B80F8}" dt="2024-11-12T04:42:55.579" v="3162" actId="1076"/>
          <ac:spMkLst>
            <pc:docMk/>
            <pc:sldMk cId="2402427485" sldId="953"/>
            <ac:spMk id="8" creationId="{21AD0D3D-3428-CD42-2982-D0297B318957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0" creationId="{62096D7A-FB47-5FBF-B584-EE566B13C415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1" creationId="{D80DD4B0-ADD9-3F84-025E-3677EB1A0675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2" creationId="{7B914983-C8D2-B5CB-09B3-10A659DC27A5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33" creationId="{8FE52D57-873A-E298-7E69-D65DA14D1C45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34" creationId="{A1CEE756-7917-0356-0E91-08C422152B46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35" creationId="{096ABC6E-2122-64E0-4495-6C3550193403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39" creationId="{C151B919-47B8-839A-4759-E305F1F67339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42" creationId="{EB2F6695-9569-5DCC-5CC5-3489CB038122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45" creationId="{83AA93A7-52DF-51EC-2E38-3D8E5D8E9C3B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48" creationId="{BE53FDCA-3AE4-076D-5B2B-2A0FC04D6570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49" creationId="{AEAAC971-25C2-2F33-8ED7-9C13E1FB72CE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50" creationId="{8180330E-0130-73BF-27E7-3FA06474F95B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52" creationId="{1D3C2D65-61F6-385E-585E-7234CAC37609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57" creationId="{50E6EFB3-B50E-FB28-3B4D-660666E54902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58" creationId="{9B1734CF-85C6-DAFD-CF02-226EA115FCF7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60" creationId="{76D4E52D-FABC-D90F-AB38-5B29E3B62C9E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65" creationId="{31DAEFDD-D569-BCBF-43BD-C361BD73F6B8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66" creationId="{9C9FED43-C931-0B86-AE5C-38166202CA79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68" creationId="{6F749918-47B6-06EC-6492-B4403CD11DD6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73" creationId="{AB7A77D9-8CF4-EAE3-91B5-468AC7E89A17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74" creationId="{9BE3C1D2-E1D4-F8D1-D213-5358D7633D6B}"/>
          </ac:spMkLst>
        </pc:spChg>
        <pc:spChg chg="mod">
          <ac:chgData name="Rigar Santiago - Benefit Actuarios" userId="ecd5bad2722cd338" providerId="LiveId" clId="{952A1E2C-F671-4BF1-93C0-2589FB2B80F8}" dt="2024-11-12T04:43:06.628" v="3182" actId="1035"/>
          <ac:spMkLst>
            <pc:docMk/>
            <pc:sldMk cId="2402427485" sldId="953"/>
            <ac:spMk id="133176" creationId="{9F3FEEE6-43B3-CB6A-97BB-8BB3EF9D65A4}"/>
          </ac:spMkLst>
        </pc:spChg>
        <pc:cxnChg chg="del">
          <ac:chgData name="Rigar Santiago - Benefit Actuarios" userId="ecd5bad2722cd338" providerId="LiveId" clId="{952A1E2C-F671-4BF1-93C0-2589FB2B80F8}" dt="2024-11-12T04:42:59.046" v="3163" actId="478"/>
          <ac:cxnSpMkLst>
            <pc:docMk/>
            <pc:sldMk cId="2402427485" sldId="953"/>
            <ac:cxnSpMk id="7" creationId="{7B7BE8D0-3B8D-B4F8-9825-FF840F557DCD}"/>
          </ac:cxnSpMkLst>
        </pc:cxnChg>
      </pc:sldChg>
      <pc:sldChg chg="modSp new del mod">
        <pc:chgData name="Rigar Santiago - Benefit Actuarios" userId="ecd5bad2722cd338" providerId="LiveId" clId="{952A1E2C-F671-4BF1-93C0-2589FB2B80F8}" dt="2024-11-12T03:00:37.265" v="1404" actId="47"/>
        <pc:sldMkLst>
          <pc:docMk/>
          <pc:sldMk cId="1608202006" sldId="954"/>
        </pc:sldMkLst>
        <pc:spChg chg="mod">
          <ac:chgData name="Rigar Santiago - Benefit Actuarios" userId="ecd5bad2722cd338" providerId="LiveId" clId="{952A1E2C-F671-4BF1-93C0-2589FB2B80F8}" dt="2024-11-12T03:00:15.212" v="1390" actId="20577"/>
          <ac:spMkLst>
            <pc:docMk/>
            <pc:sldMk cId="1608202006" sldId="954"/>
            <ac:spMk id="2" creationId="{F9EB8284-FB62-3DE8-25BB-83CEE8F07E51}"/>
          </ac:spMkLst>
        </pc:spChg>
      </pc:sldChg>
      <pc:sldChg chg="addSp delSp modSp mod addAnim delAnim modAnim">
        <pc:chgData name="Rigar Santiago - Benefit Actuarios" userId="ecd5bad2722cd338" providerId="LiveId" clId="{952A1E2C-F671-4BF1-93C0-2589FB2B80F8}" dt="2024-11-15T00:17:49.756" v="5853" actId="14734"/>
        <pc:sldMkLst>
          <pc:docMk/>
          <pc:sldMk cId="2640021286" sldId="954"/>
        </pc:sldMkLst>
        <pc:spChg chg="del mod">
          <ac:chgData name="Rigar Santiago - Benefit Actuarios" userId="ecd5bad2722cd338" providerId="LiveId" clId="{952A1E2C-F671-4BF1-93C0-2589FB2B80F8}" dt="2024-11-12T04:24:33.485" v="2845" actId="478"/>
          <ac:spMkLst>
            <pc:docMk/>
            <pc:sldMk cId="2640021286" sldId="954"/>
            <ac:spMk id="2" creationId="{EAFEA94D-F00F-3F0E-0724-27C2344F81B2}"/>
          </ac:spMkLst>
        </pc:spChg>
        <pc:spChg chg="add del mod">
          <ac:chgData name="Rigar Santiago - Benefit Actuarios" userId="ecd5bad2722cd338" providerId="LiveId" clId="{952A1E2C-F671-4BF1-93C0-2589FB2B80F8}" dt="2024-11-14T22:09:56.884" v="3642" actId="478"/>
          <ac:spMkLst>
            <pc:docMk/>
            <pc:sldMk cId="2640021286" sldId="954"/>
            <ac:spMk id="3" creationId="{9F2D3CF1-79B2-9C96-AAD8-DCBFD7EE9547}"/>
          </ac:spMkLst>
        </pc:spChg>
        <pc:spChg chg="add">
          <ac:chgData name="Rigar Santiago - Benefit Actuarios" userId="ecd5bad2722cd338" providerId="LiveId" clId="{952A1E2C-F671-4BF1-93C0-2589FB2B80F8}" dt="2024-11-14T22:10:42.797" v="3648" actId="11529"/>
          <ac:spMkLst>
            <pc:docMk/>
            <pc:sldMk cId="2640021286" sldId="954"/>
            <ac:spMk id="5" creationId="{053945EC-17DF-B00E-D8BA-C008F0C4955C}"/>
          </ac:spMkLst>
        </pc:spChg>
        <pc:spChg chg="mod">
          <ac:chgData name="Rigar Santiago - Benefit Actuarios" userId="ecd5bad2722cd338" providerId="LiveId" clId="{952A1E2C-F671-4BF1-93C0-2589FB2B80F8}" dt="2024-11-12T04:53:09.243" v="3429" actId="1076"/>
          <ac:spMkLst>
            <pc:docMk/>
            <pc:sldMk cId="2640021286" sldId="954"/>
            <ac:spMk id="470" creationId="{993C9725-6B98-C3B8-6F8E-1A264B2BA174}"/>
          </ac:spMkLst>
        </pc:spChg>
        <pc:graphicFrameChg chg="add mod modGraphic">
          <ac:chgData name="Rigar Santiago - Benefit Actuarios" userId="ecd5bad2722cd338" providerId="LiveId" clId="{952A1E2C-F671-4BF1-93C0-2589FB2B80F8}" dt="2024-11-15T00:17:49.756" v="5853" actId="14734"/>
          <ac:graphicFrameMkLst>
            <pc:docMk/>
            <pc:sldMk cId="2640021286" sldId="954"/>
            <ac:graphicFrameMk id="2" creationId="{A0978EB9-4BA4-B70A-DC0C-F208735F32D4}"/>
          </ac:graphicFrameMkLst>
        </pc:graphicFrameChg>
        <pc:graphicFrameChg chg="modGraphic">
          <ac:chgData name="Rigar Santiago - Benefit Actuarios" userId="ecd5bad2722cd338" providerId="LiveId" clId="{952A1E2C-F671-4BF1-93C0-2589FB2B80F8}" dt="2024-11-12T04:27:26.171" v="3012" actId="14734"/>
          <ac:graphicFrameMkLst>
            <pc:docMk/>
            <pc:sldMk cId="2640021286" sldId="954"/>
            <ac:graphicFrameMk id="3" creationId="{397FED13-6E5B-9D7B-A934-508FED2617FB}"/>
          </ac:graphicFrameMkLst>
        </pc:graphicFrameChg>
        <pc:graphicFrameChg chg="del mod">
          <ac:chgData name="Rigar Santiago - Benefit Actuarios" userId="ecd5bad2722cd338" providerId="LiveId" clId="{952A1E2C-F671-4BF1-93C0-2589FB2B80F8}" dt="2024-11-12T04:24:33.485" v="2845" actId="478"/>
          <ac:graphicFrameMkLst>
            <pc:docMk/>
            <pc:sldMk cId="2640021286" sldId="954"/>
            <ac:graphicFrameMk id="3" creationId="{9C88BF9F-51F9-6EE2-D97C-26E90E9482B2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4T22:10:25.560" v="3647"/>
          <ac:graphicFrameMkLst>
            <pc:docMk/>
            <pc:sldMk cId="2640021286" sldId="954"/>
            <ac:graphicFrameMk id="4" creationId="{FCC35593-5930-542E-BEAD-7E123FDD8E91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4T22:08:16.675" v="3598" actId="1076"/>
          <ac:graphicFrameMkLst>
            <pc:docMk/>
            <pc:sldMk cId="2640021286" sldId="954"/>
            <ac:graphicFrameMk id="6" creationId="{41C30B71-1FFB-9C0F-03DB-3E21F182593C}"/>
          </ac:graphicFrameMkLst>
        </pc:graphicFrameChg>
        <pc:graphicFrameChg chg="del modGraphic">
          <ac:chgData name="Rigar Santiago - Benefit Actuarios" userId="ecd5bad2722cd338" providerId="LiveId" clId="{952A1E2C-F671-4BF1-93C0-2589FB2B80F8}" dt="2024-11-12T03:01:06.609" v="1408" actId="478"/>
          <ac:graphicFrameMkLst>
            <pc:docMk/>
            <pc:sldMk cId="2640021286" sldId="954"/>
            <ac:graphicFrameMk id="7" creationId="{6BC70591-58BC-3F24-8256-56A5924F61FB}"/>
          </ac:graphicFrameMkLst>
        </pc:graphicFrameChg>
        <pc:graphicFrameChg chg="del">
          <ac:chgData name="Rigar Santiago - Benefit Actuarios" userId="ecd5bad2722cd338" providerId="LiveId" clId="{952A1E2C-F671-4BF1-93C0-2589FB2B80F8}" dt="2024-11-12T03:01:04.689" v="1407" actId="478"/>
          <ac:graphicFrameMkLst>
            <pc:docMk/>
            <pc:sldMk cId="2640021286" sldId="954"/>
            <ac:graphicFrameMk id="8" creationId="{BB18B96C-B331-6C30-5866-6926F3CF8BEC}"/>
          </ac:graphicFrameMkLst>
        </pc:graphicFrameChg>
        <pc:picChg chg="mod">
          <ac:chgData name="Rigar Santiago - Benefit Actuarios" userId="ecd5bad2722cd338" providerId="LiveId" clId="{952A1E2C-F671-4BF1-93C0-2589FB2B80F8}" dt="2024-11-12T05:00:00.219" v="3465" actId="1076"/>
          <ac:picMkLst>
            <pc:docMk/>
            <pc:sldMk cId="2640021286" sldId="954"/>
            <ac:picMk id="45" creationId="{30882436-CBC3-58D1-68B5-CA4B81490C0B}"/>
          </ac:picMkLst>
        </pc:picChg>
      </pc:sldChg>
      <pc:sldChg chg="modSp add del mod">
        <pc:chgData name="Rigar Santiago - Benefit Actuarios" userId="ecd5bad2722cd338" providerId="LiveId" clId="{952A1E2C-F671-4BF1-93C0-2589FB2B80F8}" dt="2024-11-12T03:00:37.265" v="1404" actId="47"/>
        <pc:sldMkLst>
          <pc:docMk/>
          <pc:sldMk cId="4056590199" sldId="955"/>
        </pc:sldMkLst>
        <pc:spChg chg="mod">
          <ac:chgData name="Rigar Santiago - Benefit Actuarios" userId="ecd5bad2722cd338" providerId="LiveId" clId="{952A1E2C-F671-4BF1-93C0-2589FB2B80F8}" dt="2024-11-12T03:00:22.324" v="1401" actId="20577"/>
          <ac:spMkLst>
            <pc:docMk/>
            <pc:sldMk cId="4056590199" sldId="955"/>
            <ac:spMk id="2" creationId="{EC8E71A8-CE5A-046E-6F2B-0495104A42CF}"/>
          </ac:spMkLst>
        </pc:spChg>
      </pc:sldChg>
      <pc:sldChg chg="addSp delSp modSp mod delAnim modAnim">
        <pc:chgData name="Rigar Santiago - Benefit Actuarios" userId="ecd5bad2722cd338" providerId="LiveId" clId="{952A1E2C-F671-4BF1-93C0-2589FB2B80F8}" dt="2024-11-15T00:18:38.116" v="5872" actId="122"/>
        <pc:sldMkLst>
          <pc:docMk/>
          <pc:sldMk cId="4249531767" sldId="955"/>
        </pc:sldMkLst>
        <pc:spChg chg="mod">
          <ac:chgData name="Rigar Santiago - Benefit Actuarios" userId="ecd5bad2722cd338" providerId="LiveId" clId="{952A1E2C-F671-4BF1-93C0-2589FB2B80F8}" dt="2024-11-14T22:06:43.827" v="3576" actId="1076"/>
          <ac:spMkLst>
            <pc:docMk/>
            <pc:sldMk cId="4249531767" sldId="955"/>
            <ac:spMk id="2" creationId="{87DCB5F2-909F-FC70-5588-CFC77006A955}"/>
          </ac:spMkLst>
        </pc:spChg>
        <pc:spChg chg="add del">
          <ac:chgData name="Rigar Santiago - Benefit Actuarios" userId="ecd5bad2722cd338" providerId="LiveId" clId="{952A1E2C-F671-4BF1-93C0-2589FB2B80F8}" dt="2024-11-14T22:00:31.383" v="3514" actId="11529"/>
          <ac:spMkLst>
            <pc:docMk/>
            <pc:sldMk cId="4249531767" sldId="955"/>
            <ac:spMk id="8" creationId="{70123474-E615-19CA-B14A-3195FBE12AD6}"/>
          </ac:spMkLst>
        </pc:spChg>
        <pc:spChg chg="add del mod">
          <ac:chgData name="Rigar Santiago - Benefit Actuarios" userId="ecd5bad2722cd338" providerId="LiveId" clId="{952A1E2C-F671-4BF1-93C0-2589FB2B80F8}" dt="2024-11-14T22:00:56.181" v="3519" actId="478"/>
          <ac:spMkLst>
            <pc:docMk/>
            <pc:sldMk cId="4249531767" sldId="955"/>
            <ac:spMk id="9" creationId="{A307754E-CDBC-48E7-B261-E8C53A872221}"/>
          </ac:spMkLst>
        </pc:spChg>
        <pc:spChg chg="add del">
          <ac:chgData name="Rigar Santiago - Benefit Actuarios" userId="ecd5bad2722cd338" providerId="LiveId" clId="{952A1E2C-F671-4BF1-93C0-2589FB2B80F8}" dt="2024-11-14T22:01:14.218" v="3521" actId="11529"/>
          <ac:spMkLst>
            <pc:docMk/>
            <pc:sldMk cId="4249531767" sldId="955"/>
            <ac:spMk id="10" creationId="{D6BD956D-440D-6FD7-F78D-A6B8A82EC610}"/>
          </ac:spMkLst>
        </pc:spChg>
        <pc:spChg chg="add mod">
          <ac:chgData name="Rigar Santiago - Benefit Actuarios" userId="ecd5bad2722cd338" providerId="LiveId" clId="{952A1E2C-F671-4BF1-93C0-2589FB2B80F8}" dt="2024-11-14T22:03:20.811" v="3559" actId="1035"/>
          <ac:spMkLst>
            <pc:docMk/>
            <pc:sldMk cId="4249531767" sldId="955"/>
            <ac:spMk id="11" creationId="{8540BB53-E6D0-064E-005D-DE4F5B53EECF}"/>
          </ac:spMkLst>
        </pc:spChg>
        <pc:spChg chg="add del">
          <ac:chgData name="Rigar Santiago - Benefit Actuarios" userId="ecd5bad2722cd338" providerId="LiveId" clId="{952A1E2C-F671-4BF1-93C0-2589FB2B80F8}" dt="2024-11-14T23:04:15.037" v="3695" actId="478"/>
          <ac:spMkLst>
            <pc:docMk/>
            <pc:sldMk cId="4249531767" sldId="955"/>
            <ac:spMk id="20" creationId="{9DB609C1-0DE8-5C23-2F21-9F5464EEFCA8}"/>
          </ac:spMkLst>
        </pc:spChg>
        <pc:spChg chg="add mod">
          <ac:chgData name="Rigar Santiago - Benefit Actuarios" userId="ecd5bad2722cd338" providerId="LiveId" clId="{952A1E2C-F671-4BF1-93C0-2589FB2B80F8}" dt="2024-11-14T23:04:48.947" v="3705" actId="14100"/>
          <ac:spMkLst>
            <pc:docMk/>
            <pc:sldMk cId="4249531767" sldId="955"/>
            <ac:spMk id="21" creationId="{C78C97DD-02A5-4D69-9109-E1AE2B13AE7C}"/>
          </ac:spMkLst>
        </pc:spChg>
        <pc:spChg chg="mod">
          <ac:chgData name="Rigar Santiago - Benefit Actuarios" userId="ecd5bad2722cd338" providerId="LiveId" clId="{952A1E2C-F671-4BF1-93C0-2589FB2B80F8}" dt="2024-11-12T04:49:10.131" v="3325" actId="1035"/>
          <ac:spMkLst>
            <pc:docMk/>
            <pc:sldMk cId="4249531767" sldId="955"/>
            <ac:spMk id="470" creationId="{0ABFC82B-707C-7087-F875-DF4B228A71AF}"/>
          </ac:spMkLst>
        </pc:spChg>
        <pc:graphicFrameChg chg="mod modGraphic">
          <ac:chgData name="Rigar Santiago - Benefit Actuarios" userId="ecd5bad2722cd338" providerId="LiveId" clId="{952A1E2C-F671-4BF1-93C0-2589FB2B80F8}" dt="2024-11-14T22:06:43.827" v="3576" actId="1076"/>
          <ac:graphicFrameMkLst>
            <pc:docMk/>
            <pc:sldMk cId="4249531767" sldId="955"/>
            <ac:graphicFrameMk id="3" creationId="{1007A2E8-4B3D-B93A-06AD-4A0163C774EB}"/>
          </ac:graphicFrameMkLst>
        </pc:graphicFrameChg>
        <pc:graphicFrameChg chg="add del mod">
          <ac:chgData name="Rigar Santiago - Benefit Actuarios" userId="ecd5bad2722cd338" providerId="LiveId" clId="{952A1E2C-F671-4BF1-93C0-2589FB2B80F8}" dt="2024-11-14T21:57:51.229" v="3483" actId="478"/>
          <ac:graphicFrameMkLst>
            <pc:docMk/>
            <pc:sldMk cId="4249531767" sldId="955"/>
            <ac:graphicFrameMk id="4" creationId="{29CE964F-6A96-757A-07BF-E3AB2AFF0173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4T22:04:45.456" v="3563" actId="478"/>
          <ac:graphicFrameMkLst>
            <pc:docMk/>
            <pc:sldMk cId="4249531767" sldId="955"/>
            <ac:graphicFrameMk id="5" creationId="{3B8D3F75-C780-7578-3403-01A9EA0FB77F}"/>
          </ac:graphicFrameMkLst>
        </pc:graphicFrameChg>
        <pc:graphicFrameChg chg="del">
          <ac:chgData name="Rigar Santiago - Benefit Actuarios" userId="ecd5bad2722cd338" providerId="LiveId" clId="{952A1E2C-F671-4BF1-93C0-2589FB2B80F8}" dt="2024-11-12T03:01:09.466" v="1409" actId="478"/>
          <ac:graphicFrameMkLst>
            <pc:docMk/>
            <pc:sldMk cId="4249531767" sldId="955"/>
            <ac:graphicFrameMk id="7" creationId="{73DF943E-6BE4-26FA-36B8-DDFF4D79F5E2}"/>
          </ac:graphicFrameMkLst>
        </pc:graphicFrameChg>
        <pc:graphicFrameChg chg="del">
          <ac:chgData name="Rigar Santiago - Benefit Actuarios" userId="ecd5bad2722cd338" providerId="LiveId" clId="{952A1E2C-F671-4BF1-93C0-2589FB2B80F8}" dt="2024-11-12T03:01:11.647" v="1410" actId="478"/>
          <ac:graphicFrameMkLst>
            <pc:docMk/>
            <pc:sldMk cId="4249531767" sldId="955"/>
            <ac:graphicFrameMk id="8" creationId="{110C6366-F6B2-4485-DA5A-86034FDB7D1C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4T22:06:23.952" v="3571" actId="478"/>
          <ac:graphicFrameMkLst>
            <pc:docMk/>
            <pc:sldMk cId="4249531767" sldId="955"/>
            <ac:graphicFrameMk id="13" creationId="{5DB1ED29-9F3A-F922-D0EB-50E44BA7871C}"/>
          </ac:graphicFrameMkLst>
        </pc:graphicFrameChg>
        <pc:graphicFrameChg chg="add mod">
          <ac:chgData name="Rigar Santiago - Benefit Actuarios" userId="ecd5bad2722cd338" providerId="LiveId" clId="{952A1E2C-F671-4BF1-93C0-2589FB2B80F8}" dt="2024-11-14T22:06:24.939" v="3572"/>
          <ac:graphicFrameMkLst>
            <pc:docMk/>
            <pc:sldMk cId="4249531767" sldId="955"/>
            <ac:graphicFrameMk id="14" creationId="{CAD33F9A-B64D-E648-BEE7-BFBDEA4D3C0C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4T22:44:10.386" v="3668" actId="1076"/>
          <ac:graphicFrameMkLst>
            <pc:docMk/>
            <pc:sldMk cId="4249531767" sldId="955"/>
            <ac:graphicFrameMk id="15" creationId="{E07E8D21-BC5C-6212-4888-7D559483BEDF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4T23:02:10.485" v="3679" actId="478"/>
          <ac:graphicFrameMkLst>
            <pc:docMk/>
            <pc:sldMk cId="4249531767" sldId="955"/>
            <ac:graphicFrameMk id="16" creationId="{CDC9E332-6F82-E32A-36FF-AB4FD56E312D}"/>
          </ac:graphicFrameMkLst>
        </pc:graphicFrameChg>
        <pc:graphicFrameChg chg="add del mod">
          <ac:chgData name="Rigar Santiago - Benefit Actuarios" userId="ecd5bad2722cd338" providerId="LiveId" clId="{952A1E2C-F671-4BF1-93C0-2589FB2B80F8}" dt="2024-11-14T23:02:55.958" v="3682" actId="478"/>
          <ac:graphicFrameMkLst>
            <pc:docMk/>
            <pc:sldMk cId="4249531767" sldId="955"/>
            <ac:graphicFrameMk id="18" creationId="{2764E3FB-9D0F-ED94-FC54-6DE1DEAC4CC2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4T23:06:03.448" v="3709" actId="478"/>
          <ac:graphicFrameMkLst>
            <pc:docMk/>
            <pc:sldMk cId="4249531767" sldId="955"/>
            <ac:graphicFrameMk id="19" creationId="{C133A39D-3062-999E-1A8C-56505429EF5F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5T00:18:38.116" v="5872" actId="122"/>
          <ac:graphicFrameMkLst>
            <pc:docMk/>
            <pc:sldMk cId="4249531767" sldId="955"/>
            <ac:graphicFrameMk id="22" creationId="{1CA97284-5779-09B1-FC6B-8849E632C20B}"/>
          </ac:graphicFrameMkLst>
        </pc:graphicFrameChg>
        <pc:picChg chg="add mod">
          <ac:chgData name="Rigar Santiago - Benefit Actuarios" userId="ecd5bad2722cd338" providerId="LiveId" clId="{952A1E2C-F671-4BF1-93C0-2589FB2B80F8}" dt="2024-11-14T22:03:20.811" v="3559" actId="1035"/>
          <ac:picMkLst>
            <pc:docMk/>
            <pc:sldMk cId="4249531767" sldId="955"/>
            <ac:picMk id="7" creationId="{435A3DAB-6EBD-2942-F12A-7659202537EC}"/>
          </ac:picMkLst>
        </pc:picChg>
        <pc:picChg chg="add del mod">
          <ac:chgData name="Rigar Santiago - Benefit Actuarios" userId="ecd5bad2722cd338" providerId="LiveId" clId="{952A1E2C-F671-4BF1-93C0-2589FB2B80F8}" dt="2024-11-14T22:05:01.717" v="3566" actId="478"/>
          <ac:picMkLst>
            <pc:docMk/>
            <pc:sldMk cId="4249531767" sldId="955"/>
            <ac:picMk id="12" creationId="{08D3C8C1-B1AB-4896-29F4-836A9AF101CD}"/>
          </ac:picMkLst>
        </pc:picChg>
        <pc:picChg chg="mod">
          <ac:chgData name="Rigar Santiago - Benefit Actuarios" userId="ecd5bad2722cd338" providerId="LiveId" clId="{952A1E2C-F671-4BF1-93C0-2589FB2B80F8}" dt="2024-11-14T22:03:20.811" v="3559" actId="1035"/>
          <ac:picMkLst>
            <pc:docMk/>
            <pc:sldMk cId="4249531767" sldId="955"/>
            <ac:picMk id="45" creationId="{56DA2B77-7C1E-AE79-70EF-F27AD0E8F0F3}"/>
          </ac:picMkLst>
        </pc:picChg>
      </pc:sldChg>
      <pc:sldChg chg="addSp delSp modSp new del mod delAnim modAnim">
        <pc:chgData name="Rigar Santiago - Benefit Actuarios" userId="ecd5bad2722cd338" providerId="LiveId" clId="{952A1E2C-F671-4BF1-93C0-2589FB2B80F8}" dt="2024-11-15T00:06:18.756" v="5696" actId="47"/>
        <pc:sldMkLst>
          <pc:docMk/>
          <pc:sldMk cId="2017941832" sldId="956"/>
        </pc:sldMkLst>
        <pc:spChg chg="mod">
          <ac:chgData name="Rigar Santiago - Benefit Actuarios" userId="ecd5bad2722cd338" providerId="LiveId" clId="{952A1E2C-F671-4BF1-93C0-2589FB2B80F8}" dt="2024-11-12T03:53:55.572" v="2290" actId="20577"/>
          <ac:spMkLst>
            <pc:docMk/>
            <pc:sldMk cId="2017941832" sldId="956"/>
            <ac:spMk id="2" creationId="{2B710EA1-5054-96E0-7AEE-32B557F05B52}"/>
          </ac:spMkLst>
        </pc:spChg>
        <pc:spChg chg="del">
          <ac:chgData name="Rigar Santiago - Benefit Actuarios" userId="ecd5bad2722cd338" providerId="LiveId" clId="{952A1E2C-F671-4BF1-93C0-2589FB2B80F8}" dt="2024-11-12T03:53:48.340" v="2277" actId="478"/>
          <ac:spMkLst>
            <pc:docMk/>
            <pc:sldMk cId="2017941832" sldId="956"/>
            <ac:spMk id="3" creationId="{1620DF37-95A2-7B35-4727-31FD0E05D075}"/>
          </ac:spMkLst>
        </pc:spChg>
        <pc:spChg chg="mod">
          <ac:chgData name="Rigar Santiago - Benefit Actuarios" userId="ecd5bad2722cd338" providerId="LiveId" clId="{952A1E2C-F671-4BF1-93C0-2589FB2B80F8}" dt="2024-11-14T23:08:35.536" v="3720"/>
          <ac:spMkLst>
            <pc:docMk/>
            <pc:sldMk cId="2017941832" sldId="956"/>
            <ac:spMk id="4" creationId="{DB31AD22-17BD-A8F0-4FB3-DD4DF4882A0F}"/>
          </ac:spMkLst>
        </pc:spChg>
        <pc:spChg chg="mod">
          <ac:chgData name="Rigar Santiago - Benefit Actuarios" userId="ecd5bad2722cd338" providerId="LiveId" clId="{952A1E2C-F671-4BF1-93C0-2589FB2B80F8}" dt="2024-11-14T23:08:35.536" v="3720"/>
          <ac:spMkLst>
            <pc:docMk/>
            <pc:sldMk cId="2017941832" sldId="956"/>
            <ac:spMk id="5" creationId="{32C17AA0-5D6C-DE93-71AA-6C9AB1BB7744}"/>
          </ac:spMkLst>
        </pc:spChg>
        <pc:spChg chg="mod">
          <ac:chgData name="Rigar Santiago - Benefit Actuarios" userId="ecd5bad2722cd338" providerId="LiveId" clId="{952A1E2C-F671-4BF1-93C0-2589FB2B80F8}" dt="2024-11-14T23:08:35.536" v="3720"/>
          <ac:spMkLst>
            <pc:docMk/>
            <pc:sldMk cId="2017941832" sldId="956"/>
            <ac:spMk id="7" creationId="{E1018870-D881-03B6-22E4-D8D77050F5C9}"/>
          </ac:spMkLst>
        </pc:spChg>
        <pc:spChg chg="mod">
          <ac:chgData name="Rigar Santiago - Benefit Actuarios" userId="ecd5bad2722cd338" providerId="LiveId" clId="{952A1E2C-F671-4BF1-93C0-2589FB2B80F8}" dt="2024-11-14T23:08:35.536" v="3720"/>
          <ac:spMkLst>
            <pc:docMk/>
            <pc:sldMk cId="2017941832" sldId="956"/>
            <ac:spMk id="8" creationId="{519E8E68-4C69-54E6-1A83-89A370EBD3EC}"/>
          </ac:spMkLst>
        </pc:spChg>
        <pc:spChg chg="mod">
          <ac:chgData name="Rigar Santiago - Benefit Actuarios" userId="ecd5bad2722cd338" providerId="LiveId" clId="{952A1E2C-F671-4BF1-93C0-2589FB2B80F8}" dt="2024-11-14T23:08:35.536" v="3720"/>
          <ac:spMkLst>
            <pc:docMk/>
            <pc:sldMk cId="2017941832" sldId="956"/>
            <ac:spMk id="10" creationId="{EA066E49-9C26-5CBC-744E-1F39539C58C7}"/>
          </ac:spMkLst>
        </pc:spChg>
        <pc:spChg chg="mod">
          <ac:chgData name="Rigar Santiago - Benefit Actuarios" userId="ecd5bad2722cd338" providerId="LiveId" clId="{952A1E2C-F671-4BF1-93C0-2589FB2B80F8}" dt="2024-11-14T23:08:35.536" v="3720"/>
          <ac:spMkLst>
            <pc:docMk/>
            <pc:sldMk cId="2017941832" sldId="956"/>
            <ac:spMk id="11" creationId="{E43F17DF-AE69-D915-48E3-E998552B35C8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2" creationId="{CC34CF54-0352-B982-FDAF-472FB2991BF3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3" creationId="{9A1F2D75-D6F3-9CD4-0D3F-556DA823BED8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4" creationId="{A0077D25-1000-9441-347B-94ACC2D1E2A5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5" creationId="{353C7445-CCF5-360A-B220-8E57985ADECB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6" creationId="{04B1F0E3-9D9A-B43D-EC9A-7E6715D6FFCD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7" creationId="{CD0861C0-6AF9-E89C-324C-28D4F4D6CF95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8" creationId="{0C6822B7-184E-B52D-24A7-C6189CE92FF3}"/>
          </ac:spMkLst>
        </pc:spChg>
        <pc:spChg chg="add del mod">
          <ac:chgData name="Rigar Santiago - Benefit Actuarios" userId="ecd5bad2722cd338" providerId="LiveId" clId="{952A1E2C-F671-4BF1-93C0-2589FB2B80F8}" dt="2024-11-14T23:10:14.981" v="3722" actId="478"/>
          <ac:spMkLst>
            <pc:docMk/>
            <pc:sldMk cId="2017941832" sldId="956"/>
            <ac:spMk id="19" creationId="{3B32E7AD-307A-2AF8-F7BE-A4EB9BC937A5}"/>
          </ac:spMkLst>
        </pc:spChg>
        <pc:grpChg chg="add del mod">
          <ac:chgData name="Rigar Santiago - Benefit Actuarios" userId="ecd5bad2722cd338" providerId="LiveId" clId="{952A1E2C-F671-4BF1-93C0-2589FB2B80F8}" dt="2024-11-14T23:10:14.981" v="3722" actId="478"/>
          <ac:grpSpMkLst>
            <pc:docMk/>
            <pc:sldMk cId="2017941832" sldId="956"/>
            <ac:grpSpMk id="3" creationId="{65DBE916-34D4-DD96-E1FF-6E3AA381C981}"/>
          </ac:grpSpMkLst>
        </pc:grpChg>
        <pc:grpChg chg="add del mod">
          <ac:chgData name="Rigar Santiago - Benefit Actuarios" userId="ecd5bad2722cd338" providerId="LiveId" clId="{952A1E2C-F671-4BF1-93C0-2589FB2B80F8}" dt="2024-11-14T23:10:14.981" v="3722" actId="478"/>
          <ac:grpSpMkLst>
            <pc:docMk/>
            <pc:sldMk cId="2017941832" sldId="956"/>
            <ac:grpSpMk id="6" creationId="{62232F02-A4C0-E972-EB9F-AD89EB319297}"/>
          </ac:grpSpMkLst>
        </pc:grpChg>
        <pc:grpChg chg="add del mod">
          <ac:chgData name="Rigar Santiago - Benefit Actuarios" userId="ecd5bad2722cd338" providerId="LiveId" clId="{952A1E2C-F671-4BF1-93C0-2589FB2B80F8}" dt="2024-11-14T23:10:14.981" v="3722" actId="478"/>
          <ac:grpSpMkLst>
            <pc:docMk/>
            <pc:sldMk cId="2017941832" sldId="956"/>
            <ac:grpSpMk id="9" creationId="{D8F7E902-11CD-A100-454F-382C28BB67D9}"/>
          </ac:grpSpMkLst>
        </pc:grpChg>
      </pc:sldChg>
      <pc:sldChg chg="addSp delSp del mod ord addAnim delAnim">
        <pc:chgData name="Rigar Santiago - Benefit Actuarios" userId="ecd5bad2722cd338" providerId="LiveId" clId="{952A1E2C-F671-4BF1-93C0-2589FB2B80F8}" dt="2024-11-12T03:29:16.171" v="1796" actId="47"/>
        <pc:sldMkLst>
          <pc:docMk/>
          <pc:sldMk cId="2196782904" sldId="956"/>
        </pc:sldMkLst>
        <pc:spChg chg="add del">
          <ac:chgData name="Rigar Santiago - Benefit Actuarios" userId="ecd5bad2722cd338" providerId="LiveId" clId="{952A1E2C-F671-4BF1-93C0-2589FB2B80F8}" dt="2024-11-12T03:28:22.342" v="1785" actId="478"/>
          <ac:spMkLst>
            <pc:docMk/>
            <pc:sldMk cId="2196782904" sldId="956"/>
            <ac:spMk id="470" creationId="{4F04C519-8B3E-49E4-3C45-8A1DCDD9A82F}"/>
          </ac:spMkLst>
        </pc:spChg>
        <pc:graphicFrameChg chg="add del">
          <ac:chgData name="Rigar Santiago - Benefit Actuarios" userId="ecd5bad2722cd338" providerId="LiveId" clId="{952A1E2C-F671-4BF1-93C0-2589FB2B80F8}" dt="2024-11-12T03:28:24.909" v="1786" actId="478"/>
          <ac:graphicFrameMkLst>
            <pc:docMk/>
            <pc:sldMk cId="2196782904" sldId="956"/>
            <ac:graphicFrameMk id="4" creationId="{6F9F74CA-080D-D513-690A-AE4DBF90C39D}"/>
          </ac:graphicFrameMkLst>
        </pc:graphicFrameChg>
        <pc:graphicFrameChg chg="add del">
          <ac:chgData name="Rigar Santiago - Benefit Actuarios" userId="ecd5bad2722cd338" providerId="LiveId" clId="{952A1E2C-F671-4BF1-93C0-2589FB2B80F8}" dt="2024-11-12T03:28:24.909" v="1786" actId="478"/>
          <ac:graphicFrameMkLst>
            <pc:docMk/>
            <pc:sldMk cId="2196782904" sldId="956"/>
            <ac:graphicFrameMk id="5" creationId="{BF243323-CA9F-F0FC-374B-265AC189793F}"/>
          </ac:graphicFrameMkLst>
        </pc:graphicFrameChg>
        <pc:graphicFrameChg chg="add del">
          <ac:chgData name="Rigar Santiago - Benefit Actuarios" userId="ecd5bad2722cd338" providerId="LiveId" clId="{952A1E2C-F671-4BF1-93C0-2589FB2B80F8}" dt="2024-11-12T03:28:24.909" v="1786" actId="478"/>
          <ac:graphicFrameMkLst>
            <pc:docMk/>
            <pc:sldMk cId="2196782904" sldId="956"/>
            <ac:graphicFrameMk id="6" creationId="{844C1972-5D65-1B5B-3A10-97E86F6C8B04}"/>
          </ac:graphicFrameMkLst>
        </pc:graphicFrameChg>
        <pc:graphicFrameChg chg="add del">
          <ac:chgData name="Rigar Santiago - Benefit Actuarios" userId="ecd5bad2722cd338" providerId="LiveId" clId="{952A1E2C-F671-4BF1-93C0-2589FB2B80F8}" dt="2024-11-12T03:28:24.909" v="1786" actId="478"/>
          <ac:graphicFrameMkLst>
            <pc:docMk/>
            <pc:sldMk cId="2196782904" sldId="956"/>
            <ac:graphicFrameMk id="10" creationId="{09E1A36D-55C3-2111-E585-5CB2CF84FF2A}"/>
          </ac:graphicFrameMkLst>
        </pc:graphicFrameChg>
        <pc:picChg chg="add del">
          <ac:chgData name="Rigar Santiago - Benefit Actuarios" userId="ecd5bad2722cd338" providerId="LiveId" clId="{952A1E2C-F671-4BF1-93C0-2589FB2B80F8}" dt="2024-11-12T03:28:24.909" v="1786" actId="478"/>
          <ac:picMkLst>
            <pc:docMk/>
            <pc:sldMk cId="2196782904" sldId="956"/>
            <ac:picMk id="2" creationId="{23946765-8CAB-1411-DB79-D9AD4D3E6AF1}"/>
          </ac:picMkLst>
        </pc:picChg>
        <pc:cxnChg chg="add del">
          <ac:chgData name="Rigar Santiago - Benefit Actuarios" userId="ecd5bad2722cd338" providerId="LiveId" clId="{952A1E2C-F671-4BF1-93C0-2589FB2B80F8}" dt="2024-11-12T03:28:22.342" v="1785" actId="478"/>
          <ac:cxnSpMkLst>
            <pc:docMk/>
            <pc:sldMk cId="2196782904" sldId="956"/>
            <ac:cxnSpMk id="469" creationId="{F5F064C9-A5F5-FCF7-8774-AB318E2F4AEB}"/>
          </ac:cxnSpMkLst>
        </pc:cxnChg>
      </pc:sldChg>
      <pc:sldChg chg="modSp del mod">
        <pc:chgData name="Rigar Santiago - Benefit Actuarios" userId="ecd5bad2722cd338" providerId="LiveId" clId="{952A1E2C-F671-4BF1-93C0-2589FB2B80F8}" dt="2024-11-12T03:19:00.402" v="1662" actId="47"/>
        <pc:sldMkLst>
          <pc:docMk/>
          <pc:sldMk cId="4025350605" sldId="956"/>
        </pc:sldMkLst>
        <pc:graphicFrameChg chg="modGraphic">
          <ac:chgData name="Rigar Santiago - Benefit Actuarios" userId="ecd5bad2722cd338" providerId="LiveId" clId="{952A1E2C-F671-4BF1-93C0-2589FB2B80F8}" dt="2024-11-12T03:18:36.254" v="1660" actId="2166"/>
          <ac:graphicFrameMkLst>
            <pc:docMk/>
            <pc:sldMk cId="4025350605" sldId="956"/>
            <ac:graphicFrameMk id="10" creationId="{BC4D5DDC-F366-9A3A-08AB-C85BC15D9DC4}"/>
          </ac:graphicFrameMkLst>
        </pc:graphicFrameChg>
        <pc:graphicFrameChg chg="mod">
          <ac:chgData name="Rigar Santiago - Benefit Actuarios" userId="ecd5bad2722cd338" providerId="LiveId" clId="{952A1E2C-F671-4BF1-93C0-2589FB2B80F8}" dt="2024-11-12T03:18:41.027" v="1661" actId="1076"/>
          <ac:graphicFrameMkLst>
            <pc:docMk/>
            <pc:sldMk cId="4025350605" sldId="956"/>
            <ac:graphicFrameMk id="13" creationId="{2E491326-076C-4709-51A5-EA922609629C}"/>
          </ac:graphicFrameMkLst>
        </pc:graphicFrameChg>
      </pc:sldChg>
      <pc:sldChg chg="addSp delSp modSp mod">
        <pc:chgData name="Rigar Santiago - Benefit Actuarios" userId="ecd5bad2722cd338" providerId="LiveId" clId="{952A1E2C-F671-4BF1-93C0-2589FB2B80F8}" dt="2024-11-12T04:34:53.147" v="3076" actId="1076"/>
        <pc:sldMkLst>
          <pc:docMk/>
          <pc:sldMk cId="2898652842" sldId="957"/>
        </pc:sldMkLst>
        <pc:spChg chg="mod">
          <ac:chgData name="Rigar Santiago - Benefit Actuarios" userId="ecd5bad2722cd338" providerId="LiveId" clId="{952A1E2C-F671-4BF1-93C0-2589FB2B80F8}" dt="2024-11-12T04:34:53.147" v="3076" actId="1076"/>
          <ac:spMkLst>
            <pc:docMk/>
            <pc:sldMk cId="2898652842" sldId="957"/>
            <ac:spMk id="2" creationId="{E5871D9C-7665-6CC7-87CF-58EC753F4950}"/>
          </ac:spMkLst>
        </pc:spChg>
        <pc:picChg chg="add del mod">
          <ac:chgData name="Rigar Santiago - Benefit Actuarios" userId="ecd5bad2722cd338" providerId="LiveId" clId="{952A1E2C-F671-4BF1-93C0-2589FB2B80F8}" dt="2024-11-12T04:34:16.183" v="3046" actId="478"/>
          <ac:picMkLst>
            <pc:docMk/>
            <pc:sldMk cId="2898652842" sldId="957"/>
            <ac:picMk id="3" creationId="{560DAFA9-A0D0-D7E1-3415-5B5F2A9794DF}"/>
          </ac:picMkLst>
        </pc:picChg>
        <pc:picChg chg="mod">
          <ac:chgData name="Rigar Santiago - Benefit Actuarios" userId="ecd5bad2722cd338" providerId="LiveId" clId="{952A1E2C-F671-4BF1-93C0-2589FB2B80F8}" dt="2024-11-12T04:34:19.163" v="3047" actId="1076"/>
          <ac:picMkLst>
            <pc:docMk/>
            <pc:sldMk cId="2898652842" sldId="957"/>
            <ac:picMk id="7170" creationId="{ACD60B61-502C-6632-4930-841AF7EDADB1}"/>
          </ac:picMkLst>
        </pc:picChg>
      </pc:sldChg>
      <pc:sldChg chg="delSp modSp del mod ord">
        <pc:chgData name="Rigar Santiago - Benefit Actuarios" userId="ecd5bad2722cd338" providerId="LiveId" clId="{952A1E2C-F671-4BF1-93C0-2589FB2B80F8}" dt="2024-11-12T03:29:16.171" v="1796" actId="47"/>
        <pc:sldMkLst>
          <pc:docMk/>
          <pc:sldMk cId="2945293086" sldId="957"/>
        </pc:sldMkLst>
        <pc:graphicFrameChg chg="del modGraphic">
          <ac:chgData name="Rigar Santiago - Benefit Actuarios" userId="ecd5bad2722cd338" providerId="LiveId" clId="{952A1E2C-F671-4BF1-93C0-2589FB2B80F8}" dt="2024-11-12T03:28:29.895" v="1789" actId="478"/>
          <ac:graphicFrameMkLst>
            <pc:docMk/>
            <pc:sldMk cId="2945293086" sldId="957"/>
            <ac:graphicFrameMk id="4" creationId="{62F725A8-E501-F24A-3362-9EF2DBAB097E}"/>
          </ac:graphicFrameMkLst>
        </pc:graphicFrameChg>
        <pc:graphicFrameChg chg="del">
          <ac:chgData name="Rigar Santiago - Benefit Actuarios" userId="ecd5bad2722cd338" providerId="LiveId" clId="{952A1E2C-F671-4BF1-93C0-2589FB2B80F8}" dt="2024-11-12T03:28:27.796" v="1787" actId="478"/>
          <ac:graphicFrameMkLst>
            <pc:docMk/>
            <pc:sldMk cId="2945293086" sldId="957"/>
            <ac:graphicFrameMk id="5" creationId="{8295A722-5162-AA5F-E1A7-F07CCFC61CF5}"/>
          </ac:graphicFrameMkLst>
        </pc:graphicFrameChg>
        <pc:graphicFrameChg chg="del modGraphic">
          <ac:chgData name="Rigar Santiago - Benefit Actuarios" userId="ecd5bad2722cd338" providerId="LiveId" clId="{952A1E2C-F671-4BF1-93C0-2589FB2B80F8}" dt="2024-11-12T03:28:32.827" v="1791" actId="478"/>
          <ac:graphicFrameMkLst>
            <pc:docMk/>
            <pc:sldMk cId="2945293086" sldId="957"/>
            <ac:graphicFrameMk id="6" creationId="{3FDA1732-B4C0-D37B-55F9-B0EEF57B9D72}"/>
          </ac:graphicFrameMkLst>
        </pc:graphicFrameChg>
        <pc:graphicFrameChg chg="del">
          <ac:chgData name="Rigar Santiago - Benefit Actuarios" userId="ecd5bad2722cd338" providerId="LiveId" clId="{952A1E2C-F671-4BF1-93C0-2589FB2B80F8}" dt="2024-11-12T03:28:27.796" v="1787" actId="478"/>
          <ac:graphicFrameMkLst>
            <pc:docMk/>
            <pc:sldMk cId="2945293086" sldId="957"/>
            <ac:graphicFrameMk id="10" creationId="{51E78043-B04C-1047-308C-003BA5506556}"/>
          </ac:graphicFrameMkLst>
        </pc:graphicFrameChg>
        <pc:picChg chg="del">
          <ac:chgData name="Rigar Santiago - Benefit Actuarios" userId="ecd5bad2722cd338" providerId="LiveId" clId="{952A1E2C-F671-4BF1-93C0-2589FB2B80F8}" dt="2024-11-12T03:28:27.796" v="1787" actId="478"/>
          <ac:picMkLst>
            <pc:docMk/>
            <pc:sldMk cId="2945293086" sldId="957"/>
            <ac:picMk id="2" creationId="{1640DA15-011E-9E34-5B79-0B74D4B7AB5A}"/>
          </ac:picMkLst>
        </pc:picChg>
      </pc:sldChg>
      <pc:sldChg chg="addSp delSp modSp mod modAnim">
        <pc:chgData name="Rigar Santiago - Benefit Actuarios" userId="ecd5bad2722cd338" providerId="LiveId" clId="{952A1E2C-F671-4BF1-93C0-2589FB2B80F8}" dt="2024-11-15T00:38:42.963" v="6083" actId="1076"/>
        <pc:sldMkLst>
          <pc:docMk/>
          <pc:sldMk cId="214433716" sldId="958"/>
        </pc:sldMkLst>
        <pc:spChg chg="mod">
          <ac:chgData name="Rigar Santiago - Benefit Actuarios" userId="ecd5bad2722cd338" providerId="LiveId" clId="{952A1E2C-F671-4BF1-93C0-2589FB2B80F8}" dt="2024-11-15T00:38:38.827" v="6082" actId="1076"/>
          <ac:spMkLst>
            <pc:docMk/>
            <pc:sldMk cId="214433716" sldId="958"/>
            <ac:spMk id="470" creationId="{0492EDB9-44E7-9542-D5BA-C5872067AEEB}"/>
          </ac:spMkLst>
        </pc:spChg>
        <pc:picChg chg="add del mod">
          <ac:chgData name="Rigar Santiago - Benefit Actuarios" userId="ecd5bad2722cd338" providerId="LiveId" clId="{952A1E2C-F671-4BF1-93C0-2589FB2B80F8}" dt="2024-11-15T00:38:42.963" v="6083" actId="1076"/>
          <ac:picMkLst>
            <pc:docMk/>
            <pc:sldMk cId="214433716" sldId="958"/>
            <ac:picMk id="3" creationId="{594CF4C2-0067-8715-C494-7076F43C0E11}"/>
          </ac:picMkLst>
        </pc:picChg>
        <pc:cxnChg chg="del mod">
          <ac:chgData name="Rigar Santiago - Benefit Actuarios" userId="ecd5bad2722cd338" providerId="LiveId" clId="{952A1E2C-F671-4BF1-93C0-2589FB2B80F8}" dt="2024-11-15T00:38:34.493" v="6081" actId="478"/>
          <ac:cxnSpMkLst>
            <pc:docMk/>
            <pc:sldMk cId="214433716" sldId="958"/>
            <ac:cxnSpMk id="469" creationId="{16DD459F-E773-D240-5086-5681C868A909}"/>
          </ac:cxnSpMkLst>
        </pc:cxnChg>
      </pc:sldChg>
      <pc:sldChg chg="addSp delSp modSp mod delAnim modAnim">
        <pc:chgData name="Rigar Santiago - Benefit Actuarios" userId="ecd5bad2722cd338" providerId="LiveId" clId="{952A1E2C-F671-4BF1-93C0-2589FB2B80F8}" dt="2024-11-15T01:44:53.016" v="6258" actId="1037"/>
        <pc:sldMkLst>
          <pc:docMk/>
          <pc:sldMk cId="2071154097" sldId="959"/>
        </pc:sldMkLst>
        <pc:spChg chg="add mod">
          <ac:chgData name="Rigar Santiago - Benefit Actuarios" userId="ecd5bad2722cd338" providerId="LiveId" clId="{952A1E2C-F671-4BF1-93C0-2589FB2B80F8}" dt="2024-11-15T01:14:38.114" v="6096"/>
          <ac:spMkLst>
            <pc:docMk/>
            <pc:sldMk cId="2071154097" sldId="959"/>
            <ac:spMk id="2" creationId="{ABDED46E-F5AD-C71F-E66A-3670C96B79F6}"/>
          </ac:spMkLst>
        </pc:spChg>
        <pc:spChg chg="add mod">
          <ac:chgData name="Rigar Santiago - Benefit Actuarios" userId="ecd5bad2722cd338" providerId="LiveId" clId="{952A1E2C-F671-4BF1-93C0-2589FB2B80F8}" dt="2024-11-15T01:14:38.114" v="6096"/>
          <ac:spMkLst>
            <pc:docMk/>
            <pc:sldMk cId="2071154097" sldId="959"/>
            <ac:spMk id="3" creationId="{40290D0B-9335-147E-B553-30FC88434A12}"/>
          </ac:spMkLst>
        </pc:spChg>
        <pc:spChg chg="add mod">
          <ac:chgData name="Rigar Santiago - Benefit Actuarios" userId="ecd5bad2722cd338" providerId="LiveId" clId="{952A1E2C-F671-4BF1-93C0-2589FB2B80F8}" dt="2024-11-15T01:44:52.254" v="6256" actId="1037"/>
          <ac:spMkLst>
            <pc:docMk/>
            <pc:sldMk cId="2071154097" sldId="959"/>
            <ac:spMk id="5" creationId="{539B3D6C-17A1-06AA-63A2-8C3C3753E2C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6" creationId="{8B2D54F7-1AF0-25B0-5132-A3313E807832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" creationId="{DC6BFEBD-6A9D-64FD-08E0-40D85A3E384E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8" creationId="{CD4B29B5-C0AC-9703-A653-96B0CF4CCEBD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9" creationId="{92BC0DDB-CD0C-3A81-A506-218A94098C6F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10" creationId="{DB4C471D-2FB4-6355-1309-126781C96F34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11" creationId="{2E9E1F8F-367A-6BE5-B55E-0CC2630B3CDE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16" creationId="{402D37A5-3413-854A-A3C1-8BAC5D91AAB1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17" creationId="{75EDE461-E033-8AC0-AC74-10A94674CE21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18" creationId="{3C972DBE-AF8B-4260-A2D2-664C45DD70A3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19" creationId="{C9A648EF-B5A1-7B40-0B45-24BA35CC23C4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0" creationId="{7D6291CB-030E-D8C9-806F-199A674EF4CF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1" creationId="{C08703C9-1167-B987-C3C1-32440AC7D8BE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3" creationId="{A4D5BB5D-17D1-5FCA-B3AF-E068C6DB7878}"/>
          </ac:spMkLst>
        </pc:spChg>
        <pc:spChg chg="add mod ord">
          <ac:chgData name="Rigar Santiago - Benefit Actuarios" userId="ecd5bad2722cd338" providerId="LiveId" clId="{952A1E2C-F671-4BF1-93C0-2589FB2B80F8}" dt="2024-11-15T01:44:53.016" v="6258" actId="1037"/>
          <ac:spMkLst>
            <pc:docMk/>
            <pc:sldMk cId="2071154097" sldId="959"/>
            <ac:spMk id="24" creationId="{12354F57-D93B-D7F2-7BF3-9050C2EE6E4E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6" creationId="{D8BB575F-136D-F019-48FE-270C351AB552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7" creationId="{A09D1DE6-DE92-7875-92C2-5130209B9514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8" creationId="{B76D23DB-2181-6F32-C7F9-3646BABB2780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29" creationId="{EFECE02A-E0A3-F041-188D-B48AB75BCD23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32" creationId="{48EB9D01-F90C-8F10-F19B-6D3562591667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35" creationId="{5BDAFF65-F286-3B6E-29EB-514819E42625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36" creationId="{96F481CD-D78C-DBB9-2CA7-E3B928BF3932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37" creationId="{5C45C57A-0BC3-4A51-4AF7-B6EA82FB24C9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41" creationId="{7B5261A3-164A-773C-7114-44B86D24DF4D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42" creationId="{F6EA6163-7149-F5D8-F045-A11ECC2EDD19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43" creationId="{8E2D225D-C23C-2D5F-7BAE-CA088562964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44" creationId="{FEA25121-A41E-E1CA-3FD3-E8744B3E1E20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45" creationId="{A39EE5BD-298D-DD6E-7AC4-5B183F9B4E9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46" creationId="{47F31698-FE44-DA83-A8D3-E93E57736756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51" creationId="{C89D3F0C-9467-8471-7756-73578AA0B1A5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52" creationId="{27629CDC-4A55-7D9F-4319-C8C925437087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53" creationId="{3ED52B6C-8BFF-9D35-4DF6-2DCD4E75D6F2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54" creationId="{15A29F22-802B-F38E-F8B5-C9660BC35DC0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55" creationId="{39A53BCA-DF23-ED81-A7A7-0BBB106CD198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67" creationId="{256E8E8A-E393-9EE2-BE3A-57208FCDD2C1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68" creationId="{83527121-974A-842E-61CA-C4E3B18E3E1F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1" creationId="{459109C8-CF86-D320-8D41-44BC13C1F1C0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2" creationId="{4BEAE6C9-FADC-E026-F778-A7A4B3666797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3" creationId="{8EFB052C-0C80-C975-BF1D-82C5B7A63C4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4" creationId="{3FD23CAD-E516-CF3D-4922-9BBB3E9E964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5" creationId="{4AFFDDB1-9E19-7839-D5C1-70E49FD257D5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6" creationId="{D508DB73-0689-72E4-C800-2CA64C5D5E1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7" creationId="{99054A24-6C04-7ABA-F722-DAC4FC0E44C8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8" creationId="{092B3412-6080-9B7B-2772-347347A23D56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79" creationId="{490CAA66-5323-1546-91DD-4D034401B5A0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80" creationId="{67BB06B0-B86D-9C9C-2AEE-4F99E6C586BC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86" creationId="{87CBF64F-4135-B6FE-5759-46DADF04528A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87" creationId="{1C62184E-4096-2575-F00F-99657BA006E5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89" creationId="{4AB2C960-6E34-676F-46EE-8F2996375923}"/>
          </ac:spMkLst>
        </pc:spChg>
        <pc:spChg chg="del">
          <ac:chgData name="Rigar Santiago - Benefit Actuarios" userId="ecd5bad2722cd338" providerId="LiveId" clId="{952A1E2C-F671-4BF1-93C0-2589FB2B80F8}" dt="2024-11-15T01:14:30.318" v="6094" actId="478"/>
          <ac:spMkLst>
            <pc:docMk/>
            <pc:sldMk cId="2071154097" sldId="959"/>
            <ac:spMk id="90" creationId="{3848B095-A76F-64CC-CB4B-897FCB0D89DF}"/>
          </ac:spMkLst>
        </pc:spChg>
        <pc:spChg chg="mod">
          <ac:chgData name="Rigar Santiago - Benefit Actuarios" userId="ecd5bad2722cd338" providerId="LiveId" clId="{952A1E2C-F671-4BF1-93C0-2589FB2B80F8}" dt="2024-11-15T01:16:21.077" v="6112" actId="207"/>
          <ac:spMkLst>
            <pc:docMk/>
            <pc:sldMk cId="2071154097" sldId="959"/>
            <ac:spMk id="292" creationId="{6AAB4F3C-EDDD-2AA0-CB5D-BF9E315345CA}"/>
          </ac:spMkLst>
        </pc:spChg>
        <pc:spChg chg="del">
          <ac:chgData name="Rigar Santiago - Benefit Actuarios" userId="ecd5bad2722cd338" providerId="LiveId" clId="{952A1E2C-F671-4BF1-93C0-2589FB2B80F8}" dt="2024-11-15T01:14:32.364" v="6095" actId="478"/>
          <ac:spMkLst>
            <pc:docMk/>
            <pc:sldMk cId="2071154097" sldId="959"/>
            <ac:spMk id="294" creationId="{C935DD46-21A7-2E71-609E-8F2BF3BEEE2F}"/>
          </ac:spMkLst>
        </pc:spChg>
        <pc:spChg chg="del">
          <ac:chgData name="Rigar Santiago - Benefit Actuarios" userId="ecd5bad2722cd338" providerId="LiveId" clId="{952A1E2C-F671-4BF1-93C0-2589FB2B80F8}" dt="2024-11-15T01:14:32.364" v="6095" actId="478"/>
          <ac:spMkLst>
            <pc:docMk/>
            <pc:sldMk cId="2071154097" sldId="959"/>
            <ac:spMk id="296" creationId="{D0DA21BE-54E8-72D4-FB41-5F774941A1F4}"/>
          </ac:spMkLst>
        </pc:spChg>
        <pc:graphicFrameChg chg="add del mod">
          <ac:chgData name="Rigar Santiago - Benefit Actuarios" userId="ecd5bad2722cd338" providerId="LiveId" clId="{952A1E2C-F671-4BF1-93C0-2589FB2B80F8}" dt="2024-11-15T01:43:21.265" v="6233" actId="478"/>
          <ac:graphicFrameMkLst>
            <pc:docMk/>
            <pc:sldMk cId="2071154097" sldId="959"/>
            <ac:graphicFrameMk id="4" creationId="{590CE4E3-FBF0-B368-3365-3A4B12F60974}"/>
          </ac:graphicFrameMkLst>
        </pc:graphicFrameChg>
        <pc:graphicFrameChg chg="add mod">
          <ac:chgData name="Rigar Santiago - Benefit Actuarios" userId="ecd5bad2722cd338" providerId="LiveId" clId="{952A1E2C-F671-4BF1-93C0-2589FB2B80F8}" dt="2024-11-15T01:39:49.077" v="6116" actId="1076"/>
          <ac:graphicFrameMkLst>
            <pc:docMk/>
            <pc:sldMk cId="2071154097" sldId="959"/>
            <ac:graphicFrameMk id="12" creationId="{5C28AE38-6497-A25E-F64A-F7A35D5B9F87}"/>
          </ac:graphicFrameMkLst>
        </pc:graphicFrameChg>
        <pc:graphicFrameChg chg="add del mod modGraphic">
          <ac:chgData name="Rigar Santiago - Benefit Actuarios" userId="ecd5bad2722cd338" providerId="LiveId" clId="{952A1E2C-F671-4BF1-93C0-2589FB2B80F8}" dt="2024-11-15T01:40:09.109" v="6169" actId="478"/>
          <ac:graphicFrameMkLst>
            <pc:docMk/>
            <pc:sldMk cId="2071154097" sldId="959"/>
            <ac:graphicFrameMk id="13" creationId="{4343D676-F344-37AD-13A0-B4F58A7F4B21}"/>
          </ac:graphicFrameMkLst>
        </pc:graphicFrameChg>
        <pc:graphicFrameChg chg="add mod modGraphic">
          <ac:chgData name="Rigar Santiago - Benefit Actuarios" userId="ecd5bad2722cd338" providerId="LiveId" clId="{952A1E2C-F671-4BF1-93C0-2589FB2B80F8}" dt="2024-11-15T01:44:52.254" v="6256" actId="1037"/>
          <ac:graphicFrameMkLst>
            <pc:docMk/>
            <pc:sldMk cId="2071154097" sldId="959"/>
            <ac:graphicFrameMk id="22" creationId="{FFAC43FA-C7E2-2A90-D8F4-4A4EEC0023BA}"/>
          </ac:graphicFrameMkLst>
        </pc:graphicFrameChg>
        <pc:graphicFrameChg chg="add mod">
          <ac:chgData name="Rigar Santiago - Benefit Actuarios" userId="ecd5bad2722cd338" providerId="LiveId" clId="{952A1E2C-F671-4BF1-93C0-2589FB2B80F8}" dt="2024-11-15T01:44:52.254" v="6256" actId="1037"/>
          <ac:graphicFrameMkLst>
            <pc:docMk/>
            <pc:sldMk cId="2071154097" sldId="959"/>
            <ac:graphicFrameMk id="25" creationId="{299A8015-D916-3B15-19A2-9FCC48A2C65F}"/>
          </ac:graphicFrameMkLst>
        </pc:graphicFrameChg>
        <pc:picChg chg="add del mod">
          <ac:chgData name="Rigar Santiago - Benefit Actuarios" userId="ecd5bad2722cd338" providerId="LiveId" clId="{952A1E2C-F671-4BF1-93C0-2589FB2B80F8}" dt="2024-11-15T01:40:59.338" v="6201" actId="478"/>
          <ac:picMkLst>
            <pc:docMk/>
            <pc:sldMk cId="2071154097" sldId="959"/>
            <ac:picMk id="14" creationId="{C3BB16DA-F6D7-08BE-497A-775431F3008B}"/>
          </ac:picMkLst>
        </pc:picChg>
        <pc:picChg chg="add del mod">
          <ac:chgData name="Rigar Santiago - Benefit Actuarios" userId="ecd5bad2722cd338" providerId="LiveId" clId="{952A1E2C-F671-4BF1-93C0-2589FB2B80F8}" dt="2024-11-15T01:41:16.348" v="6204" actId="478"/>
          <ac:picMkLst>
            <pc:docMk/>
            <pc:sldMk cId="2071154097" sldId="959"/>
            <ac:picMk id="15" creationId="{862BA383-3851-FF02-8C41-D9176DD1D5B8}"/>
          </ac:picMkLst>
        </pc:picChg>
        <pc:cxnChg chg="mod">
          <ac:chgData name="Rigar Santiago - Benefit Actuarios" userId="ecd5bad2722cd338" providerId="LiveId" clId="{952A1E2C-F671-4BF1-93C0-2589FB2B80F8}" dt="2024-11-15T01:44:52.254" v="6256" actId="1037"/>
          <ac:cxnSpMkLst>
            <pc:docMk/>
            <pc:sldMk cId="2071154097" sldId="959"/>
            <ac:cxnSpMk id="293" creationId="{ADA22880-C8B2-515C-CA98-6EDEE04407FC}"/>
          </ac:cxnSpMkLst>
        </pc:cxnChg>
      </pc:sldChg>
      <pc:sldChg chg="addSp delSp modSp mod delAnim modAnim">
        <pc:chgData name="Rigar Santiago - Benefit Actuarios" userId="ecd5bad2722cd338" providerId="LiveId" clId="{952A1E2C-F671-4BF1-93C0-2589FB2B80F8}" dt="2024-11-15T01:55:20.981" v="6444" actId="113"/>
        <pc:sldMkLst>
          <pc:docMk/>
          <pc:sldMk cId="2320685264" sldId="960"/>
        </pc:sldMkLst>
        <pc:spChg chg="mod">
          <ac:chgData name="Rigar Santiago - Benefit Actuarios" userId="ecd5bad2722cd338" providerId="LiveId" clId="{952A1E2C-F671-4BF1-93C0-2589FB2B80F8}" dt="2024-11-15T01:54:52.293" v="6439" actId="1036"/>
          <ac:spMkLst>
            <pc:docMk/>
            <pc:sldMk cId="2320685264" sldId="960"/>
            <ac:spMk id="2" creationId="{6379A012-A5D0-857C-6904-68675A63F40E}"/>
          </ac:spMkLst>
        </pc:spChg>
        <pc:spChg chg="mod">
          <ac:chgData name="Rigar Santiago - Benefit Actuarios" userId="ecd5bad2722cd338" providerId="LiveId" clId="{952A1E2C-F671-4BF1-93C0-2589FB2B80F8}" dt="2024-11-15T01:55:20.981" v="6444" actId="113"/>
          <ac:spMkLst>
            <pc:docMk/>
            <pc:sldMk cId="2320685264" sldId="960"/>
            <ac:spMk id="3" creationId="{0A9A16CA-A741-C26D-5183-0CE71A33C647}"/>
          </ac:spMkLst>
        </pc:spChg>
        <pc:spChg chg="del">
          <ac:chgData name="Rigar Santiago - Benefit Actuarios" userId="ecd5bad2722cd338" providerId="LiveId" clId="{952A1E2C-F671-4BF1-93C0-2589FB2B80F8}" dt="2024-11-15T01:50:51.869" v="6303" actId="478"/>
          <ac:spMkLst>
            <pc:docMk/>
            <pc:sldMk cId="2320685264" sldId="960"/>
            <ac:spMk id="5" creationId="{C29CCE44-2235-B692-01C5-6494E25A9164}"/>
          </ac:spMkLst>
        </pc:spChg>
        <pc:spChg chg="mod">
          <ac:chgData name="Rigar Santiago - Benefit Actuarios" userId="ecd5bad2722cd338" providerId="LiveId" clId="{952A1E2C-F671-4BF1-93C0-2589FB2B80F8}" dt="2024-11-15T01:51:16.549" v="6305"/>
          <ac:spMkLst>
            <pc:docMk/>
            <pc:sldMk cId="2320685264" sldId="960"/>
            <ac:spMk id="8" creationId="{BC2FEF08-7141-5C70-ACDD-A759D1246FBA}"/>
          </ac:spMkLst>
        </pc:spChg>
        <pc:spChg chg="mod">
          <ac:chgData name="Rigar Santiago - Benefit Actuarios" userId="ecd5bad2722cd338" providerId="LiveId" clId="{952A1E2C-F671-4BF1-93C0-2589FB2B80F8}" dt="2024-11-15T01:51:16.549" v="6305"/>
          <ac:spMkLst>
            <pc:docMk/>
            <pc:sldMk cId="2320685264" sldId="960"/>
            <ac:spMk id="9" creationId="{AAE8E575-BAEB-254A-797F-D2709FEB1CB9}"/>
          </ac:spMkLst>
        </pc:spChg>
        <pc:spChg chg="mod">
          <ac:chgData name="Rigar Santiago - Benefit Actuarios" userId="ecd5bad2722cd338" providerId="LiveId" clId="{952A1E2C-F671-4BF1-93C0-2589FB2B80F8}" dt="2024-11-15T01:51:16.549" v="6305"/>
          <ac:spMkLst>
            <pc:docMk/>
            <pc:sldMk cId="2320685264" sldId="960"/>
            <ac:spMk id="11" creationId="{48CAB35F-8E2C-CEA1-41C4-D624DA88B442}"/>
          </ac:spMkLst>
        </pc:spChg>
        <pc:spChg chg="mod">
          <ac:chgData name="Rigar Santiago - Benefit Actuarios" userId="ecd5bad2722cd338" providerId="LiveId" clId="{952A1E2C-F671-4BF1-93C0-2589FB2B80F8}" dt="2024-11-15T01:51:16.549" v="6305"/>
          <ac:spMkLst>
            <pc:docMk/>
            <pc:sldMk cId="2320685264" sldId="960"/>
            <ac:spMk id="12" creationId="{8AA0BE97-C927-A38F-E099-1B888687E857}"/>
          </ac:spMkLst>
        </pc:spChg>
        <pc:spChg chg="mod">
          <ac:chgData name="Rigar Santiago - Benefit Actuarios" userId="ecd5bad2722cd338" providerId="LiveId" clId="{952A1E2C-F671-4BF1-93C0-2589FB2B80F8}" dt="2024-11-15T01:51:16.549" v="6305"/>
          <ac:spMkLst>
            <pc:docMk/>
            <pc:sldMk cId="2320685264" sldId="960"/>
            <ac:spMk id="14" creationId="{E9590572-8C54-4AFC-1EA6-FF8C882B4D8E}"/>
          </ac:spMkLst>
        </pc:spChg>
        <pc:spChg chg="mod">
          <ac:chgData name="Rigar Santiago - Benefit Actuarios" userId="ecd5bad2722cd338" providerId="LiveId" clId="{952A1E2C-F671-4BF1-93C0-2589FB2B80F8}" dt="2024-11-15T01:51:16.549" v="6305"/>
          <ac:spMkLst>
            <pc:docMk/>
            <pc:sldMk cId="2320685264" sldId="960"/>
            <ac:spMk id="15" creationId="{FB6A18D4-8D59-53DB-BC08-B267AF0922CD}"/>
          </ac:spMkLst>
        </pc:spChg>
        <pc:spChg chg="add mod">
          <ac:chgData name="Rigar Santiago - Benefit Actuarios" userId="ecd5bad2722cd338" providerId="LiveId" clId="{952A1E2C-F671-4BF1-93C0-2589FB2B80F8}" dt="2024-11-15T01:51:24.443" v="6310" actId="1036"/>
          <ac:spMkLst>
            <pc:docMk/>
            <pc:sldMk cId="2320685264" sldId="960"/>
            <ac:spMk id="16" creationId="{F7ABA075-41AE-68C7-FE28-5D071FE9C09C}"/>
          </ac:spMkLst>
        </pc:spChg>
        <pc:spChg chg="add mod">
          <ac:chgData name="Rigar Santiago - Benefit Actuarios" userId="ecd5bad2722cd338" providerId="LiveId" clId="{952A1E2C-F671-4BF1-93C0-2589FB2B80F8}" dt="2024-11-15T01:51:24.443" v="6310" actId="1036"/>
          <ac:spMkLst>
            <pc:docMk/>
            <pc:sldMk cId="2320685264" sldId="960"/>
            <ac:spMk id="17" creationId="{FCED9E1C-21EB-B354-7008-9E20299704B6}"/>
          </ac:spMkLst>
        </pc:spChg>
        <pc:spChg chg="add mod">
          <ac:chgData name="Rigar Santiago - Benefit Actuarios" userId="ecd5bad2722cd338" providerId="LiveId" clId="{952A1E2C-F671-4BF1-93C0-2589FB2B80F8}" dt="2024-11-15T01:51:24.443" v="6310" actId="1036"/>
          <ac:spMkLst>
            <pc:docMk/>
            <pc:sldMk cId="2320685264" sldId="960"/>
            <ac:spMk id="18" creationId="{E1122641-8429-C552-74C6-AA877ED4A314}"/>
          </ac:spMkLst>
        </pc:spChg>
        <pc:spChg chg="del">
          <ac:chgData name="Rigar Santiago - Benefit Actuarios" userId="ecd5bad2722cd338" providerId="LiveId" clId="{952A1E2C-F671-4BF1-93C0-2589FB2B80F8}" dt="2024-11-15T01:50:15.268" v="6293" actId="478"/>
          <ac:spMkLst>
            <pc:docMk/>
            <pc:sldMk cId="2320685264" sldId="960"/>
            <ac:spMk id="24" creationId="{D8C15C5F-E81F-0B5A-584B-495780E5F722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3" creationId="{0ABB2C00-62D6-0075-FF91-46B913D2D0AD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4" creationId="{4A16C020-7407-07D5-8B1E-E48C6F74E608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5" creationId="{304251B7-C0F9-F23E-004D-F5073AB02DF2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6" creationId="{7C4354B0-920B-AADB-0F29-10A765C4C90C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7" creationId="{EB85649F-F3A7-C1F9-5EF8-273CFBEDD10A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8" creationId="{14A1BC49-9845-9DFA-9F0C-DF5DFB854627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39" creationId="{227E0DAE-E755-97F2-0B7C-0666E4E4E594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0" creationId="{B3257D70-7E73-A209-75FE-3C07B16F5FD3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1" creationId="{1C50D244-C7C3-F0E7-FF57-9BB6E0727008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2" creationId="{B980BD33-669B-78FF-18DA-F120FEB126FD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3" creationId="{7F27EAA7-5FD2-AAD7-0B10-98E2F6F24DD7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4" creationId="{41FEED30-09D0-DB1E-72CA-A838E57ECBD2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5" creationId="{4795B540-390E-7195-2CDF-4AFA7E83FF03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6" creationId="{7496B64B-8E76-72F5-63BC-53F2FC8153FE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7" creationId="{1BA24537-7929-7542-9DD0-4D8C1F3CE8BC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48" creationId="{844E532F-BAB7-8AFB-8DFE-43EC91BF1B74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57" creationId="{E4B57CF7-F65F-3015-A80D-B76FD9BC237C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58" creationId="{5E8AB66D-4ABB-47D7-319F-0087505AC44A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59" creationId="{7ECE02ED-0208-6B06-6A06-50EC69DEA08A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60" creationId="{31247B4D-BE3B-8D9B-644F-F2FE94F40736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61" creationId="{F9E50790-011A-D2A2-3262-93505B3DFE28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62" creationId="{8ABE050A-1832-A964-D369-5FF58153DEF9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63" creationId="{3C0919F1-5CB3-FF97-691D-4412EEFB5EED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2" creationId="{9DBF18E1-18D4-F480-38DD-1CFBF8DA4D53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3" creationId="{C14FC482-9A2D-13F2-2421-5A8C0452A5A1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4" creationId="{2437B578-3F6F-4399-2BC0-F8F8EC5E7A01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5" creationId="{75D5E71F-9604-490B-2B34-DDF263F3BA66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6" creationId="{4AD51B4E-0424-7A58-AB5C-B3D59D6CBD6A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7" creationId="{8C997C11-E529-7084-13E2-A3BF3FA846B9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8" creationId="{2A067DA6-69CA-3C1A-D870-F9B5FD2AD4AB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199" creationId="{D38F4E18-AE8B-813D-147F-5A377CF408A6}"/>
          </ac:spMkLst>
        </pc:spChg>
        <pc:spChg chg="mod">
          <ac:chgData name="Rigar Santiago - Benefit Actuarios" userId="ecd5bad2722cd338" providerId="LiveId" clId="{952A1E2C-F671-4BF1-93C0-2589FB2B80F8}" dt="2024-11-15T01:51:39.181" v="6311"/>
          <ac:spMkLst>
            <pc:docMk/>
            <pc:sldMk cId="2320685264" sldId="960"/>
            <ac:spMk id="200" creationId="{60E573A9-0DE0-13F8-FA31-95C179B42C67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2" creationId="{183425A0-A3B9-D01E-B9E3-E697836141E6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3" creationId="{ABBFEC34-252C-40E8-F3E7-04AD90199600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4" creationId="{BB627151-4EA8-28E6-37DC-D8ED25232023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5" creationId="{794583B5-AFEA-E697-00B7-45C417E0FFE7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6" creationId="{EFB9B076-16B8-AF60-2820-4802E6B12BF9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7" creationId="{1EF7E450-4287-3B7F-9BBD-2167960EF61B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8" creationId="{52FBFC4A-4419-77AB-DCA1-8A8F36EDF97C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19" creationId="{F089C9ED-F60A-381A-C979-B71DE05AE6CD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0" creationId="{2C6648C8-F7B0-E4F6-F1E9-6185C05EDFAD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1" creationId="{678ACCA6-DC07-29EB-EC27-9C0405DC4965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2" creationId="{40A0C423-140F-07CF-8931-CBB4AB122AFE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3" creationId="{1C610A0E-82A1-8986-BD54-78347D431904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4" creationId="{AA62ECAE-E007-815A-CD64-72913B49CC1E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5" creationId="{B4CA470D-03D0-DBF0-3DE8-FB185A77066E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6" creationId="{6011795F-E892-54FE-B242-95E8B0E7D382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27" creationId="{3BD6EF57-591E-8F98-65DB-590F64912DFE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30" creationId="{CBC00CCE-F672-0725-FA5E-6F8CABE7DDBD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31" creationId="{31547EA3-D353-B106-7895-D5B74D0ABD5D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32" creationId="{FCC3A471-7601-8929-0C53-CD6273FFACC0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35" creationId="{D02E8F6A-9F87-80E1-51A4-5D9A5C8272E9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38" creationId="{B75D06BB-3496-9896-99B7-A89A81D187F5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39" creationId="{B98EC02B-1FA2-A2C5-B38C-DB95F6668871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41" creationId="{DAA433B3-84FA-F52B-A892-C278F2EC11CD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42" creationId="{5B00B45B-49AF-FC7A-B1BC-67A43FEDF2BD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43" creationId="{519CB04E-4777-12FF-2F9A-1765BB6110A9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44" creationId="{E492446A-09BE-8C7F-5BFB-55B74B4312C4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46" creationId="{F589B2EA-2AE0-57DA-C502-848137807F45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77" creationId="{C321C8CF-B5FB-7242-4F70-4876C20A8443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78" creationId="{3B7AABB4-9BF9-B6B8-1CC6-B58663301DC8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79" creationId="{F71C4CAC-F7E6-94F7-F033-68F59EF60448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0" creationId="{776FE468-4F22-B690-9777-BC46A2B40C67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1" creationId="{C6196DCC-80CA-32B1-A54D-302B5541DD6D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2" creationId="{81CDC0B0-1CC5-7379-07E5-C5835F9A638B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3" creationId="{A58CA277-5089-C380-7F3E-53499F95FC14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4" creationId="{93725671-D080-EF4F-13FC-22701F042498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5" creationId="{8B573084-CD97-CFEB-7497-4BA55DECA278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6" creationId="{7B25E154-D973-1920-279F-ECE2DF7921DD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7" creationId="{0F61564D-90A2-9E0B-AA1A-EB3EFBDE73FB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88" creationId="{A5AA8857-CDCE-C97D-CD52-DB965E43A90A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89" creationId="{D9D834D0-2B97-CE8E-B70C-7924263F9F0C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0" creationId="{CE971F22-F567-C197-6E11-21C25216C7A9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1" creationId="{01C4A67F-EA30-4EB9-B648-7C36048FA762}"/>
          </ac:spMkLst>
        </pc:spChg>
        <pc:spChg chg="del">
          <ac:chgData name="Rigar Santiago - Benefit Actuarios" userId="ecd5bad2722cd338" providerId="LiveId" clId="{952A1E2C-F671-4BF1-93C0-2589FB2B80F8}" dt="2024-11-15T01:51:14.518" v="6304" actId="478"/>
          <ac:spMkLst>
            <pc:docMk/>
            <pc:sldMk cId="2320685264" sldId="960"/>
            <ac:spMk id="292" creationId="{8DAB20BA-FCD5-2207-2746-A12B76A6AB9F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4" creationId="{A8A1A94D-8430-BB4C-CB87-AFAC9561324B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5" creationId="{0DE3489D-FA8C-2305-5516-785C2B08543B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6" creationId="{A8C7DDBE-2D94-534D-27BD-1EF3630A3F85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7" creationId="{A9BA3898-B241-C67D-2F14-F0D9BD9EEAA7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8" creationId="{AC10B891-02A4-0769-258E-1C74A108F2E8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299" creationId="{8D549DA3-40FD-D901-CC84-DC86380004F8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0" creationId="{B16FABE1-0FBB-C10E-3F58-E16C6D28F049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1" creationId="{F474870F-85B7-843A-31EF-99CBA1B1F212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2" creationId="{040B15AE-8B62-1B9A-63A1-651374C56441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3" creationId="{5F30CB29-7552-DCAA-F87A-9815B14F5D57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4" creationId="{85881271-07CB-9AF0-684B-196D841E6786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5" creationId="{7B95CE00-ED0B-367D-8439-6A83437BF974}"/>
          </ac:spMkLst>
        </pc:spChg>
        <pc:spChg chg="mod">
          <ac:chgData name="Rigar Santiago - Benefit Actuarios" userId="ecd5bad2722cd338" providerId="LiveId" clId="{952A1E2C-F671-4BF1-93C0-2589FB2B80F8}" dt="2024-11-15T01:51:44.404" v="6313" actId="1076"/>
          <ac:spMkLst>
            <pc:docMk/>
            <pc:sldMk cId="2320685264" sldId="960"/>
            <ac:spMk id="306" creationId="{CC6486D6-0C9D-6215-70DB-A6E75A143629}"/>
          </ac:spMkLst>
        </pc:spChg>
        <pc:spChg chg="add del mod">
          <ac:chgData name="Rigar Santiago - Benefit Actuarios" userId="ecd5bad2722cd338" providerId="LiveId" clId="{952A1E2C-F671-4BF1-93C0-2589FB2B80F8}" dt="2024-11-15T01:54:04.428" v="6333" actId="478"/>
          <ac:spMkLst>
            <pc:docMk/>
            <pc:sldMk cId="2320685264" sldId="960"/>
            <ac:spMk id="307" creationId="{5B260C07-7BD3-FA62-3CFD-E17DC5BEE4D0}"/>
          </ac:spMkLst>
        </pc:spChg>
        <pc:spChg chg="add mod">
          <ac:chgData name="Rigar Santiago - Benefit Actuarios" userId="ecd5bad2722cd338" providerId="LiveId" clId="{952A1E2C-F671-4BF1-93C0-2589FB2B80F8}" dt="2024-11-15T01:54:43.803" v="6420" actId="1035"/>
          <ac:spMkLst>
            <pc:docMk/>
            <pc:sldMk cId="2320685264" sldId="960"/>
            <ac:spMk id="308" creationId="{F6025C96-40E4-CE1F-6DD3-36DBDBC71AA1}"/>
          </ac:spMkLst>
        </pc:spChg>
        <pc:spChg chg="add mod">
          <ac:chgData name="Rigar Santiago - Benefit Actuarios" userId="ecd5bad2722cd338" providerId="LiveId" clId="{952A1E2C-F671-4BF1-93C0-2589FB2B80F8}" dt="2024-11-15T01:54:45.269" v="6424" actId="1036"/>
          <ac:spMkLst>
            <pc:docMk/>
            <pc:sldMk cId="2320685264" sldId="960"/>
            <ac:spMk id="310" creationId="{2E651C7D-7C13-57BE-D82A-B7F2D4AEDCC2}"/>
          </ac:spMkLst>
        </pc:spChg>
        <pc:grpChg chg="add mod">
          <ac:chgData name="Rigar Santiago - Benefit Actuarios" userId="ecd5bad2722cd338" providerId="LiveId" clId="{952A1E2C-F671-4BF1-93C0-2589FB2B80F8}" dt="2024-11-15T01:51:24.443" v="6310" actId="1036"/>
          <ac:grpSpMkLst>
            <pc:docMk/>
            <pc:sldMk cId="2320685264" sldId="960"/>
            <ac:grpSpMk id="7" creationId="{56F5928A-647D-FD12-FB27-790ED76A0083}"/>
          </ac:grpSpMkLst>
        </pc:grpChg>
        <pc:grpChg chg="add mod">
          <ac:chgData name="Rigar Santiago - Benefit Actuarios" userId="ecd5bad2722cd338" providerId="LiveId" clId="{952A1E2C-F671-4BF1-93C0-2589FB2B80F8}" dt="2024-11-15T01:51:24.443" v="6310" actId="1036"/>
          <ac:grpSpMkLst>
            <pc:docMk/>
            <pc:sldMk cId="2320685264" sldId="960"/>
            <ac:grpSpMk id="10" creationId="{E7FE6D52-4317-5BB8-8B0E-4FDB3B04BAC9}"/>
          </ac:grpSpMkLst>
        </pc:grpChg>
        <pc:grpChg chg="add mod">
          <ac:chgData name="Rigar Santiago - Benefit Actuarios" userId="ecd5bad2722cd338" providerId="LiveId" clId="{952A1E2C-F671-4BF1-93C0-2589FB2B80F8}" dt="2024-11-15T01:51:24.443" v="6310" actId="1036"/>
          <ac:grpSpMkLst>
            <pc:docMk/>
            <pc:sldMk cId="2320685264" sldId="960"/>
            <ac:grpSpMk id="13" creationId="{BA846206-FC05-D486-F51B-32BBC2329A04}"/>
          </ac:grpSpMkLst>
        </pc:grpChg>
        <pc:grpChg chg="add 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19" creationId="{64EBB0A9-C66C-3A02-B1F0-2C5E00761419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0" creationId="{033EBD03-0521-6F6A-396F-DF0150106510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1" creationId="{441C93A8-F576-5360-34BC-0476BFF6B789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3" creationId="{7D242B2B-7469-6BBE-6E1A-0B9CC34977B0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6" creationId="{7B7ACC0C-95BA-B4C1-65FD-A2EBB3E7F077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7" creationId="{150E605B-17CE-5F2D-0357-0C3BEDB4114D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8" creationId="{3E20078A-1B4C-C560-D80F-58C0487173BF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29" creationId="{E9D20932-C961-64A0-7802-AAFC1836EDCF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30" creationId="{F4CBDB1D-347F-BC4C-F939-A5EE35D91E83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31" creationId="{127A3E38-94AA-CA9C-6BEF-4DDC7B3FD7BB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32" creationId="{1A8312BD-2D05-395E-D403-E5FB4B543195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49" creationId="{E1103B50-6DCE-EC1C-4189-4FC492E696F7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0" creationId="{AD02D5A2-AC2B-53FB-FEA3-BCCDAD848CFC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1" creationId="{C9F77DF1-DD7E-1474-F42E-6ABE0D087F87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2" creationId="{F088CCDE-0E76-5E2E-196E-94B658CFC633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3" creationId="{1805C89F-ADB2-3CFD-A688-2E3E989865CC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4" creationId="{6105B97C-E8A4-5298-676D-F69D587AC68A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5" creationId="{2453A9E4-3BAE-2DAA-0B39-3C5E613C664D}"/>
          </ac:grpSpMkLst>
        </pc:grpChg>
        <pc:grpChg chg="mod">
          <ac:chgData name="Rigar Santiago - Benefit Actuarios" userId="ecd5bad2722cd338" providerId="LiveId" clId="{952A1E2C-F671-4BF1-93C0-2589FB2B80F8}" dt="2024-11-15T01:51:39.181" v="6311"/>
          <ac:grpSpMkLst>
            <pc:docMk/>
            <pc:sldMk cId="2320685264" sldId="960"/>
            <ac:grpSpMk id="56" creationId="{D75336C5-8700-9F02-0BAE-5DC273D4D00D}"/>
          </ac:grpSpMkLst>
        </pc:grpChg>
        <pc:grpChg chg="add 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1" creationId="{9009DAEF-A595-C283-C7C5-256107D4604B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2" creationId="{B001C841-7D55-B20E-4BE6-1FCE067D387B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3" creationId="{85499B17-23A8-FFAE-39BD-17DFB5875323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4" creationId="{ED9BEF00-0DAF-DB7C-9B64-70A9DF483715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5" creationId="{080CB529-D2D4-102E-4F83-1EA0A5B82991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6" creationId="{38EADB4A-E5CE-0916-99B3-7D4FF6ACFAEA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7" creationId="{CF0974D2-1E6F-1C88-01FB-83BCA9A0242C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8" creationId="{276C7382-C187-8AD4-2206-CDE91662AA4E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09" creationId="{7F7D9BED-576C-5B6E-C4A6-23DA0F5CA50A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10" creationId="{CE5620F2-70F5-28A3-9A87-8E2FAA8AF93C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11" creationId="{AFB816EF-4F67-C5A0-F4C6-DA65350B2922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28" creationId="{D6464C7E-2FC1-1020-49AA-CD59DDA59639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29" creationId="{86A86E2F-606E-2C6A-888A-AF8B18C414D8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34" creationId="{F51D0694-A724-8218-3808-770D401CBDD7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36" creationId="{7D016A77-41C6-70EE-E000-BDDC82AA5DF3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37" creationId="{87169931-0C1C-80BB-21D1-64443560EA42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40" creationId="{6D41BFB7-021E-8034-5360-469F24161DB4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45" creationId="{B4198C75-724A-04BD-04BE-C476505D9450}"/>
          </ac:grpSpMkLst>
        </pc:grpChg>
        <pc:grpChg chg="mod">
          <ac:chgData name="Rigar Santiago - Benefit Actuarios" userId="ecd5bad2722cd338" providerId="LiveId" clId="{952A1E2C-F671-4BF1-93C0-2589FB2B80F8}" dt="2024-11-15T01:51:44.404" v="6313" actId="1076"/>
          <ac:grpSpMkLst>
            <pc:docMk/>
            <pc:sldMk cId="2320685264" sldId="960"/>
            <ac:grpSpMk id="247" creationId="{C8D1E928-F3A4-ABD2-0ECB-474550816E83}"/>
          </ac:grpSpMkLst>
        </pc:grpChg>
        <pc:grpChg chg="del">
          <ac:chgData name="Rigar Santiago - Benefit Actuarios" userId="ecd5bad2722cd338" providerId="LiveId" clId="{952A1E2C-F671-4BF1-93C0-2589FB2B80F8}" dt="2024-11-15T01:51:14.518" v="6304" actId="478"/>
          <ac:grpSpMkLst>
            <pc:docMk/>
            <pc:sldMk cId="2320685264" sldId="960"/>
            <ac:grpSpMk id="248" creationId="{F99BEB0C-8177-E5E1-0437-2ECE2AF46507}"/>
          </ac:grpSpMkLst>
        </pc:grpChg>
        <pc:graphicFrameChg chg="add mod modGraphic">
          <ac:chgData name="Rigar Santiago - Benefit Actuarios" userId="ecd5bad2722cd338" providerId="LiveId" clId="{952A1E2C-F671-4BF1-93C0-2589FB2B80F8}" dt="2024-11-15T01:54:50.596" v="6434" actId="1038"/>
          <ac:graphicFrameMkLst>
            <pc:docMk/>
            <pc:sldMk cId="2320685264" sldId="960"/>
            <ac:graphicFrameMk id="4" creationId="{E4054356-BD81-3754-413B-49D424055787}"/>
          </ac:graphicFrameMkLst>
        </pc:graphicFrameChg>
        <pc:graphicFrameChg chg="del">
          <ac:chgData name="Rigar Santiago - Benefit Actuarios" userId="ecd5bad2722cd338" providerId="LiveId" clId="{952A1E2C-F671-4BF1-93C0-2589FB2B80F8}" dt="2024-11-15T01:50:05.014" v="6291" actId="478"/>
          <ac:graphicFrameMkLst>
            <pc:docMk/>
            <pc:sldMk cId="2320685264" sldId="960"/>
            <ac:graphicFrameMk id="22" creationId="{32C34062-2A4C-8CC9-5256-CCC4678536B7}"/>
          </ac:graphicFrameMkLst>
        </pc:graphicFrameChg>
        <pc:graphicFrameChg chg="del">
          <ac:chgData name="Rigar Santiago - Benefit Actuarios" userId="ecd5bad2722cd338" providerId="LiveId" clId="{952A1E2C-F671-4BF1-93C0-2589FB2B80F8}" dt="2024-11-15T01:50:13.697" v="6292" actId="478"/>
          <ac:graphicFrameMkLst>
            <pc:docMk/>
            <pc:sldMk cId="2320685264" sldId="960"/>
            <ac:graphicFrameMk id="25" creationId="{B47AEC53-1B4C-3C36-6DFE-13A82A1078B0}"/>
          </ac:graphicFrameMkLst>
        </pc:graphicFrameChg>
        <pc:picChg chg="add">
          <ac:chgData name="Rigar Santiago - Benefit Actuarios" userId="ecd5bad2722cd338" providerId="LiveId" clId="{952A1E2C-F671-4BF1-93C0-2589FB2B80F8}" dt="2024-11-15T01:54:18.323" v="6401"/>
          <ac:picMkLst>
            <pc:docMk/>
            <pc:sldMk cId="2320685264" sldId="960"/>
            <ac:picMk id="309" creationId="{F8BD6F1C-E971-3AD1-FFCE-97E692DA143B}"/>
          </ac:picMkLst>
        </pc:picChg>
        <pc:cxnChg chg="add mod">
          <ac:chgData name="Rigar Santiago - Benefit Actuarios" userId="ecd5bad2722cd338" providerId="LiveId" clId="{952A1E2C-F671-4BF1-93C0-2589FB2B80F8}" dt="2024-11-15T01:51:24.443" v="6310" actId="1036"/>
          <ac:cxnSpMkLst>
            <pc:docMk/>
            <pc:sldMk cId="2320685264" sldId="960"/>
            <ac:cxnSpMk id="6" creationId="{682E1D79-A404-AD28-E798-782BE8946271}"/>
          </ac:cxnSpMkLst>
        </pc:cxnChg>
        <pc:cxnChg chg="del">
          <ac:chgData name="Rigar Santiago - Benefit Actuarios" userId="ecd5bad2722cd338" providerId="LiveId" clId="{952A1E2C-F671-4BF1-93C0-2589FB2B80F8}" dt="2024-11-15T01:51:14.518" v="6304" actId="478"/>
          <ac:cxnSpMkLst>
            <pc:docMk/>
            <pc:sldMk cId="2320685264" sldId="960"/>
            <ac:cxnSpMk id="233" creationId="{DF229A6A-8A89-BD1B-C438-1F0FD33A827A}"/>
          </ac:cxnSpMkLst>
        </pc:cxnChg>
      </pc:sldChg>
      <pc:sldMasterChg chg="modSldLayout sldLayoutOrd">
        <pc:chgData name="Rigar Santiago - Benefit Actuarios" userId="ecd5bad2722cd338" providerId="LiveId" clId="{952A1E2C-F671-4BF1-93C0-2589FB2B80F8}" dt="2024-11-11T00:38:31.813" v="4"/>
        <pc:sldMasterMkLst>
          <pc:docMk/>
          <pc:sldMasterMk cId="0" sldId="2147483648"/>
        </pc:sldMasterMkLst>
        <pc:sldLayoutChg chg="modSp mod ord">
          <pc:chgData name="Rigar Santiago - Benefit Actuarios" userId="ecd5bad2722cd338" providerId="LiveId" clId="{952A1E2C-F671-4BF1-93C0-2589FB2B80F8}" dt="2024-11-11T00:38:31.813" v="4"/>
          <pc:sldLayoutMkLst>
            <pc:docMk/>
            <pc:sldMasterMk cId="0" sldId="2147483648"/>
            <pc:sldLayoutMk cId="112237378" sldId="2147483885"/>
          </pc:sldLayoutMkLst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12237378" sldId="2147483885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12237378" sldId="2147483885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12237378" sldId="2147483885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12237378" sldId="2147483885"/>
              <ac:spMk id="5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12237378" sldId="2147483885"/>
              <ac:spMk id="6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3" v="4"/>
          <pc:sldLayoutMkLst>
            <pc:docMk/>
            <pc:sldMasterMk cId="0" sldId="2147483648"/>
            <pc:sldLayoutMk cId="1316489056" sldId="2147483886"/>
          </pc:sldLayoutMkLst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316489056" sldId="2147483886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316489056" sldId="2147483886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316489056" sldId="2147483886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316489056" sldId="2147483886"/>
              <ac:spMk id="5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316489056" sldId="2147483886"/>
              <ac:spMk id="6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3" v="4"/>
          <pc:sldLayoutMkLst>
            <pc:docMk/>
            <pc:sldMasterMk cId="0" sldId="2147483648"/>
            <pc:sldLayoutMk cId="3182847238" sldId="2147483887"/>
          </pc:sldLayoutMkLst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3182847238" sldId="2147483887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3182847238" sldId="2147483887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3182847238" sldId="2147483887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3182847238" sldId="2147483887"/>
              <ac:spMk id="5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3182847238" sldId="2147483887"/>
              <ac:spMk id="6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3182847238" sldId="2147483887"/>
              <ac:spMk id="7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3" v="4"/>
          <pc:sldLayoutMkLst>
            <pc:docMk/>
            <pc:sldMasterMk cId="0" sldId="2147483648"/>
            <pc:sldLayoutMk cId="1670169459" sldId="2147483888"/>
          </pc:sldLayoutMkLst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670169459" sldId="2147483888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670169459" sldId="2147483888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670169459" sldId="2147483888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1670169459" sldId="2147483888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3" v="4"/>
          <pc:sldLayoutMkLst>
            <pc:docMk/>
            <pc:sldMasterMk cId="0" sldId="2147483648"/>
            <pc:sldLayoutMk cId="807724600" sldId="2147483889"/>
          </pc:sldLayoutMkLst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807724600" sldId="2147483889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807724600" sldId="2147483889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3" v="4"/>
            <ac:spMkLst>
              <pc:docMk/>
              <pc:sldMasterMk cId="0" sldId="2147483648"/>
              <pc:sldLayoutMk cId="807724600" sldId="2147483889"/>
              <ac:spMk id="4" creationId="{00000000-0000-0000-0000-000000000000}"/>
            </ac:spMkLst>
          </pc:spChg>
        </pc:sldLayoutChg>
      </pc:sldMasterChg>
      <pc:sldMasterChg chg="modSldLayout sldLayoutOrd">
        <pc:chgData name="Rigar Santiago - Benefit Actuarios" userId="ecd5bad2722cd338" providerId="LiveId" clId="{952A1E2C-F671-4BF1-93C0-2589FB2B80F8}" dt="2024-11-11T00:38:31.816" v="6"/>
        <pc:sldMasterMkLst>
          <pc:docMk/>
          <pc:sldMasterMk cId="511939015" sldId="2147483678"/>
        </pc:sldMasterMkLst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1020284920" sldId="2147483956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020284920" sldId="2147483956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020284920" sldId="2147483956"/>
              <ac:spMk id="3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2399131937" sldId="2147483957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2399131937" sldId="2147483957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2399131937" sldId="2147483957"/>
              <ac:spMk id="3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3545042714" sldId="2147483958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545042714" sldId="2147483958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545042714" sldId="2147483958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545042714" sldId="2147483958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549635995" sldId="2147483959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549635995" sldId="2147483959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549635995" sldId="2147483959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3750182435" sldId="2147483960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50182435" sldId="2147483960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50182435" sldId="2147483960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50182435" sldId="2147483960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50182435" sldId="2147483960"/>
              <ac:spMk id="9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4278491894" sldId="2147483961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4278491894" sldId="2147483961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4278491894" sldId="2147483961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4278491894" sldId="2147483961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4278491894" sldId="2147483961"/>
              <ac:spMk id="6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4278491894" sldId="2147483961"/>
              <ac:spMk id="10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4278491894" sldId="2147483961"/>
              <ac:spMk id="11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2655188604" sldId="2147483962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2655188604" sldId="2147483962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2655188604" sldId="2147483962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2049037670" sldId="2147483963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2049037670" sldId="2147483963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2049037670" sldId="2147483963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1234924531" sldId="2147483964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234924531" sldId="2147483964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234924531" sldId="2147483964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1933561164" sldId="2147483965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933561164" sldId="2147483965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933561164" sldId="2147483965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1593727238" sldId="2147483966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593727238" sldId="2147483966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1593727238" sldId="2147483966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66815911" sldId="2147483967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66815911" sldId="2147483967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3704301297" sldId="2147483968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04301297" sldId="2147483968"/>
              <ac:spMk id="8" creationId="{00000000-0000-0000-0000-000000000000}"/>
            </ac:spMkLst>
          </pc:spChg>
        </pc:sldLayoutChg>
        <pc:sldLayoutChg chg="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354224149" sldId="2147483969"/>
          </pc:sldLayoutMkLst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3726612899" sldId="2147483970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26612899" sldId="2147483970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726612899" sldId="2147483970"/>
              <ac:spMk id="10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5" v="5"/>
          <pc:sldLayoutMkLst>
            <pc:docMk/>
            <pc:sldMasterMk cId="511939015" sldId="2147483678"/>
            <pc:sldLayoutMk cId="3608387466" sldId="2147483978"/>
          </pc:sldLayoutMkLst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608387466" sldId="2147483978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5" v="5"/>
            <ac:spMkLst>
              <pc:docMk/>
              <pc:sldMasterMk cId="511939015" sldId="2147483678"/>
              <pc:sldLayoutMk cId="3608387466" sldId="2147483978"/>
              <ac:spMk id="10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2343917371" sldId="2147483980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343917371" sldId="2147483980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343917371" sldId="2147483980"/>
              <ac:spMk id="3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1057339487" sldId="2147483981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057339487" sldId="2147483981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057339487" sldId="2147483981"/>
              <ac:spMk id="3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78868775" sldId="2147483982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78868775" sldId="2147483982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78868775" sldId="2147483982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78868775" sldId="2147483982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38842274" sldId="2147483983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8842274" sldId="2147483983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8842274" sldId="2147483983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1509479172" sldId="2147483984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509479172" sldId="2147483984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509479172" sldId="2147483984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509479172" sldId="2147483984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509479172" sldId="2147483984"/>
              <ac:spMk id="9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3020095328" sldId="2147483985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020095328" sldId="2147483985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020095328" sldId="2147483985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020095328" sldId="2147483985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020095328" sldId="2147483985"/>
              <ac:spMk id="6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020095328" sldId="2147483985"/>
              <ac:spMk id="10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020095328" sldId="2147483985"/>
              <ac:spMk id="11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614861429" sldId="2147483986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614861429" sldId="2147483986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614861429" sldId="2147483986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2301624374" sldId="2147483987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301624374" sldId="2147483987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301624374" sldId="2147483987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868332497" sldId="2147483988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868332497" sldId="2147483988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868332497" sldId="2147483988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2100334963" sldId="2147483989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100334963" sldId="2147483989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100334963" sldId="2147483989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2358453374" sldId="2147483990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358453374" sldId="2147483990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2358453374" sldId="2147483990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3172607634" sldId="2147483991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172607634" sldId="2147483991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749400332" sldId="2147483992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749400332" sldId="2147483992"/>
              <ac:spMk id="8" creationId="{00000000-0000-0000-0000-000000000000}"/>
            </ac:spMkLst>
          </pc:spChg>
        </pc:sldLayoutChg>
        <pc:sldLayoutChg chg="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2149075426" sldId="2147483993"/>
          </pc:sldLayoutMkLst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3452544652" sldId="2147483994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452544652" sldId="2147483994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3452544652" sldId="2147483994"/>
              <ac:spMk id="10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1275846137" sldId="2147483998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275846137" sldId="2147483998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275846137" sldId="2147483998"/>
              <ac:spMk id="10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6" v="6"/>
          <pc:sldLayoutMkLst>
            <pc:docMk/>
            <pc:sldMasterMk cId="511939015" sldId="2147483678"/>
            <pc:sldLayoutMk cId="1944481873" sldId="2147484004"/>
          </pc:sldLayoutMkLst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944481873" sldId="2147484004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6" v="6"/>
            <ac:spMkLst>
              <pc:docMk/>
              <pc:sldMasterMk cId="511939015" sldId="2147483678"/>
              <pc:sldLayoutMk cId="1944481873" sldId="2147484004"/>
              <ac:spMk id="10" creationId="{00000000-0000-0000-0000-000000000000}"/>
            </ac:spMkLst>
          </pc:spChg>
        </pc:sldLayoutChg>
      </pc:sldMasterChg>
      <pc:sldMasterChg chg="modSldLayout sldLayoutOrd">
        <pc:chgData name="Rigar Santiago - Benefit Actuarios" userId="ecd5bad2722cd338" providerId="LiveId" clId="{952A1E2C-F671-4BF1-93C0-2589FB2B80F8}" dt="2024-11-11T00:38:31.818" v="7"/>
        <pc:sldMasterMkLst>
          <pc:docMk/>
          <pc:sldMasterMk cId="3313946068" sldId="2147483715"/>
        </pc:sldMasterMkLst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174604827" sldId="2147484006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4604827" sldId="2147484006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4604827" sldId="2147484006"/>
              <ac:spMk id="3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3607642099" sldId="2147484007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607642099" sldId="2147484007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607642099" sldId="2147484007"/>
              <ac:spMk id="3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3576498527" sldId="2147484008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576498527" sldId="2147484008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576498527" sldId="2147484008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576498527" sldId="2147484008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967110247" sldId="2147484009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967110247" sldId="2147484009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967110247" sldId="2147484009"/>
              <ac:spMk id="5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3098844463" sldId="2147484010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098844463" sldId="2147484010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098844463" sldId="2147484010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098844463" sldId="2147484010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3098844463" sldId="2147484010"/>
              <ac:spMk id="6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1787938953" sldId="2147484011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87938953" sldId="2147484011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87938953" sldId="2147484011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87938953" sldId="2147484011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87938953" sldId="2147484011"/>
              <ac:spMk id="6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87938953" sldId="2147484011"/>
              <ac:spMk id="10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87938953" sldId="2147484011"/>
              <ac:spMk id="11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2343653528" sldId="2147484012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343653528" sldId="2147484012"/>
              <ac:spMk id="3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343653528" sldId="2147484012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2167357756" sldId="2147484013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167357756" sldId="2147484013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167357756" sldId="2147484013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1794559470" sldId="2147484014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94559470" sldId="2147484014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794559470" sldId="2147484014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1475361514" sldId="2147484015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475361514" sldId="2147484015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475361514" sldId="2147484015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2404262180" sldId="2147484016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404262180" sldId="2147484016"/>
              <ac:spMk id="4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404262180" sldId="2147484016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1853058581" sldId="2147484017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853058581" sldId="2147484017"/>
              <ac:spMk id="12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2882343205" sldId="2147484018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2882343205" sldId="2147484018"/>
              <ac:spMk id="8" creationId="{00000000-0000-0000-0000-000000000000}"/>
            </ac:spMkLst>
          </pc:spChg>
        </pc:sldLayoutChg>
        <pc:sldLayoutChg chg="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2921117276" sldId="2147484019"/>
          </pc:sldLayoutMkLst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526639249" sldId="2147484020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526639249" sldId="2147484020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526639249" sldId="2147484020"/>
              <ac:spMk id="10" creationId="{00000000-0000-0000-0000-000000000000}"/>
            </ac:spMkLst>
          </pc:spChg>
        </pc:sldLayoutChg>
        <pc:sldLayoutChg chg="modSp mod ord">
          <pc:chgData name="Rigar Santiago - Benefit Actuarios" userId="ecd5bad2722cd338" providerId="LiveId" clId="{952A1E2C-F671-4BF1-93C0-2589FB2B80F8}" dt="2024-11-11T00:38:31.818" v="7"/>
          <pc:sldLayoutMkLst>
            <pc:docMk/>
            <pc:sldMasterMk cId="3313946068" sldId="2147483715"/>
            <pc:sldLayoutMk cId="184571248" sldId="2147484030"/>
          </pc:sldLayoutMkLst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84571248" sldId="2147484030"/>
              <ac:spMk id="2" creationId="{00000000-0000-0000-0000-000000000000}"/>
            </ac:spMkLst>
          </pc:spChg>
          <pc:spChg chg="mod">
            <ac:chgData name="Rigar Santiago - Benefit Actuarios" userId="ecd5bad2722cd338" providerId="LiveId" clId="{952A1E2C-F671-4BF1-93C0-2589FB2B80F8}" dt="2024-11-11T00:38:31.818" v="7"/>
            <ac:spMkLst>
              <pc:docMk/>
              <pc:sldMasterMk cId="3313946068" sldId="2147483715"/>
              <pc:sldLayoutMk cId="184571248" sldId="2147484030"/>
              <ac:spMk id="10" creationId="{00000000-0000-0000-0000-000000000000}"/>
            </ac:spMkLst>
          </pc:spChg>
        </pc:sldLayoutChg>
      </pc:sldMasterChg>
      <pc:sldMasterChg chg="del delSldLayout">
        <pc:chgData name="Rigar Santiago - Benefit Actuarios" userId="ecd5bad2722cd338" providerId="LiveId" clId="{952A1E2C-F671-4BF1-93C0-2589FB2B80F8}" dt="2024-11-11T00:38:31.767" v="0"/>
        <pc:sldMasterMkLst>
          <pc:docMk/>
          <pc:sldMasterMk cId="1645889746" sldId="2147483732"/>
        </pc:sldMasterMkLst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1668674370" sldId="214748373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2035353886" sldId="2147483734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1861028552" sldId="2147483735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160953867" sldId="2147483736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757924330" sldId="214748373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3504742366" sldId="2147483738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103177155" sldId="2147483739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2154490468" sldId="2147483740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755937116" sldId="2147483741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42374162" sldId="2147483742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881577429" sldId="214748374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3174441715" sldId="2147483744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1327288727" sldId="2147483745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2014270462" sldId="2147483746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2265064662" sldId="214748374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7" v="0"/>
          <pc:sldLayoutMkLst>
            <pc:docMk/>
            <pc:sldMasterMk cId="1645889746" sldId="2147483732"/>
            <pc:sldLayoutMk cId="2288372553" sldId="2147483749"/>
          </pc:sldLayoutMkLst>
        </pc:sldLayoutChg>
      </pc:sldMasterChg>
      <pc:sldMasterChg chg="del sldLayoutOrd">
        <pc:chgData name="Rigar Santiago - Benefit Actuarios" userId="ecd5bad2722cd338" providerId="LiveId" clId="{952A1E2C-F671-4BF1-93C0-2589FB2B80F8}" dt="2024-11-11T00:38:31.859" v="8"/>
        <pc:sldMasterMkLst>
          <pc:docMk/>
          <pc:sldMasterMk cId="1610776786" sldId="2147483884"/>
        </pc:sldMasterMkLst>
      </pc:sldMasterChg>
      <pc:sldMasterChg chg="del delSldLayout">
        <pc:chgData name="Rigar Santiago - Benefit Actuarios" userId="ecd5bad2722cd338" providerId="LiveId" clId="{952A1E2C-F671-4BF1-93C0-2589FB2B80F8}" dt="2024-11-11T00:38:31.769" v="1"/>
        <pc:sldMasterMkLst>
          <pc:docMk/>
          <pc:sldMasterMk cId="2998532917" sldId="2147483909"/>
        </pc:sldMasterMkLst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1906083135" sldId="2147483910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225558953" sldId="2147483911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1587865116" sldId="2147483912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3469774999" sldId="214748391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1952373207" sldId="2147483914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3018777503" sldId="2147483915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4172969293" sldId="2147483916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2430171266" sldId="214748391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1253208376" sldId="2147483918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2623443832" sldId="2147483919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61336368" sldId="2147483920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1000575120" sldId="2147483921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1837875061" sldId="2147483922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2943047994" sldId="214748392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69" v="1"/>
          <pc:sldLayoutMkLst>
            <pc:docMk/>
            <pc:sldMasterMk cId="2998532917" sldId="2147483909"/>
            <pc:sldLayoutMk cId="649670202" sldId="2147483924"/>
          </pc:sldLayoutMkLst>
        </pc:sldLayoutChg>
      </pc:sldMasterChg>
      <pc:sldMasterChg chg="del delSldLayout">
        <pc:chgData name="Rigar Santiago - Benefit Actuarios" userId="ecd5bad2722cd338" providerId="LiveId" clId="{952A1E2C-F671-4BF1-93C0-2589FB2B80F8}" dt="2024-11-11T00:38:31.770" v="2"/>
        <pc:sldMasterMkLst>
          <pc:docMk/>
          <pc:sldMasterMk cId="2543363490" sldId="2147483926"/>
        </pc:sldMasterMkLst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4285397656" sldId="214748392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626509683" sldId="2147483928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1989024434" sldId="2147483929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3436541186" sldId="2147483930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104778391" sldId="2147483931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2031702503" sldId="2147483932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3422088492" sldId="214748393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960406247" sldId="2147483934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434542338" sldId="2147483935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2358017241" sldId="2147483936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2810447752" sldId="214748393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3518839765" sldId="2147483938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3459953341" sldId="2147483939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3641136365" sldId="2147483940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1765525234" sldId="2147483941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2"/>
          <pc:sldLayoutMkLst>
            <pc:docMk/>
            <pc:sldMasterMk cId="2543363490" sldId="2147483926"/>
            <pc:sldLayoutMk cId="2733905369" sldId="2147483942"/>
          </pc:sldLayoutMkLst>
        </pc:sldLayoutChg>
      </pc:sldMasterChg>
      <pc:sldMasterChg chg="del sldLayoutOrd">
        <pc:chgData name="Rigar Santiago - Benefit Actuarios" userId="ecd5bad2722cd338" providerId="LiveId" clId="{952A1E2C-F671-4BF1-93C0-2589FB2B80F8}" dt="2024-11-11T00:38:31.859" v="9"/>
        <pc:sldMasterMkLst>
          <pc:docMk/>
          <pc:sldMasterMk cId="3606043149" sldId="2147483955"/>
        </pc:sldMasterMkLst>
      </pc:sldMasterChg>
      <pc:sldMasterChg chg="del sldLayoutOrd">
        <pc:chgData name="Rigar Santiago - Benefit Actuarios" userId="ecd5bad2722cd338" providerId="LiveId" clId="{952A1E2C-F671-4BF1-93C0-2589FB2B80F8}" dt="2024-11-11T00:38:31.860" v="10"/>
        <pc:sldMasterMkLst>
          <pc:docMk/>
          <pc:sldMasterMk cId="3315884267" sldId="2147483979"/>
        </pc:sldMasterMkLst>
      </pc:sldMasterChg>
      <pc:sldMasterChg chg="del sldLayoutOrd">
        <pc:chgData name="Rigar Santiago - Benefit Actuarios" userId="ecd5bad2722cd338" providerId="LiveId" clId="{952A1E2C-F671-4BF1-93C0-2589FB2B80F8}" dt="2024-11-11T00:38:31.860" v="11"/>
        <pc:sldMasterMkLst>
          <pc:docMk/>
          <pc:sldMasterMk cId="3159089224" sldId="2147484005"/>
        </pc:sldMasterMkLst>
      </pc:sldMasterChg>
      <pc:sldMasterChg chg="del delSldLayout">
        <pc:chgData name="Rigar Santiago - Benefit Actuarios" userId="ecd5bad2722cd338" providerId="LiveId" clId="{952A1E2C-F671-4BF1-93C0-2589FB2B80F8}" dt="2024-11-11T00:38:31.770" v="3"/>
        <pc:sldMasterMkLst>
          <pc:docMk/>
          <pc:sldMasterMk cId="1504407962" sldId="2147484052"/>
        </pc:sldMasterMkLst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729796" sldId="214748405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123243299" sldId="2147484054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1884526867" sldId="2147484055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58167627" sldId="2147484056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579367624" sldId="214748405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1981752838" sldId="2147484058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58890627" sldId="2147484059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601993374" sldId="2147484060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699953923" sldId="2147484061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501538254" sldId="2147484062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1841077836" sldId="2147484063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3198347106" sldId="2147484064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782572950" sldId="2147484065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1381855555" sldId="2147484066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624612419" sldId="2147484067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493588757" sldId="2147484068"/>
          </pc:sldLayoutMkLst>
        </pc:sldLayoutChg>
        <pc:sldLayoutChg chg="del">
          <pc:chgData name="Rigar Santiago - Benefit Actuarios" userId="ecd5bad2722cd338" providerId="LiveId" clId="{952A1E2C-F671-4BF1-93C0-2589FB2B80F8}" dt="2024-11-11T00:38:31.770" v="3"/>
          <pc:sldLayoutMkLst>
            <pc:docMk/>
            <pc:sldMasterMk cId="1504407962" sldId="2147484052"/>
            <pc:sldLayoutMk cId="2545844246" sldId="2147484069"/>
          </pc:sldLayoutMkLst>
        </pc:sldLayoutChg>
      </pc:sldMasterChg>
    </pc:docChg>
  </pc:docChgLst>
  <pc:docChgLst>
    <pc:chgData name="lina maria bedoya mejia" userId="23b0baf9b6a4783f" providerId="Windows Live" clId="Web-{64D9FD09-5E6C-48DA-991B-E0082908693B}"/>
    <pc:docChg chg="modSld">
      <pc:chgData name="lina maria bedoya mejia" userId="23b0baf9b6a4783f" providerId="Windows Live" clId="Web-{64D9FD09-5E6C-48DA-991B-E0082908693B}" dt="2024-11-11T23:54:57.937" v="43"/>
      <pc:docMkLst>
        <pc:docMk/>
      </pc:docMkLst>
      <pc:sldChg chg="modSp">
        <pc:chgData name="lina maria bedoya mejia" userId="23b0baf9b6a4783f" providerId="Windows Live" clId="Web-{64D9FD09-5E6C-48DA-991B-E0082908693B}" dt="2024-11-11T23:51:09.995" v="16" actId="20577"/>
        <pc:sldMkLst>
          <pc:docMk/>
          <pc:sldMk cId="645560109" sldId="598"/>
        </pc:sldMkLst>
        <pc:spChg chg="mod">
          <ac:chgData name="lina maria bedoya mejia" userId="23b0baf9b6a4783f" providerId="Windows Live" clId="Web-{64D9FD09-5E6C-48DA-991B-E0082908693B}" dt="2024-11-11T23:51:09.995" v="16" actId="20577"/>
          <ac:spMkLst>
            <pc:docMk/>
            <pc:sldMk cId="645560109" sldId="598"/>
            <ac:spMk id="470" creationId="{0492EDB9-44E7-9542-D5BA-C5872067AEEB}"/>
          </ac:spMkLst>
        </pc:spChg>
      </pc:sldChg>
      <pc:sldChg chg="modSp">
        <pc:chgData name="lina maria bedoya mejia" userId="23b0baf9b6a4783f" providerId="Windows Live" clId="Web-{64D9FD09-5E6C-48DA-991B-E0082908693B}" dt="2024-11-11T23:29:21.714" v="9" actId="20577"/>
        <pc:sldMkLst>
          <pc:docMk/>
          <pc:sldMk cId="4026447260" sldId="625"/>
        </pc:sldMkLst>
        <pc:spChg chg="mod">
          <ac:chgData name="lina maria bedoya mejia" userId="23b0baf9b6a4783f" providerId="Windows Live" clId="Web-{64D9FD09-5E6C-48DA-991B-E0082908693B}" dt="2024-11-11T23:29:21.714" v="9" actId="20577"/>
          <ac:spMkLst>
            <pc:docMk/>
            <pc:sldMk cId="4026447260" sldId="625"/>
            <ac:spMk id="31" creationId="{00000000-0000-0000-0000-000000000000}"/>
          </ac:spMkLst>
        </pc:spChg>
      </pc:sldChg>
      <pc:sldChg chg="delSp modSp delAnim">
        <pc:chgData name="lina maria bedoya mejia" userId="23b0baf9b6a4783f" providerId="Windows Live" clId="Web-{64D9FD09-5E6C-48DA-991B-E0082908693B}" dt="2024-11-11T23:54:57.937" v="43"/>
        <pc:sldMkLst>
          <pc:docMk/>
          <pc:sldMk cId="1086193787" sldId="940"/>
        </pc:sldMkLst>
        <pc:spChg chg="mod">
          <ac:chgData name="lina maria bedoya mejia" userId="23b0baf9b6a4783f" providerId="Windows Live" clId="Web-{64D9FD09-5E6C-48DA-991B-E0082908693B}" dt="2024-11-11T23:52:07.668" v="33" actId="20577"/>
          <ac:spMkLst>
            <pc:docMk/>
            <pc:sldMk cId="1086193787" sldId="940"/>
            <ac:spMk id="470" creationId="{0492EDB9-44E7-9542-D5BA-C5872067AEEB}"/>
          </ac:spMkLst>
        </pc:spChg>
        <pc:graphicFrameChg chg="del">
          <ac:chgData name="lina maria bedoya mejia" userId="23b0baf9b6a4783f" providerId="Windows Live" clId="Web-{64D9FD09-5E6C-48DA-991B-E0082908693B}" dt="2024-11-11T23:54:53.578" v="41"/>
          <ac:graphicFrameMkLst>
            <pc:docMk/>
            <pc:sldMk cId="1086193787" sldId="940"/>
            <ac:graphicFrameMk id="5" creationId="{C8AB63E2-382F-6E53-D082-4A7BA5530C04}"/>
          </ac:graphicFrameMkLst>
        </pc:graphicFrameChg>
        <pc:graphicFrameChg chg="mod modGraphic">
          <ac:chgData name="lina maria bedoya mejia" userId="23b0baf9b6a4783f" providerId="Windows Live" clId="Web-{64D9FD09-5E6C-48DA-991B-E0082908693B}" dt="2024-11-11T23:54:57.937" v="43"/>
          <ac:graphicFrameMkLst>
            <pc:docMk/>
            <pc:sldMk cId="1086193787" sldId="940"/>
            <ac:graphicFrameMk id="12" creationId="{2175A308-635B-A2D9-2AF2-78B6D257B752}"/>
          </ac:graphicFrameMkLst>
        </pc:graphicFrameChg>
      </pc:sldChg>
    </pc:docChg>
  </pc:docChgLst>
  <pc:docChgLst>
    <pc:chgData name="lina maria bedoya mejia" userId="23b0baf9b6a4783f" providerId="Windows Live" clId="Web-{803CC2DF-04C6-4A9A-A5AA-CAC065E69F6C}"/>
    <pc:docChg chg="modSld">
      <pc:chgData name="lina maria bedoya mejia" userId="23b0baf9b6a4783f" providerId="Windows Live" clId="Web-{803CC2DF-04C6-4A9A-A5AA-CAC065E69F6C}" dt="2024-11-12T04:45:52.724" v="93"/>
      <pc:docMkLst>
        <pc:docMk/>
      </pc:docMkLst>
      <pc:sldChg chg="delSp modSp">
        <pc:chgData name="lina maria bedoya mejia" userId="23b0baf9b6a4783f" providerId="Windows Live" clId="Web-{803CC2DF-04C6-4A9A-A5AA-CAC065E69F6C}" dt="2024-11-12T04:15:16.810" v="62"/>
        <pc:sldMkLst>
          <pc:docMk/>
          <pc:sldMk cId="0" sldId="257"/>
        </pc:sldMkLst>
        <pc:spChg chg="del mod">
          <ac:chgData name="lina maria bedoya mejia" userId="23b0baf9b6a4783f" providerId="Windows Live" clId="Web-{803CC2DF-04C6-4A9A-A5AA-CAC065E69F6C}" dt="2024-11-12T04:15:07.919" v="52"/>
          <ac:spMkLst>
            <pc:docMk/>
            <pc:sldMk cId="0" sldId="257"/>
            <ac:spMk id="28" creationId="{07972CDE-34D5-5FEB-9A9B-7D660504A2DB}"/>
          </ac:spMkLst>
        </pc:spChg>
        <pc:graphicFrameChg chg="mod modGraphic">
          <ac:chgData name="lina maria bedoya mejia" userId="23b0baf9b6a4783f" providerId="Windows Live" clId="Web-{803CC2DF-04C6-4A9A-A5AA-CAC065E69F6C}" dt="2024-11-12T04:15:16.810" v="62"/>
          <ac:graphicFrameMkLst>
            <pc:docMk/>
            <pc:sldMk cId="0" sldId="257"/>
            <ac:graphicFrameMk id="36" creationId="{00000000-0000-0000-0000-000000000000}"/>
          </ac:graphicFrameMkLst>
        </pc:graphicFrameChg>
      </pc:sldChg>
      <pc:sldChg chg="modSp">
        <pc:chgData name="lina maria bedoya mejia" userId="23b0baf9b6a4783f" providerId="Windows Live" clId="Web-{803CC2DF-04C6-4A9A-A5AA-CAC065E69F6C}" dt="2024-11-12T04:19:35.974" v="89" actId="20577"/>
        <pc:sldMkLst>
          <pc:docMk/>
          <pc:sldMk cId="2908697455" sldId="261"/>
        </pc:sldMkLst>
        <pc:spChg chg="mod">
          <ac:chgData name="lina maria bedoya mejia" userId="23b0baf9b6a4783f" providerId="Windows Live" clId="Web-{803CC2DF-04C6-4A9A-A5AA-CAC065E69F6C}" dt="2024-11-12T04:19:35.974" v="89" actId="20577"/>
          <ac:spMkLst>
            <pc:docMk/>
            <pc:sldMk cId="2908697455" sldId="261"/>
            <ac:spMk id="37" creationId="{00000000-0000-0000-0000-000000000000}"/>
          </ac:spMkLst>
        </pc:spChg>
      </pc:sldChg>
      <pc:sldChg chg="modSp">
        <pc:chgData name="lina maria bedoya mejia" userId="23b0baf9b6a4783f" providerId="Windows Live" clId="Web-{803CC2DF-04C6-4A9A-A5AA-CAC065E69F6C}" dt="2024-11-12T04:17:32.735" v="82" actId="20577"/>
        <pc:sldMkLst>
          <pc:docMk/>
          <pc:sldMk cId="0" sldId="275"/>
        </pc:sldMkLst>
        <pc:spChg chg="mod">
          <ac:chgData name="lina maria bedoya mejia" userId="23b0baf9b6a4783f" providerId="Windows Live" clId="Web-{803CC2DF-04C6-4A9A-A5AA-CAC065E69F6C}" dt="2024-11-12T04:17:32.735" v="82" actId="20577"/>
          <ac:spMkLst>
            <pc:docMk/>
            <pc:sldMk cId="0" sldId="275"/>
            <ac:spMk id="4" creationId="{5C5298C4-A7FA-5027-A6EC-6125B1C5339D}"/>
          </ac:spMkLst>
        </pc:spChg>
      </pc:sldChg>
      <pc:sldChg chg="modSp">
        <pc:chgData name="lina maria bedoya mejia" userId="23b0baf9b6a4783f" providerId="Windows Live" clId="Web-{803CC2DF-04C6-4A9A-A5AA-CAC065E69F6C}" dt="2024-11-12T04:17:03.188" v="76" actId="20577"/>
        <pc:sldMkLst>
          <pc:docMk/>
          <pc:sldMk cId="645560109" sldId="598"/>
        </pc:sldMkLst>
        <pc:spChg chg="mod">
          <ac:chgData name="lina maria bedoya mejia" userId="23b0baf9b6a4783f" providerId="Windows Live" clId="Web-{803CC2DF-04C6-4A9A-A5AA-CAC065E69F6C}" dt="2024-11-12T04:17:03.188" v="76" actId="20577"/>
          <ac:spMkLst>
            <pc:docMk/>
            <pc:sldMk cId="645560109" sldId="598"/>
            <ac:spMk id="470" creationId="{0492EDB9-44E7-9542-D5BA-C5872067AEEB}"/>
          </ac:spMkLst>
        </pc:spChg>
      </pc:sldChg>
      <pc:sldChg chg="addSp delSp">
        <pc:chgData name="lina maria bedoya mejia" userId="23b0baf9b6a4783f" providerId="Windows Live" clId="Web-{803CC2DF-04C6-4A9A-A5AA-CAC065E69F6C}" dt="2024-11-12T04:16:18.405" v="69"/>
        <pc:sldMkLst>
          <pc:docMk/>
          <pc:sldMk cId="4026447260" sldId="625"/>
        </pc:sldMkLst>
        <pc:spChg chg="del">
          <ac:chgData name="lina maria bedoya mejia" userId="23b0baf9b6a4783f" providerId="Windows Live" clId="Web-{803CC2DF-04C6-4A9A-A5AA-CAC065E69F6C}" dt="2024-11-12T04:16:17.218" v="68"/>
          <ac:spMkLst>
            <pc:docMk/>
            <pc:sldMk cId="4026447260" sldId="625"/>
            <ac:spMk id="2" creationId="{F073D563-C374-1E3D-0260-2BA81BAE6D31}"/>
          </ac:spMkLst>
        </pc:spChg>
        <pc:spChg chg="add">
          <ac:chgData name="lina maria bedoya mejia" userId="23b0baf9b6a4783f" providerId="Windows Live" clId="Web-{803CC2DF-04C6-4A9A-A5AA-CAC065E69F6C}" dt="2024-11-12T04:16:18.405" v="69"/>
          <ac:spMkLst>
            <pc:docMk/>
            <pc:sldMk cId="4026447260" sldId="625"/>
            <ac:spMk id="41" creationId="{595FA644-C9D2-3282-BE6B-AA8B27AA424C}"/>
          </ac:spMkLst>
        </pc:spChg>
      </pc:sldChg>
      <pc:sldChg chg="addSp delSp">
        <pc:chgData name="lina maria bedoya mejia" userId="23b0baf9b6a4783f" providerId="Windows Live" clId="Web-{803CC2DF-04C6-4A9A-A5AA-CAC065E69F6C}" dt="2024-11-12T04:16:41.437" v="73"/>
        <pc:sldMkLst>
          <pc:docMk/>
          <pc:sldMk cId="2467655581" sldId="939"/>
        </pc:sldMkLst>
        <pc:spChg chg="add">
          <ac:chgData name="lina maria bedoya mejia" userId="23b0baf9b6a4783f" providerId="Windows Live" clId="Web-{803CC2DF-04C6-4A9A-A5AA-CAC065E69F6C}" dt="2024-11-12T04:16:41.437" v="73"/>
          <ac:spMkLst>
            <pc:docMk/>
            <pc:sldMk cId="2467655581" sldId="939"/>
            <ac:spMk id="2" creationId="{C6ED5615-D0D9-914B-7859-CCAFFB282552}"/>
          </ac:spMkLst>
        </pc:spChg>
        <pc:spChg chg="del">
          <ac:chgData name="lina maria bedoya mejia" userId="23b0baf9b6a4783f" providerId="Windows Live" clId="Web-{803CC2DF-04C6-4A9A-A5AA-CAC065E69F6C}" dt="2024-11-12T04:16:40.062" v="72"/>
          <ac:spMkLst>
            <pc:docMk/>
            <pc:sldMk cId="2467655581" sldId="939"/>
            <ac:spMk id="16" creationId="{C582084D-EE6F-B5B3-9370-87854BC33551}"/>
          </ac:spMkLst>
        </pc:spChg>
      </pc:sldChg>
      <pc:sldChg chg="modSp">
        <pc:chgData name="lina maria bedoya mejia" userId="23b0baf9b6a4783f" providerId="Windows Live" clId="Web-{803CC2DF-04C6-4A9A-A5AA-CAC065E69F6C}" dt="2024-11-12T04:17:15.782" v="78" actId="20577"/>
        <pc:sldMkLst>
          <pc:docMk/>
          <pc:sldMk cId="1086193787" sldId="940"/>
        </pc:sldMkLst>
        <pc:spChg chg="mod">
          <ac:chgData name="lina maria bedoya mejia" userId="23b0baf9b6a4783f" providerId="Windows Live" clId="Web-{803CC2DF-04C6-4A9A-A5AA-CAC065E69F6C}" dt="2024-11-12T04:17:15.782" v="78" actId="20577"/>
          <ac:spMkLst>
            <pc:docMk/>
            <pc:sldMk cId="1086193787" sldId="940"/>
            <ac:spMk id="470" creationId="{0492EDB9-44E7-9542-D5BA-C5872067AEEB}"/>
          </ac:spMkLst>
        </pc:spChg>
      </pc:sldChg>
      <pc:sldChg chg="modSp">
        <pc:chgData name="lina maria bedoya mejia" userId="23b0baf9b6a4783f" providerId="Windows Live" clId="Web-{803CC2DF-04C6-4A9A-A5AA-CAC065E69F6C}" dt="2024-11-12T04:17:46.704" v="85" actId="20577"/>
        <pc:sldMkLst>
          <pc:docMk/>
          <pc:sldMk cId="4175956624" sldId="944"/>
        </pc:sldMkLst>
        <pc:spChg chg="mod">
          <ac:chgData name="lina maria bedoya mejia" userId="23b0baf9b6a4783f" providerId="Windows Live" clId="Web-{803CC2DF-04C6-4A9A-A5AA-CAC065E69F6C}" dt="2024-11-12T04:17:46.704" v="85" actId="20577"/>
          <ac:spMkLst>
            <pc:docMk/>
            <pc:sldMk cId="4175956624" sldId="944"/>
            <ac:spMk id="470" creationId="{0492EDB9-44E7-9542-D5BA-C5872067AEEB}"/>
          </ac:spMkLst>
        </pc:spChg>
      </pc:sldChg>
      <pc:sldChg chg="modSp">
        <pc:chgData name="lina maria bedoya mejia" userId="23b0baf9b6a4783f" providerId="Windows Live" clId="Web-{803CC2DF-04C6-4A9A-A5AA-CAC065E69F6C}" dt="2024-11-12T04:17:23.673" v="81" actId="20577"/>
        <pc:sldMkLst>
          <pc:docMk/>
          <pc:sldMk cId="1100926316" sldId="948"/>
        </pc:sldMkLst>
        <pc:spChg chg="mod">
          <ac:chgData name="lina maria bedoya mejia" userId="23b0baf9b6a4783f" providerId="Windows Live" clId="Web-{803CC2DF-04C6-4A9A-A5AA-CAC065E69F6C}" dt="2024-11-12T04:17:23.673" v="81" actId="20577"/>
          <ac:spMkLst>
            <pc:docMk/>
            <pc:sldMk cId="1100926316" sldId="948"/>
            <ac:spMk id="470" creationId="{0492EDB9-44E7-9542-D5BA-C5872067AEEB}"/>
          </ac:spMkLst>
        </pc:spChg>
      </pc:sldChg>
      <pc:sldChg chg="modSp">
        <pc:chgData name="lina maria bedoya mejia" userId="23b0baf9b6a4783f" providerId="Windows Live" clId="Web-{803CC2DF-04C6-4A9A-A5AA-CAC065E69F6C}" dt="2024-11-12T04:17:58.736" v="86" actId="20577"/>
        <pc:sldMkLst>
          <pc:docMk/>
          <pc:sldMk cId="1431844560" sldId="950"/>
        </pc:sldMkLst>
        <pc:spChg chg="mod">
          <ac:chgData name="lina maria bedoya mejia" userId="23b0baf9b6a4783f" providerId="Windows Live" clId="Web-{803CC2DF-04C6-4A9A-A5AA-CAC065E69F6C}" dt="2024-11-12T04:17:58.736" v="86" actId="20577"/>
          <ac:spMkLst>
            <pc:docMk/>
            <pc:sldMk cId="1431844560" sldId="950"/>
            <ac:spMk id="15" creationId="{8BEC2809-3FB7-93DE-14B8-32744CCA0CDB}"/>
          </ac:spMkLst>
        </pc:spChg>
      </pc:sldChg>
      <pc:sldChg chg="modSp">
        <pc:chgData name="lina maria bedoya mejia" userId="23b0baf9b6a4783f" providerId="Windows Live" clId="Web-{803CC2DF-04C6-4A9A-A5AA-CAC065E69F6C}" dt="2024-11-12T04:18:02.955" v="87" actId="20577"/>
        <pc:sldMkLst>
          <pc:docMk/>
          <pc:sldMk cId="1234828121" sldId="951"/>
        </pc:sldMkLst>
        <pc:spChg chg="mod">
          <ac:chgData name="lina maria bedoya mejia" userId="23b0baf9b6a4783f" providerId="Windows Live" clId="Web-{803CC2DF-04C6-4A9A-A5AA-CAC065E69F6C}" dt="2024-11-12T04:18:02.955" v="87" actId="20577"/>
          <ac:spMkLst>
            <pc:docMk/>
            <pc:sldMk cId="1234828121" sldId="951"/>
            <ac:spMk id="470" creationId="{0492EDB9-44E7-9542-D5BA-C5872067AEEB}"/>
          </ac:spMkLst>
        </pc:spChg>
      </pc:sldChg>
      <pc:sldChg chg="addSp delSp delAnim">
        <pc:chgData name="lina maria bedoya mejia" userId="23b0baf9b6a4783f" providerId="Windows Live" clId="Web-{803CC2DF-04C6-4A9A-A5AA-CAC065E69F6C}" dt="2024-11-12T04:16:05.155" v="67"/>
        <pc:sldMkLst>
          <pc:docMk/>
          <pc:sldMk cId="3197737256" sldId="952"/>
        </pc:sldMkLst>
        <pc:spChg chg="add del">
          <ac:chgData name="lina maria bedoya mejia" userId="23b0baf9b6a4783f" providerId="Windows Live" clId="Web-{803CC2DF-04C6-4A9A-A5AA-CAC065E69F6C}" dt="2024-11-12T04:15:58.092" v="65"/>
          <ac:spMkLst>
            <pc:docMk/>
            <pc:sldMk cId="3197737256" sldId="952"/>
            <ac:spMk id="5" creationId="{C9FF1D35-60C0-72B8-FDCC-2CBB46B1F6C6}"/>
          </ac:spMkLst>
        </pc:spChg>
        <pc:spChg chg="add">
          <ac:chgData name="lina maria bedoya mejia" userId="23b0baf9b6a4783f" providerId="Windows Live" clId="Web-{803CC2DF-04C6-4A9A-A5AA-CAC065E69F6C}" dt="2024-11-12T04:16:05.155" v="67"/>
          <ac:spMkLst>
            <pc:docMk/>
            <pc:sldMk cId="3197737256" sldId="952"/>
            <ac:spMk id="8" creationId="{9586AB94-2D14-EAAC-A4DC-1A5272889053}"/>
          </ac:spMkLst>
        </pc:spChg>
        <pc:spChg chg="del">
          <ac:chgData name="lina maria bedoya mejia" userId="23b0baf9b6a4783f" providerId="Windows Live" clId="Web-{803CC2DF-04C6-4A9A-A5AA-CAC065E69F6C}" dt="2024-11-12T04:16:03.827" v="66"/>
          <ac:spMkLst>
            <pc:docMk/>
            <pc:sldMk cId="3197737256" sldId="952"/>
            <ac:spMk id="16" creationId="{B89C5D80-2286-336A-6C7B-AD9C94DCD00D}"/>
          </ac:spMkLst>
        </pc:spChg>
      </pc:sldChg>
      <pc:sldChg chg="addSp delSp modSp">
        <pc:chgData name="lina maria bedoya mejia" userId="23b0baf9b6a4783f" providerId="Windows Live" clId="Web-{803CC2DF-04C6-4A9A-A5AA-CAC065E69F6C}" dt="2024-11-12T04:16:29.109" v="71"/>
        <pc:sldMkLst>
          <pc:docMk/>
          <pc:sldMk cId="2402427485" sldId="953"/>
        </pc:sldMkLst>
        <pc:spChg chg="del mod">
          <ac:chgData name="lina maria bedoya mejia" userId="23b0baf9b6a4783f" providerId="Windows Live" clId="Web-{803CC2DF-04C6-4A9A-A5AA-CAC065E69F6C}" dt="2024-11-12T04:16:27.687" v="70"/>
          <ac:spMkLst>
            <pc:docMk/>
            <pc:sldMk cId="2402427485" sldId="953"/>
            <ac:spMk id="2" creationId="{C6ED5615-D0D9-914B-7859-CCAFFB282552}"/>
          </ac:spMkLst>
        </pc:spChg>
        <pc:spChg chg="add">
          <ac:chgData name="lina maria bedoya mejia" userId="23b0baf9b6a4783f" providerId="Windows Live" clId="Web-{803CC2DF-04C6-4A9A-A5AA-CAC065E69F6C}" dt="2024-11-12T04:16:29.109" v="71"/>
          <ac:spMkLst>
            <pc:docMk/>
            <pc:sldMk cId="2402427485" sldId="953"/>
            <ac:spMk id="3" creationId="{C6ED5615-D0D9-914B-7859-CCAFFB282552}"/>
          </ac:spMkLst>
        </pc:spChg>
      </pc:sldChg>
      <pc:sldChg chg="addSp delSp modSp">
        <pc:chgData name="lina maria bedoya mejia" userId="23b0baf9b6a4783f" providerId="Windows Live" clId="Web-{803CC2DF-04C6-4A9A-A5AA-CAC065E69F6C}" dt="2024-11-12T04:45:52.724" v="93"/>
        <pc:sldMkLst>
          <pc:docMk/>
          <pc:sldMk cId="2640021286" sldId="954"/>
        </pc:sldMkLst>
        <pc:spChg chg="mod">
          <ac:chgData name="lina maria bedoya mejia" userId="23b0baf9b6a4783f" providerId="Windows Live" clId="Web-{803CC2DF-04C6-4A9A-A5AA-CAC065E69F6C}" dt="2024-11-12T04:17:37.360" v="83" actId="20577"/>
          <ac:spMkLst>
            <pc:docMk/>
            <pc:sldMk cId="2640021286" sldId="954"/>
            <ac:spMk id="470" creationId="{993C9725-6B98-C3B8-6F8E-1A264B2BA174}"/>
          </ac:spMkLst>
        </pc:spChg>
        <pc:graphicFrameChg chg="add del mod">
          <ac:chgData name="lina maria bedoya mejia" userId="23b0baf9b6a4783f" providerId="Windows Live" clId="Web-{803CC2DF-04C6-4A9A-A5AA-CAC065E69F6C}" dt="2024-11-12T04:27:43.580" v="91"/>
          <ac:graphicFrameMkLst>
            <pc:docMk/>
            <pc:sldMk cId="2640021286" sldId="954"/>
            <ac:graphicFrameMk id="3" creationId="{397FED13-6E5B-9D7B-A934-508FED2617FB}"/>
          </ac:graphicFrameMkLst>
        </pc:graphicFrameChg>
        <pc:graphicFrameChg chg="add del mod">
          <ac:chgData name="lina maria bedoya mejia" userId="23b0baf9b6a4783f" providerId="Windows Live" clId="Web-{803CC2DF-04C6-4A9A-A5AA-CAC065E69F6C}" dt="2024-11-12T04:45:52.724" v="93"/>
          <ac:graphicFrameMkLst>
            <pc:docMk/>
            <pc:sldMk cId="2640021286" sldId="954"/>
            <ac:graphicFrameMk id="5" creationId="{4EF2E268-C91E-3219-28AA-44E5DE16289C}"/>
          </ac:graphicFrameMkLst>
        </pc:graphicFrameChg>
      </pc:sldChg>
      <pc:sldChg chg="modSp">
        <pc:chgData name="lina maria bedoya mejia" userId="23b0baf9b6a4783f" providerId="Windows Live" clId="Web-{803CC2DF-04C6-4A9A-A5AA-CAC065E69F6C}" dt="2024-11-12T04:17:42.126" v="84" actId="20577"/>
        <pc:sldMkLst>
          <pc:docMk/>
          <pc:sldMk cId="4249531767" sldId="955"/>
        </pc:sldMkLst>
        <pc:spChg chg="mod">
          <ac:chgData name="lina maria bedoya mejia" userId="23b0baf9b6a4783f" providerId="Windows Live" clId="Web-{803CC2DF-04C6-4A9A-A5AA-CAC065E69F6C}" dt="2024-11-12T04:17:42.126" v="84" actId="20577"/>
          <ac:spMkLst>
            <pc:docMk/>
            <pc:sldMk cId="4249531767" sldId="955"/>
            <ac:spMk id="470" creationId="{0ABFC82B-707C-7087-F875-DF4B228A71AF}"/>
          </ac:spMkLst>
        </pc:spChg>
      </pc:sldChg>
    </pc:docChg>
  </pc:docChgLst>
  <pc:docChgLst>
    <pc:chgData name="lina maria bedoya mejia" userId="23b0baf9b6a4783f" providerId="Windows Live" clId="Web-{97C98621-37C7-413D-A896-2CBC262166DC}"/>
    <pc:docChg chg="modSld">
      <pc:chgData name="lina maria bedoya mejia" userId="23b0baf9b6a4783f" providerId="Windows Live" clId="Web-{97C98621-37C7-413D-A896-2CBC262166DC}" dt="2024-11-13T04:44:44.047" v="186" actId="20577"/>
      <pc:docMkLst>
        <pc:docMk/>
      </pc:docMkLst>
      <pc:sldChg chg="modSp">
        <pc:chgData name="lina maria bedoya mejia" userId="23b0baf9b6a4783f" providerId="Windows Live" clId="Web-{97C98621-37C7-413D-A896-2CBC262166DC}" dt="2024-11-13T04:44:44.047" v="186" actId="20577"/>
        <pc:sldMkLst>
          <pc:docMk/>
          <pc:sldMk cId="2908697455" sldId="261"/>
        </pc:sldMkLst>
        <pc:spChg chg="mod">
          <ac:chgData name="lina maria bedoya mejia" userId="23b0baf9b6a4783f" providerId="Windows Live" clId="Web-{97C98621-37C7-413D-A896-2CBC262166DC}" dt="2024-11-13T04:44:44.047" v="186" actId="20577"/>
          <ac:spMkLst>
            <pc:docMk/>
            <pc:sldMk cId="2908697455" sldId="261"/>
            <ac:spMk id="15" creationId="{00000000-0000-0000-0000-000000000000}"/>
          </ac:spMkLst>
        </pc:spChg>
      </pc:sldChg>
      <pc:sldChg chg="modSp">
        <pc:chgData name="lina maria bedoya mejia" userId="23b0baf9b6a4783f" providerId="Windows Live" clId="Web-{97C98621-37C7-413D-A896-2CBC262166DC}" dt="2024-11-13T04:13:09.376" v="37" actId="20577"/>
        <pc:sldMkLst>
          <pc:docMk/>
          <pc:sldMk cId="2467655581" sldId="939"/>
        </pc:sldMkLst>
        <pc:spChg chg="mod">
          <ac:chgData name="lina maria bedoya mejia" userId="23b0baf9b6a4783f" providerId="Windows Live" clId="Web-{97C98621-37C7-413D-A896-2CBC262166DC}" dt="2024-11-13T04:13:09.376" v="37" actId="20577"/>
          <ac:spMkLst>
            <pc:docMk/>
            <pc:sldMk cId="2467655581" sldId="939"/>
            <ac:spMk id="133168" creationId="{00000000-0000-0000-0000-000000000000}"/>
          </ac:spMkLst>
        </pc:spChg>
        <pc:spChg chg="mod">
          <ac:chgData name="lina maria bedoya mejia" userId="23b0baf9b6a4783f" providerId="Windows Live" clId="Web-{97C98621-37C7-413D-A896-2CBC262166DC}" dt="2024-11-13T04:12:58.204" v="35" actId="20577"/>
          <ac:spMkLst>
            <pc:docMk/>
            <pc:sldMk cId="2467655581" sldId="939"/>
            <ac:spMk id="133176" creationId="{00000000-0000-0000-0000-000000000000}"/>
          </ac:spMkLst>
        </pc:spChg>
      </pc:sldChg>
      <pc:sldChg chg="modSp">
        <pc:chgData name="lina maria bedoya mejia" userId="23b0baf9b6a4783f" providerId="Windows Live" clId="Web-{97C98621-37C7-413D-A896-2CBC262166DC}" dt="2024-11-13T03:51:53.114" v="3" actId="1076"/>
        <pc:sldMkLst>
          <pc:docMk/>
          <pc:sldMk cId="2252648573" sldId="946"/>
        </pc:sldMkLst>
        <pc:picChg chg="mod">
          <ac:chgData name="lina maria bedoya mejia" userId="23b0baf9b6a4783f" providerId="Windows Live" clId="Web-{97C98621-37C7-413D-A896-2CBC262166DC}" dt="2024-11-13T03:44:29.867" v="1" actId="1076"/>
          <ac:picMkLst>
            <pc:docMk/>
            <pc:sldMk cId="2252648573" sldId="946"/>
            <ac:picMk id="48" creationId="{8FB83CE6-9C7F-B98B-7EAE-F1DA1854E093}"/>
          </ac:picMkLst>
        </pc:picChg>
        <pc:cxnChg chg="mod">
          <ac:chgData name="lina maria bedoya mejia" userId="23b0baf9b6a4783f" providerId="Windows Live" clId="Web-{97C98621-37C7-413D-A896-2CBC262166DC}" dt="2024-11-13T03:51:53.114" v="3" actId="1076"/>
          <ac:cxnSpMkLst>
            <pc:docMk/>
            <pc:sldMk cId="2252648573" sldId="946"/>
            <ac:cxnSpMk id="50" creationId="{5280E2C7-E38C-578A-DCD4-AB0D9F9F6047}"/>
          </ac:cxnSpMkLst>
        </pc:cxnChg>
      </pc:sldChg>
      <pc:sldChg chg="modSp">
        <pc:chgData name="lina maria bedoya mejia" userId="23b0baf9b6a4783f" providerId="Windows Live" clId="Web-{97C98621-37C7-413D-A896-2CBC262166DC}" dt="2024-11-13T04:22:01.865" v="73"/>
        <pc:sldMkLst>
          <pc:docMk/>
          <pc:sldMk cId="1100926316" sldId="948"/>
        </pc:sldMkLst>
        <pc:graphicFrameChg chg="mod modGraphic">
          <ac:chgData name="lina maria bedoya mejia" userId="23b0baf9b6a4783f" providerId="Windows Live" clId="Web-{97C98621-37C7-413D-A896-2CBC262166DC}" dt="2024-11-13T04:21:40.051" v="65"/>
          <ac:graphicFrameMkLst>
            <pc:docMk/>
            <pc:sldMk cId="1100926316" sldId="948"/>
            <ac:graphicFrameMk id="33" creationId="{C219E7F0-463D-88BF-2EBB-0CB4E76CE669}"/>
          </ac:graphicFrameMkLst>
        </pc:graphicFrameChg>
        <pc:graphicFrameChg chg="mod modGraphic">
          <ac:chgData name="lina maria bedoya mejia" userId="23b0baf9b6a4783f" providerId="Windows Live" clId="Web-{97C98621-37C7-413D-A896-2CBC262166DC}" dt="2024-11-13T04:22:01.865" v="73"/>
          <ac:graphicFrameMkLst>
            <pc:docMk/>
            <pc:sldMk cId="1100926316" sldId="948"/>
            <ac:graphicFrameMk id="35" creationId="{AD1E9B3E-3A74-5CF7-6C6C-936B13901D75}"/>
          </ac:graphicFrameMkLst>
        </pc:graphicFrameChg>
      </pc:sldChg>
      <pc:sldChg chg="modSp">
        <pc:chgData name="lina maria bedoya mejia" userId="23b0baf9b6a4783f" providerId="Windows Live" clId="Web-{97C98621-37C7-413D-A896-2CBC262166DC}" dt="2024-11-13T04:03:52.884" v="33" actId="20577"/>
        <pc:sldMkLst>
          <pc:docMk/>
          <pc:sldMk cId="2402427485" sldId="953"/>
        </pc:sldMkLst>
        <pc:spChg chg="mod">
          <ac:chgData name="lina maria bedoya mejia" userId="23b0baf9b6a4783f" providerId="Windows Live" clId="Web-{97C98621-37C7-413D-A896-2CBC262166DC}" dt="2024-11-13T04:03:52.884" v="33" actId="20577"/>
          <ac:spMkLst>
            <pc:docMk/>
            <pc:sldMk cId="2402427485" sldId="953"/>
            <ac:spMk id="133152" creationId="{1D3C2D65-61F6-385E-585E-7234CAC37609}"/>
          </ac:spMkLst>
        </pc:spChg>
      </pc:sldChg>
      <pc:sldChg chg="addSp delSp modSp addAnim delAnim">
        <pc:chgData name="lina maria bedoya mejia" userId="23b0baf9b6a4783f" providerId="Windows Live" clId="Web-{97C98621-37C7-413D-A896-2CBC262166DC}" dt="2024-11-13T04:31:37.121" v="181"/>
        <pc:sldMkLst>
          <pc:docMk/>
          <pc:sldMk cId="2640021286" sldId="954"/>
        </pc:sldMkLst>
        <pc:graphicFrameChg chg="add del mod">
          <ac:chgData name="lina maria bedoya mejia" userId="23b0baf9b6a4783f" providerId="Windows Live" clId="Web-{97C98621-37C7-413D-A896-2CBC262166DC}" dt="2024-11-13T04:30:42.352" v="95"/>
          <ac:graphicFrameMkLst>
            <pc:docMk/>
            <pc:sldMk cId="2640021286" sldId="954"/>
            <ac:graphicFrameMk id="3" creationId="{86A29315-9ADD-7E78-25DB-F75C2397FC0D}"/>
          </ac:graphicFrameMkLst>
        </pc:graphicFrameChg>
        <pc:graphicFrameChg chg="mod modGraphic">
          <ac:chgData name="lina maria bedoya mejia" userId="23b0baf9b6a4783f" providerId="Windows Live" clId="Web-{97C98621-37C7-413D-A896-2CBC262166DC}" dt="2024-11-13T04:31:37.121" v="181"/>
          <ac:graphicFrameMkLst>
            <pc:docMk/>
            <pc:sldMk cId="2640021286" sldId="954"/>
            <ac:graphicFrameMk id="4" creationId="{FCC35593-5930-542E-BEAD-7E123FDD8E91}"/>
          </ac:graphicFrameMkLst>
        </pc:graphicFrameChg>
      </pc:sldChg>
      <pc:sldChg chg="modSp">
        <pc:chgData name="lina maria bedoya mejia" userId="23b0baf9b6a4783f" providerId="Windows Live" clId="Web-{97C98621-37C7-413D-A896-2CBC262166DC}" dt="2024-11-13T04:03:30.117" v="28" actId="1076"/>
        <pc:sldMkLst>
          <pc:docMk/>
          <pc:sldMk cId="2898652842" sldId="957"/>
        </pc:sldMkLst>
        <pc:graphicFrameChg chg="mod modGraphic">
          <ac:chgData name="lina maria bedoya mejia" userId="23b0baf9b6a4783f" providerId="Windows Live" clId="Web-{97C98621-37C7-413D-A896-2CBC262166DC}" dt="2024-11-13T04:03:23.851" v="27"/>
          <ac:graphicFrameMkLst>
            <pc:docMk/>
            <pc:sldMk cId="2898652842" sldId="957"/>
            <ac:graphicFrameMk id="4" creationId="{86331790-499C-B8D9-7B47-271524FD3442}"/>
          </ac:graphicFrameMkLst>
        </pc:graphicFrameChg>
        <pc:graphicFrameChg chg="mod">
          <ac:chgData name="lina maria bedoya mejia" userId="23b0baf9b6a4783f" providerId="Windows Live" clId="Web-{97C98621-37C7-413D-A896-2CBC262166DC}" dt="2024-11-13T04:03:30.117" v="28" actId="1076"/>
          <ac:graphicFrameMkLst>
            <pc:docMk/>
            <pc:sldMk cId="2898652842" sldId="957"/>
            <ac:graphicFrameMk id="7" creationId="{867AFBD3-94C9-BE3A-1791-80329CC959A9}"/>
          </ac:graphicFrameMkLst>
        </pc:graphicFrameChg>
      </pc:sldChg>
    </pc:docChg>
  </pc:docChgLst>
  <pc:docChgLst>
    <pc:chgData name="lina maria bedoya mejia" userId="23b0baf9b6a4783f" providerId="Windows Live" clId="Web-{A4A2E86D-9FE4-4A36-A1F4-30C8BE783227}"/>
    <pc:docChg chg="modSld">
      <pc:chgData name="lina maria bedoya mejia" userId="23b0baf9b6a4783f" providerId="Windows Live" clId="Web-{A4A2E86D-9FE4-4A36-A1F4-30C8BE783227}" dt="2024-11-12T04:52:42.719" v="1"/>
      <pc:docMkLst>
        <pc:docMk/>
      </pc:docMkLst>
      <pc:sldChg chg="addSp delSp modSp">
        <pc:chgData name="lina maria bedoya mejia" userId="23b0baf9b6a4783f" providerId="Windows Live" clId="Web-{A4A2E86D-9FE4-4A36-A1F4-30C8BE783227}" dt="2024-11-12T04:52:42.719" v="1"/>
        <pc:sldMkLst>
          <pc:docMk/>
          <pc:sldMk cId="2640021286" sldId="954"/>
        </pc:sldMkLst>
        <pc:graphicFrameChg chg="add del mod">
          <ac:chgData name="lina maria bedoya mejia" userId="23b0baf9b6a4783f" providerId="Windows Live" clId="Web-{A4A2E86D-9FE4-4A36-A1F4-30C8BE783227}" dt="2024-11-12T04:52:42.719" v="1"/>
          <ac:graphicFrameMkLst>
            <pc:docMk/>
            <pc:sldMk cId="2640021286" sldId="954"/>
            <ac:graphicFrameMk id="3" creationId="{DD355733-64E4-E31E-9536-365D67C16A30}"/>
          </ac:graphicFrameMkLst>
        </pc:graphicFrameChg>
      </pc:sldChg>
    </pc:docChg>
  </pc:docChgLst>
  <pc:docChgLst>
    <pc:chgData name="Rigar Santiago - Benefit Actuarios" userId="ecd5bad2722cd338" providerId="LiveId" clId="{2E3DBED9-7A7C-45B1-81C1-455FFEED019B}"/>
    <pc:docChg chg="undo custSel modSld sldOrd">
      <pc:chgData name="Rigar Santiago - Benefit Actuarios" userId="ecd5bad2722cd338" providerId="LiveId" clId="{2E3DBED9-7A7C-45B1-81C1-455FFEED019B}" dt="2024-11-15T03:32:43.958" v="471" actId="6549"/>
      <pc:docMkLst>
        <pc:docMk/>
      </pc:docMkLst>
      <pc:sldChg chg="modSp mod">
        <pc:chgData name="Rigar Santiago - Benefit Actuarios" userId="ecd5bad2722cd338" providerId="LiveId" clId="{2E3DBED9-7A7C-45B1-81C1-455FFEED019B}" dt="2024-11-14T05:35:12.232" v="424" actId="207"/>
        <pc:sldMkLst>
          <pc:docMk/>
          <pc:sldMk cId="645560109" sldId="598"/>
        </pc:sldMkLst>
        <pc:graphicFrameChg chg="modGraphic">
          <ac:chgData name="Rigar Santiago - Benefit Actuarios" userId="ecd5bad2722cd338" providerId="LiveId" clId="{2E3DBED9-7A7C-45B1-81C1-455FFEED019B}" dt="2024-11-14T05:35:12.232" v="424" actId="207"/>
          <ac:graphicFrameMkLst>
            <pc:docMk/>
            <pc:sldMk cId="645560109" sldId="598"/>
            <ac:graphicFrameMk id="472" creationId="{8CAB099C-DC61-0A78-1044-73B21B31EC38}"/>
          </ac:graphicFrameMkLst>
        </pc:graphicFrameChg>
      </pc:sldChg>
      <pc:sldChg chg="modSp mod">
        <pc:chgData name="Rigar Santiago - Benefit Actuarios" userId="ecd5bad2722cd338" providerId="LiveId" clId="{2E3DBED9-7A7C-45B1-81C1-455FFEED019B}" dt="2024-11-14T05:33:11.709" v="422" actId="1038"/>
        <pc:sldMkLst>
          <pc:docMk/>
          <pc:sldMk cId="4026447260" sldId="625"/>
        </pc:sldMkLst>
        <pc:spChg chg="mod">
          <ac:chgData name="Rigar Santiago - Benefit Actuarios" userId="ecd5bad2722cd338" providerId="LiveId" clId="{2E3DBED9-7A7C-45B1-81C1-455FFEED019B}" dt="2024-11-14T05:32:53.628" v="417" actId="1038"/>
          <ac:spMkLst>
            <pc:docMk/>
            <pc:sldMk cId="4026447260" sldId="625"/>
            <ac:spMk id="18" creationId="{11BD64FA-4748-F50F-E6D5-9083FBA0614A}"/>
          </ac:spMkLst>
        </pc:spChg>
        <pc:spChg chg="mod">
          <ac:chgData name="Rigar Santiago - Benefit Actuarios" userId="ecd5bad2722cd338" providerId="LiveId" clId="{2E3DBED9-7A7C-45B1-81C1-455FFEED019B}" dt="2024-11-11T00:36:44.353" v="153" actId="20577"/>
          <ac:spMkLst>
            <pc:docMk/>
            <pc:sldMk cId="4026447260" sldId="625"/>
            <ac:spMk id="31" creationId="{00000000-0000-0000-0000-000000000000}"/>
          </ac:spMkLst>
        </pc:spChg>
        <pc:spChg chg="mod">
          <ac:chgData name="Rigar Santiago - Benefit Actuarios" userId="ecd5bad2722cd338" providerId="LiveId" clId="{2E3DBED9-7A7C-45B1-81C1-455FFEED019B}" dt="2024-11-14T05:33:11.709" v="422" actId="1038"/>
          <ac:spMkLst>
            <pc:docMk/>
            <pc:sldMk cId="4026447260" sldId="625"/>
            <ac:spMk id="39" creationId="{3A027CAC-7D4C-DA02-DDF4-09E9C3034730}"/>
          </ac:spMkLst>
        </pc:spChg>
        <pc:grpChg chg="mod">
          <ac:chgData name="Rigar Santiago - Benefit Actuarios" userId="ecd5bad2722cd338" providerId="LiveId" clId="{2E3DBED9-7A7C-45B1-81C1-455FFEED019B}" dt="2024-11-14T05:32:45.036" v="409" actId="1037"/>
          <ac:grpSpMkLst>
            <pc:docMk/>
            <pc:sldMk cId="4026447260" sldId="625"/>
            <ac:grpSpMk id="3" creationId="{3852503F-7A39-5419-14B4-BE5F2E38974A}"/>
          </ac:grpSpMkLst>
        </pc:grpChg>
        <pc:grpChg chg="mod">
          <ac:chgData name="Rigar Santiago - Benefit Actuarios" userId="ecd5bad2722cd338" providerId="LiveId" clId="{2E3DBED9-7A7C-45B1-81C1-455FFEED019B}" dt="2024-11-14T05:33:11.709" v="422" actId="1038"/>
          <ac:grpSpMkLst>
            <pc:docMk/>
            <pc:sldMk cId="4026447260" sldId="625"/>
            <ac:grpSpMk id="15" creationId="{0D9D80A2-10B9-E34D-62D8-8CB9D87FB32A}"/>
          </ac:grpSpMkLst>
        </pc:grpChg>
      </pc:sldChg>
      <pc:sldChg chg="delSp modSp mod delAnim">
        <pc:chgData name="Rigar Santiago - Benefit Actuarios" userId="ecd5bad2722cd338" providerId="LiveId" clId="{2E3DBED9-7A7C-45B1-81C1-455FFEED019B}" dt="2024-11-14T05:29:50.853" v="377" actId="1037"/>
        <pc:sldMkLst>
          <pc:docMk/>
          <pc:sldMk cId="3543159756" sldId="936"/>
        </pc:sldMkLst>
        <pc:spChg chg="mod">
          <ac:chgData name="Rigar Santiago - Benefit Actuarios" userId="ecd5bad2722cd338" providerId="LiveId" clId="{2E3DBED9-7A7C-45B1-81C1-455FFEED019B}" dt="2024-11-14T05:25:27.794" v="234" actId="1037"/>
          <ac:spMkLst>
            <pc:docMk/>
            <pc:sldMk cId="3543159756" sldId="936"/>
            <ac:spMk id="8" creationId="{8F45A1B4-D5A9-99EB-BA6F-66FD4B560C5D}"/>
          </ac:spMkLst>
        </pc:spChg>
        <pc:spChg chg="mod">
          <ac:chgData name="Rigar Santiago - Benefit Actuarios" userId="ecd5bad2722cd338" providerId="LiveId" clId="{2E3DBED9-7A7C-45B1-81C1-455FFEED019B}" dt="2024-11-14T05:28:50.760" v="370" actId="1038"/>
          <ac:spMkLst>
            <pc:docMk/>
            <pc:sldMk cId="3543159756" sldId="936"/>
            <ac:spMk id="14" creationId="{CE7B1CFD-366A-4C80-74A6-B7CDB22DBF28}"/>
          </ac:spMkLst>
        </pc:spChg>
        <pc:spChg chg="mod">
          <ac:chgData name="Rigar Santiago - Benefit Actuarios" userId="ecd5bad2722cd338" providerId="LiveId" clId="{2E3DBED9-7A7C-45B1-81C1-455FFEED019B}" dt="2024-11-14T05:25:12.570" v="202" actId="1037"/>
          <ac:spMkLst>
            <pc:docMk/>
            <pc:sldMk cId="3543159756" sldId="936"/>
            <ac:spMk id="210" creationId="{DE760A13-E867-5070-F097-8BD862A597DA}"/>
          </ac:spMkLst>
        </pc:spChg>
        <pc:spChg chg="mod">
          <ac:chgData name="Rigar Santiago - Benefit Actuarios" userId="ecd5bad2722cd338" providerId="LiveId" clId="{2E3DBED9-7A7C-45B1-81C1-455FFEED019B}" dt="2024-11-14T05:26:05.472" v="245" actId="20577"/>
          <ac:spMkLst>
            <pc:docMk/>
            <pc:sldMk cId="3543159756" sldId="936"/>
            <ac:spMk id="213" creationId="{C5577599-FDBB-CD67-A67F-832D5002DFD4}"/>
          </ac:spMkLst>
        </pc:spChg>
        <pc:picChg chg="mod">
          <ac:chgData name="Rigar Santiago - Benefit Actuarios" userId="ecd5bad2722cd338" providerId="LiveId" clId="{2E3DBED9-7A7C-45B1-81C1-455FFEED019B}" dt="2024-11-14T05:29:42.863" v="373" actId="1076"/>
          <ac:picMkLst>
            <pc:docMk/>
            <pc:sldMk cId="3543159756" sldId="936"/>
            <ac:picMk id="10" creationId="{D1853CA5-AFC4-A115-B1CD-6646ADDFA125}"/>
          </ac:picMkLst>
        </pc:picChg>
        <pc:picChg chg="mod">
          <ac:chgData name="Rigar Santiago - Benefit Actuarios" userId="ecd5bad2722cd338" providerId="LiveId" clId="{2E3DBED9-7A7C-45B1-81C1-455FFEED019B}" dt="2024-11-14T05:25:27.794" v="234" actId="1037"/>
          <ac:picMkLst>
            <pc:docMk/>
            <pc:sldMk cId="3543159756" sldId="936"/>
            <ac:picMk id="11" creationId="{82DC1478-98FA-9F85-8025-680C17F0A19F}"/>
          </ac:picMkLst>
        </pc:picChg>
        <pc:picChg chg="mod">
          <ac:chgData name="Rigar Santiago - Benefit Actuarios" userId="ecd5bad2722cd338" providerId="LiveId" clId="{2E3DBED9-7A7C-45B1-81C1-455FFEED019B}" dt="2024-11-14T05:29:45.218" v="374" actId="1076"/>
          <ac:picMkLst>
            <pc:docMk/>
            <pc:sldMk cId="3543159756" sldId="936"/>
            <ac:picMk id="16" creationId="{93E40C76-7F32-F84A-5FCD-2CF8ED8F613D}"/>
          </ac:picMkLst>
        </pc:picChg>
        <pc:picChg chg="del">
          <ac:chgData name="Rigar Santiago - Benefit Actuarios" userId="ecd5bad2722cd338" providerId="LiveId" clId="{2E3DBED9-7A7C-45B1-81C1-455FFEED019B}" dt="2024-11-14T05:29:15.149" v="371" actId="478"/>
          <ac:picMkLst>
            <pc:docMk/>
            <pc:sldMk cId="3543159756" sldId="936"/>
            <ac:picMk id="17" creationId="{860AADF0-4B4E-0691-0259-1FFE1CAF5BC4}"/>
          </ac:picMkLst>
        </pc:picChg>
        <pc:picChg chg="mod">
          <ac:chgData name="Rigar Santiago - Benefit Actuarios" userId="ecd5bad2722cd338" providerId="LiveId" clId="{2E3DBED9-7A7C-45B1-81C1-455FFEED019B}" dt="2024-11-14T05:29:50.853" v="377" actId="1037"/>
          <ac:picMkLst>
            <pc:docMk/>
            <pc:sldMk cId="3543159756" sldId="936"/>
            <ac:picMk id="18" creationId="{D05A49E3-D7F8-5E53-B34B-65CBEA449C1E}"/>
          </ac:picMkLst>
        </pc:picChg>
        <pc:picChg chg="mod">
          <ac:chgData name="Rigar Santiago - Benefit Actuarios" userId="ecd5bad2722cd338" providerId="LiveId" clId="{2E3DBED9-7A7C-45B1-81C1-455FFEED019B}" dt="2024-11-14T05:25:12.570" v="202" actId="1037"/>
          <ac:picMkLst>
            <pc:docMk/>
            <pc:sldMk cId="3543159756" sldId="936"/>
            <ac:picMk id="212" creationId="{9E2ECD58-A950-2259-9206-DCA6E7C973D5}"/>
          </ac:picMkLst>
        </pc:picChg>
      </pc:sldChg>
      <pc:sldChg chg="addSp delSp modSp mod delAnim">
        <pc:chgData name="Rigar Santiago - Benefit Actuarios" userId="ecd5bad2722cd338" providerId="LiveId" clId="{2E3DBED9-7A7C-45B1-81C1-455FFEED019B}" dt="2024-11-10T23:34:38.929" v="46" actId="14734"/>
        <pc:sldMkLst>
          <pc:docMk/>
          <pc:sldMk cId="4175956624" sldId="944"/>
        </pc:sldMkLst>
        <pc:spChg chg="del">
          <ac:chgData name="Rigar Santiago - Benefit Actuarios" userId="ecd5bad2722cd338" providerId="LiveId" clId="{2E3DBED9-7A7C-45B1-81C1-455FFEED019B}" dt="2024-11-10T23:25:01.017" v="8" actId="478"/>
          <ac:spMkLst>
            <pc:docMk/>
            <pc:sldMk cId="4175956624" sldId="944"/>
            <ac:spMk id="14" creationId="{6DF27910-1533-1A4A-8C85-580F835FFE82}"/>
          </ac:spMkLst>
        </pc:spChg>
        <pc:graphicFrameChg chg="add del mod modGraphic">
          <ac:chgData name="Rigar Santiago - Benefit Actuarios" userId="ecd5bad2722cd338" providerId="LiveId" clId="{2E3DBED9-7A7C-45B1-81C1-455FFEED019B}" dt="2024-11-10T23:24:35.549" v="4" actId="478"/>
          <ac:graphicFrameMkLst>
            <pc:docMk/>
            <pc:sldMk cId="4175956624" sldId="944"/>
            <ac:graphicFrameMk id="2" creationId="{F2F976DD-39AE-2373-1857-5580A946C2FB}"/>
          </ac:graphicFrameMkLst>
        </pc:graphicFrameChg>
        <pc:graphicFrameChg chg="add del mod">
          <ac:chgData name="Rigar Santiago - Benefit Actuarios" userId="ecd5bad2722cd338" providerId="LiveId" clId="{2E3DBED9-7A7C-45B1-81C1-455FFEED019B}" dt="2024-11-10T23:26:04.971" v="10" actId="478"/>
          <ac:graphicFrameMkLst>
            <pc:docMk/>
            <pc:sldMk cId="4175956624" sldId="944"/>
            <ac:graphicFrameMk id="4" creationId="{8BF6F2E9-ADB7-5610-E1AF-EB0D43F683E3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0T23:33:30.887" v="32" actId="478"/>
          <ac:graphicFrameMkLst>
            <pc:docMk/>
            <pc:sldMk cId="4175956624" sldId="944"/>
            <ac:graphicFrameMk id="5" creationId="{1B45EE6E-A0F7-CBDF-ED84-BD92F3F7977A}"/>
          </ac:graphicFrameMkLst>
        </pc:graphicFrameChg>
        <pc:graphicFrameChg chg="add del mod">
          <ac:chgData name="Rigar Santiago - Benefit Actuarios" userId="ecd5bad2722cd338" providerId="LiveId" clId="{2E3DBED9-7A7C-45B1-81C1-455FFEED019B}" dt="2024-11-10T23:33:33.644" v="33" actId="478"/>
          <ac:graphicFrameMkLst>
            <pc:docMk/>
            <pc:sldMk cId="4175956624" sldId="944"/>
            <ac:graphicFrameMk id="6" creationId="{F078DB25-370C-8301-6375-D27806AE661C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0T23:33:44.618" v="35" actId="1076"/>
          <ac:graphicFrameMkLst>
            <pc:docMk/>
            <pc:sldMk cId="4175956624" sldId="944"/>
            <ac:graphicFrameMk id="7" creationId="{59F1FB4D-93E6-4ABD-1920-95BF080DA97D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0T23:34:38.929" v="46" actId="14734"/>
          <ac:graphicFrameMkLst>
            <pc:docMk/>
            <pc:sldMk cId="4175956624" sldId="944"/>
            <ac:graphicFrameMk id="8" creationId="{9344DBAE-2A39-4C56-E8C5-782C2EC8B7C2}"/>
          </ac:graphicFrameMkLst>
        </pc:graphicFrameChg>
        <pc:picChg chg="del">
          <ac:chgData name="Rigar Santiago - Benefit Actuarios" userId="ecd5bad2722cd338" providerId="LiveId" clId="{2E3DBED9-7A7C-45B1-81C1-455FFEED019B}" dt="2024-11-10T23:22:14.707" v="0" actId="478"/>
          <ac:picMkLst>
            <pc:docMk/>
            <pc:sldMk cId="4175956624" sldId="944"/>
            <ac:picMk id="11" creationId="{280E7844-79C4-72EF-1414-0E95E2EA97E5}"/>
          </ac:picMkLst>
        </pc:picChg>
        <pc:picChg chg="del">
          <ac:chgData name="Rigar Santiago - Benefit Actuarios" userId="ecd5bad2722cd338" providerId="LiveId" clId="{2E3DBED9-7A7C-45B1-81C1-455FFEED019B}" dt="2024-11-10T23:25:04.903" v="9" actId="478"/>
          <ac:picMkLst>
            <pc:docMk/>
            <pc:sldMk cId="4175956624" sldId="944"/>
            <ac:picMk id="12" creationId="{E007CDFB-8226-6124-49AB-203FA3F68D94}"/>
          </ac:picMkLst>
        </pc:picChg>
        <pc:cxnChg chg="del mod">
          <ac:chgData name="Rigar Santiago - Benefit Actuarios" userId="ecd5bad2722cd338" providerId="LiveId" clId="{2E3DBED9-7A7C-45B1-81C1-455FFEED019B}" dt="2024-11-10T23:24:59.532" v="7" actId="478"/>
          <ac:cxnSpMkLst>
            <pc:docMk/>
            <pc:sldMk cId="4175956624" sldId="944"/>
            <ac:cxnSpMk id="13" creationId="{E7907129-20BD-DF5E-99A3-45D7151ABECA}"/>
          </ac:cxnSpMkLst>
        </pc:cxnChg>
      </pc:sldChg>
      <pc:sldChg chg="addSp delSp modSp mod addAnim delAnim">
        <pc:chgData name="Rigar Santiago - Benefit Actuarios" userId="ecd5bad2722cd338" providerId="LiveId" clId="{2E3DBED9-7A7C-45B1-81C1-455FFEED019B}" dt="2024-11-14T05:11:21.556" v="189" actId="14100"/>
        <pc:sldMkLst>
          <pc:docMk/>
          <pc:sldMk cId="2252648573" sldId="946"/>
        </pc:sldMkLst>
        <pc:spChg chg="mod">
          <ac:chgData name="Rigar Santiago - Benefit Actuarios" userId="ecd5bad2722cd338" providerId="LiveId" clId="{2E3DBED9-7A7C-45B1-81C1-455FFEED019B}" dt="2024-11-14T05:10:58.341" v="183" actId="1037"/>
          <ac:spMkLst>
            <pc:docMk/>
            <pc:sldMk cId="2252648573" sldId="946"/>
            <ac:spMk id="150" creationId="{8260B8D5-DBA6-0BA4-2C37-A58E6129EDC0}"/>
          </ac:spMkLst>
        </pc:spChg>
        <pc:spChg chg="mod">
          <ac:chgData name="Rigar Santiago - Benefit Actuarios" userId="ecd5bad2722cd338" providerId="LiveId" clId="{2E3DBED9-7A7C-45B1-81C1-455FFEED019B}" dt="2024-11-14T05:10:58.341" v="183" actId="1037"/>
          <ac:spMkLst>
            <pc:docMk/>
            <pc:sldMk cId="2252648573" sldId="946"/>
            <ac:spMk id="153" creationId="{58498AD2-ADF8-8089-F969-06CF84236A66}"/>
          </ac:spMkLst>
        </pc:spChg>
        <pc:grpChg chg="mod">
          <ac:chgData name="Rigar Santiago - Benefit Actuarios" userId="ecd5bad2722cd338" providerId="LiveId" clId="{2E3DBED9-7A7C-45B1-81C1-455FFEED019B}" dt="2024-11-14T05:10:58.341" v="183" actId="1037"/>
          <ac:grpSpMkLst>
            <pc:docMk/>
            <pc:sldMk cId="2252648573" sldId="946"/>
            <ac:grpSpMk id="21" creationId="{A24CD08C-46D5-F54A-B65D-03342E08BB80}"/>
          </ac:grpSpMkLst>
        </pc:grpChg>
        <pc:graphicFrameChg chg="add mod">
          <ac:chgData name="Rigar Santiago - Benefit Actuarios" userId="ecd5bad2722cd338" providerId="LiveId" clId="{2E3DBED9-7A7C-45B1-81C1-455FFEED019B}" dt="2024-11-14T05:09:53.287" v="157"/>
          <ac:graphicFrameMkLst>
            <pc:docMk/>
            <pc:sldMk cId="2252648573" sldId="946"/>
            <ac:graphicFrameMk id="2" creationId="{37F76D41-F748-BB0A-F128-42549BFCD84A}"/>
          </ac:graphicFrameMkLst>
        </pc:graphicFrameChg>
        <pc:picChg chg="mod">
          <ac:chgData name="Rigar Santiago - Benefit Actuarios" userId="ecd5bad2722cd338" providerId="LiveId" clId="{2E3DBED9-7A7C-45B1-81C1-455FFEED019B}" dt="2024-11-14T05:10:52.443" v="162" actId="14100"/>
          <ac:picMkLst>
            <pc:docMk/>
            <pc:sldMk cId="2252648573" sldId="946"/>
            <ac:picMk id="48" creationId="{8FB83CE6-9C7F-B98B-7EAE-F1DA1854E093}"/>
          </ac:picMkLst>
        </pc:picChg>
        <pc:picChg chg="add del mod">
          <ac:chgData name="Rigar Santiago - Benefit Actuarios" userId="ecd5bad2722cd338" providerId="LiveId" clId="{2E3DBED9-7A7C-45B1-81C1-455FFEED019B}" dt="2024-11-14T05:10:00.379" v="159" actId="14826"/>
          <ac:picMkLst>
            <pc:docMk/>
            <pc:sldMk cId="2252648573" sldId="946"/>
            <ac:picMk id="65" creationId="{37E83D20-C38C-D09A-951C-4EE0B32DD569}"/>
          </ac:picMkLst>
        </pc:picChg>
        <pc:picChg chg="mod">
          <ac:chgData name="Rigar Santiago - Benefit Actuarios" userId="ecd5bad2722cd338" providerId="LiveId" clId="{2E3DBED9-7A7C-45B1-81C1-455FFEED019B}" dt="2024-11-14T05:10:18.217" v="160" actId="14826"/>
          <ac:picMkLst>
            <pc:docMk/>
            <pc:sldMk cId="2252648573" sldId="946"/>
            <ac:picMk id="68" creationId="{C5562F47-836B-A458-401E-16CFC9F4F4F3}"/>
          </ac:picMkLst>
        </pc:picChg>
        <pc:cxnChg chg="mod">
          <ac:chgData name="Rigar Santiago - Benefit Actuarios" userId="ecd5bad2722cd338" providerId="LiveId" clId="{2E3DBED9-7A7C-45B1-81C1-455FFEED019B}" dt="2024-11-14T05:11:06.542" v="185" actId="14100"/>
          <ac:cxnSpMkLst>
            <pc:docMk/>
            <pc:sldMk cId="2252648573" sldId="946"/>
            <ac:cxnSpMk id="50" creationId="{5280E2C7-E38C-578A-DCD4-AB0D9F9F6047}"/>
          </ac:cxnSpMkLst>
        </pc:cxnChg>
        <pc:cxnChg chg="mod">
          <ac:chgData name="Rigar Santiago - Benefit Actuarios" userId="ecd5bad2722cd338" providerId="LiveId" clId="{2E3DBED9-7A7C-45B1-81C1-455FFEED019B}" dt="2024-11-14T05:11:21.556" v="189" actId="14100"/>
          <ac:cxnSpMkLst>
            <pc:docMk/>
            <pc:sldMk cId="2252648573" sldId="946"/>
            <ac:cxnSpMk id="63" creationId="{9CD4C1F5-2326-BE5C-7023-50B19D594F4B}"/>
          </ac:cxnSpMkLst>
        </pc:cxnChg>
      </pc:sldChg>
      <pc:sldChg chg="modSp mod">
        <pc:chgData name="Rigar Santiago - Benefit Actuarios" userId="ecd5bad2722cd338" providerId="LiveId" clId="{2E3DBED9-7A7C-45B1-81C1-455FFEED019B}" dt="2024-11-14T05:43:14.508" v="461" actId="20577"/>
        <pc:sldMkLst>
          <pc:docMk/>
          <pc:sldMk cId="1100926316" sldId="948"/>
        </pc:sldMkLst>
        <pc:graphicFrameChg chg="modGraphic">
          <ac:chgData name="Rigar Santiago - Benefit Actuarios" userId="ecd5bad2722cd338" providerId="LiveId" clId="{2E3DBED9-7A7C-45B1-81C1-455FFEED019B}" dt="2024-11-14T05:42:08.690" v="449" actId="20577"/>
          <ac:graphicFrameMkLst>
            <pc:docMk/>
            <pc:sldMk cId="1100926316" sldId="948"/>
            <ac:graphicFrameMk id="33" creationId="{C219E7F0-463D-88BF-2EBB-0CB4E76CE669}"/>
          </ac:graphicFrameMkLst>
        </pc:graphicFrameChg>
        <pc:graphicFrameChg chg="mod modGraphic">
          <ac:chgData name="Rigar Santiago - Benefit Actuarios" userId="ecd5bad2722cd338" providerId="LiveId" clId="{2E3DBED9-7A7C-45B1-81C1-455FFEED019B}" dt="2024-11-14T05:43:14.508" v="461" actId="20577"/>
          <ac:graphicFrameMkLst>
            <pc:docMk/>
            <pc:sldMk cId="1100926316" sldId="948"/>
            <ac:graphicFrameMk id="35" creationId="{AD1E9B3E-3A74-5CF7-6C6C-936B13901D75}"/>
          </ac:graphicFrameMkLst>
        </pc:graphicFrameChg>
      </pc:sldChg>
      <pc:sldChg chg="addSp delSp modSp mod">
        <pc:chgData name="Rigar Santiago - Benefit Actuarios" userId="ecd5bad2722cd338" providerId="LiveId" clId="{2E3DBED9-7A7C-45B1-81C1-455FFEED019B}" dt="2024-11-10T23:59:32.433" v="92" actId="1076"/>
        <pc:sldMkLst>
          <pc:docMk/>
          <pc:sldMk cId="3410962784" sldId="949"/>
        </pc:sldMkLst>
        <pc:spChg chg="mod">
          <ac:chgData name="Rigar Santiago - Benefit Actuarios" userId="ecd5bad2722cd338" providerId="LiveId" clId="{2E3DBED9-7A7C-45B1-81C1-455FFEED019B}" dt="2024-11-10T23:28:12.751" v="18" actId="255"/>
          <ac:spMkLst>
            <pc:docMk/>
            <pc:sldMk cId="3410962784" sldId="949"/>
            <ac:spMk id="6" creationId="{22B33E36-FC24-A734-7EB0-CB3DE38B8EF7}"/>
          </ac:spMkLst>
        </pc:spChg>
        <pc:spChg chg="mod">
          <ac:chgData name="Rigar Santiago - Benefit Actuarios" userId="ecd5bad2722cd338" providerId="LiveId" clId="{2E3DBED9-7A7C-45B1-81C1-455FFEED019B}" dt="2024-11-10T23:29:18.899" v="24" actId="1076"/>
          <ac:spMkLst>
            <pc:docMk/>
            <pc:sldMk cId="3410962784" sldId="949"/>
            <ac:spMk id="470" creationId="{0492EDB9-44E7-9542-D5BA-C5872067AEEB}"/>
          </ac:spMkLst>
        </pc:spChg>
        <pc:graphicFrameChg chg="add del mod modGraphic">
          <ac:chgData name="Rigar Santiago - Benefit Actuarios" userId="ecd5bad2722cd338" providerId="LiveId" clId="{2E3DBED9-7A7C-45B1-81C1-455FFEED019B}" dt="2024-11-10T23:34:54.790" v="48" actId="478"/>
          <ac:graphicFrameMkLst>
            <pc:docMk/>
            <pc:sldMk cId="3410962784" sldId="949"/>
            <ac:graphicFrameMk id="2" creationId="{A1E1084D-6649-2540-ADFB-FE7E33598923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0T23:34:57.539" v="49" actId="478"/>
          <ac:graphicFrameMkLst>
            <pc:docMk/>
            <pc:sldMk cId="3410962784" sldId="949"/>
            <ac:graphicFrameMk id="3" creationId="{35A997FD-ADB8-62A5-0F29-F71D4AAF3DB4}"/>
          </ac:graphicFrameMkLst>
        </pc:graphicFrameChg>
        <pc:graphicFrameChg chg="add del mod">
          <ac:chgData name="Rigar Santiago - Benefit Actuarios" userId="ecd5bad2722cd338" providerId="LiveId" clId="{2E3DBED9-7A7C-45B1-81C1-455FFEED019B}" dt="2024-11-10T23:34:59.879" v="50" actId="478"/>
          <ac:graphicFrameMkLst>
            <pc:docMk/>
            <pc:sldMk cId="3410962784" sldId="949"/>
            <ac:graphicFrameMk id="5" creationId="{5F0977A3-0667-9D98-2323-8FB8681ABD2C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0T23:36:55.767" v="63" actId="1076"/>
          <ac:graphicFrameMkLst>
            <pc:docMk/>
            <pc:sldMk cId="3410962784" sldId="949"/>
            <ac:graphicFrameMk id="7" creationId="{985A57F0-7846-2486-276E-D467832711DC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0T23:59:08.532" v="87" actId="478"/>
          <ac:graphicFrameMkLst>
            <pc:docMk/>
            <pc:sldMk cId="3410962784" sldId="949"/>
            <ac:graphicFrameMk id="8" creationId="{D3098AC6-515F-EB0B-66FC-4E72337C0DCC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0T23:37:09.610" v="66" actId="14100"/>
          <ac:graphicFrameMkLst>
            <pc:docMk/>
            <pc:sldMk cId="3410962784" sldId="949"/>
            <ac:graphicFrameMk id="9" creationId="{4A17C166-8BEC-DB9F-C9D7-0E7355D1B111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0T23:43:31.822" v="74" actId="478"/>
          <ac:graphicFrameMkLst>
            <pc:docMk/>
            <pc:sldMk cId="3410962784" sldId="949"/>
            <ac:graphicFrameMk id="10" creationId="{6F9E9F94-593D-19CC-4C1B-577AB752DBA4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0T23:45:39.394" v="82" actId="14100"/>
          <ac:graphicFrameMkLst>
            <pc:docMk/>
            <pc:sldMk cId="3410962784" sldId="949"/>
            <ac:graphicFrameMk id="11" creationId="{1D6B03E8-5279-8020-2A98-E152398C814C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0T23:45:46.158" v="84" actId="14100"/>
          <ac:graphicFrameMkLst>
            <pc:docMk/>
            <pc:sldMk cId="3410962784" sldId="949"/>
            <ac:graphicFrameMk id="12" creationId="{6199204D-E938-A855-8713-1C6893DB5E99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0T23:59:32.433" v="92" actId="1076"/>
          <ac:graphicFrameMkLst>
            <pc:docMk/>
            <pc:sldMk cId="3410962784" sldId="949"/>
            <ac:graphicFrameMk id="13" creationId="{8C9E70CC-1EB7-702B-82C5-6F8A836F7BF4}"/>
          </ac:graphicFrameMkLst>
        </pc:graphicFrameChg>
        <pc:picChg chg="del">
          <ac:chgData name="Rigar Santiago - Benefit Actuarios" userId="ecd5bad2722cd338" providerId="LiveId" clId="{2E3DBED9-7A7C-45B1-81C1-455FFEED019B}" dt="2024-11-10T23:27:31.896" v="15" actId="478"/>
          <ac:picMkLst>
            <pc:docMk/>
            <pc:sldMk cId="3410962784" sldId="949"/>
            <ac:picMk id="4" creationId="{4D502F87-F56C-9BBF-9143-6802BA594EE7}"/>
          </ac:picMkLst>
        </pc:picChg>
        <pc:cxnChg chg="mod">
          <ac:chgData name="Rigar Santiago - Benefit Actuarios" userId="ecd5bad2722cd338" providerId="LiveId" clId="{2E3DBED9-7A7C-45B1-81C1-455FFEED019B}" dt="2024-11-10T23:29:21.270" v="25" actId="1076"/>
          <ac:cxnSpMkLst>
            <pc:docMk/>
            <pc:sldMk cId="3410962784" sldId="949"/>
            <ac:cxnSpMk id="469" creationId="{16DD459F-E773-D240-5086-5681C868A909}"/>
          </ac:cxnSpMkLst>
        </pc:cxnChg>
      </pc:sldChg>
      <pc:sldChg chg="addSp delSp modSp mod">
        <pc:chgData name="Rigar Santiago - Benefit Actuarios" userId="ecd5bad2722cd338" providerId="LiveId" clId="{2E3DBED9-7A7C-45B1-81C1-455FFEED019B}" dt="2024-11-11T00:11:01.017" v="134" actId="14100"/>
        <pc:sldMkLst>
          <pc:docMk/>
          <pc:sldMk cId="1431844560" sldId="950"/>
        </pc:sldMkLst>
        <pc:spChg chg="mod">
          <ac:chgData name="Rigar Santiago - Benefit Actuarios" userId="ecd5bad2722cd338" providerId="LiveId" clId="{2E3DBED9-7A7C-45B1-81C1-455FFEED019B}" dt="2024-11-10T23:46:04.285" v="85" actId="255"/>
          <ac:spMkLst>
            <pc:docMk/>
            <pc:sldMk cId="1431844560" sldId="950"/>
            <ac:spMk id="4" creationId="{6B6FB0EF-3111-D18E-3832-703D57ADAE3D}"/>
          </ac:spMkLst>
        </pc:spChg>
        <pc:graphicFrameChg chg="del">
          <ac:chgData name="Rigar Santiago - Benefit Actuarios" userId="ecd5bad2722cd338" providerId="LiveId" clId="{2E3DBED9-7A7C-45B1-81C1-455FFEED019B}" dt="2024-11-11T00:10:26.408" v="123" actId="478"/>
          <ac:graphicFrameMkLst>
            <pc:docMk/>
            <pc:sldMk cId="1431844560" sldId="950"/>
            <ac:graphicFrameMk id="3" creationId="{F8300CEC-68BE-8D55-F24C-CC23BB6C9217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1T00:07:05.890" v="110" actId="478"/>
          <ac:graphicFrameMkLst>
            <pc:docMk/>
            <pc:sldMk cId="1431844560" sldId="950"/>
            <ac:graphicFrameMk id="5" creationId="{5203564F-9050-CA75-B0C1-0464B2CC0383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1T00:07:09.321" v="111" actId="478"/>
          <ac:graphicFrameMkLst>
            <pc:docMk/>
            <pc:sldMk cId="1431844560" sldId="950"/>
            <ac:graphicFrameMk id="6" creationId="{1349B04A-D33F-81D8-FDEA-72A0DC830F42}"/>
          </ac:graphicFrameMkLst>
        </pc:graphicFrameChg>
        <pc:graphicFrameChg chg="add del mod modGraphic">
          <ac:chgData name="Rigar Santiago - Benefit Actuarios" userId="ecd5bad2722cd338" providerId="LiveId" clId="{2E3DBED9-7A7C-45B1-81C1-455FFEED019B}" dt="2024-11-11T00:07:11.808" v="112" actId="478"/>
          <ac:graphicFrameMkLst>
            <pc:docMk/>
            <pc:sldMk cId="1431844560" sldId="950"/>
            <ac:graphicFrameMk id="7" creationId="{AF5B6221-3C5D-3A03-203B-667E9455B063}"/>
          </ac:graphicFrameMkLst>
        </pc:graphicFrameChg>
        <pc:graphicFrameChg chg="add del mod">
          <ac:chgData name="Rigar Santiago - Benefit Actuarios" userId="ecd5bad2722cd338" providerId="LiveId" clId="{2E3DBED9-7A7C-45B1-81C1-455FFEED019B}" dt="2024-11-11T00:07:39.979" v="115" actId="478"/>
          <ac:graphicFrameMkLst>
            <pc:docMk/>
            <pc:sldMk cId="1431844560" sldId="950"/>
            <ac:graphicFrameMk id="8" creationId="{D54897B1-F213-FC11-9861-B5B9A6DCD9EC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1T00:10:48.950" v="130" actId="1076"/>
          <ac:graphicFrameMkLst>
            <pc:docMk/>
            <pc:sldMk cId="1431844560" sldId="950"/>
            <ac:graphicFrameMk id="9" creationId="{99E727FA-D85A-D82F-CE83-33F7879F28A7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0:51.680" v="131" actId="1076"/>
          <ac:graphicFrameMkLst>
            <pc:docMk/>
            <pc:sldMk cId="1431844560" sldId="950"/>
            <ac:graphicFrameMk id="10" creationId="{83A28F5F-637C-F4DD-E731-156740471D44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0:54.543" v="132" actId="1076"/>
          <ac:graphicFrameMkLst>
            <pc:docMk/>
            <pc:sldMk cId="1431844560" sldId="950"/>
            <ac:graphicFrameMk id="11" creationId="{B00F4AF9-C5FF-4325-ACB2-C48A76F8B038}"/>
          </ac:graphicFrameMkLst>
        </pc:graphicFrameChg>
        <pc:graphicFrameChg chg="add mod modGraphic">
          <ac:chgData name="Rigar Santiago - Benefit Actuarios" userId="ecd5bad2722cd338" providerId="LiveId" clId="{2E3DBED9-7A7C-45B1-81C1-455FFEED019B}" dt="2024-11-11T00:11:01.017" v="134" actId="14100"/>
          <ac:graphicFrameMkLst>
            <pc:docMk/>
            <pc:sldMk cId="1431844560" sldId="950"/>
            <ac:graphicFrameMk id="12" creationId="{C1B0114D-EF23-F6B5-7B5B-8758EE7A07C9}"/>
          </ac:graphicFrameMkLst>
        </pc:graphicFrameChg>
        <pc:picChg chg="del">
          <ac:chgData name="Rigar Santiago - Benefit Actuarios" userId="ecd5bad2722cd338" providerId="LiveId" clId="{2E3DBED9-7A7C-45B1-81C1-455FFEED019B}" dt="2024-11-10T23:54:57.667" v="86" actId="478"/>
          <ac:picMkLst>
            <pc:docMk/>
            <pc:sldMk cId="1431844560" sldId="950"/>
            <ac:picMk id="2" creationId="{CB45559A-E4FC-7F86-CD83-2D27C057DC89}"/>
          </ac:picMkLst>
        </pc:picChg>
      </pc:sldChg>
      <pc:sldChg chg="addSp delSp modSp mod">
        <pc:chgData name="Rigar Santiago - Benefit Actuarios" userId="ecd5bad2722cd338" providerId="LiveId" clId="{2E3DBED9-7A7C-45B1-81C1-455FFEED019B}" dt="2024-11-11T00:14:38.525" v="147" actId="1076"/>
        <pc:sldMkLst>
          <pc:docMk/>
          <pc:sldMk cId="1234828121" sldId="951"/>
        </pc:sldMkLst>
        <pc:spChg chg="mod">
          <ac:chgData name="Rigar Santiago - Benefit Actuarios" userId="ecd5bad2722cd338" providerId="LiveId" clId="{2E3DBED9-7A7C-45B1-81C1-455FFEED019B}" dt="2024-11-11T00:14:06.207" v="143" actId="255"/>
          <ac:spMkLst>
            <pc:docMk/>
            <pc:sldMk cId="1234828121" sldId="951"/>
            <ac:spMk id="9" creationId="{58D811A9-1A7A-1F82-8859-C3D6388A26AA}"/>
          </ac:spMkLst>
        </pc:spChg>
        <pc:graphicFrameChg chg="add del mod">
          <ac:chgData name="Rigar Santiago - Benefit Actuarios" userId="ecd5bad2722cd338" providerId="LiveId" clId="{2E3DBED9-7A7C-45B1-81C1-455FFEED019B}" dt="2024-11-11T00:11:17.603" v="135" actId="478"/>
          <ac:graphicFrameMkLst>
            <pc:docMk/>
            <pc:sldMk cId="1234828121" sldId="951"/>
            <ac:graphicFrameMk id="2" creationId="{D165A21A-A85D-86DD-D7AA-FE30DAC858CD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1:46.632" v="138" actId="1076"/>
          <ac:graphicFrameMkLst>
            <pc:docMk/>
            <pc:sldMk cId="1234828121" sldId="951"/>
            <ac:graphicFrameMk id="3" creationId="{78464021-476E-C161-D8D4-DAE9068C97E7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2:03.242" v="140" actId="1076"/>
          <ac:graphicFrameMkLst>
            <pc:docMk/>
            <pc:sldMk cId="1234828121" sldId="951"/>
            <ac:graphicFrameMk id="5" creationId="{2FA16813-09A2-9030-A9FA-D6B33B94A543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3:58.502" v="142" actId="1076"/>
          <ac:graphicFrameMkLst>
            <pc:docMk/>
            <pc:sldMk cId="1234828121" sldId="951"/>
            <ac:graphicFrameMk id="6" creationId="{EABB3B50-0AC2-AD87-1F7A-C0AACF91F6E5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4:22.381" v="145" actId="1076"/>
          <ac:graphicFrameMkLst>
            <pc:docMk/>
            <pc:sldMk cId="1234828121" sldId="951"/>
            <ac:graphicFrameMk id="7" creationId="{81DDA70E-0EBA-59AB-3AAD-29BCD234EF3F}"/>
          </ac:graphicFrameMkLst>
        </pc:graphicFrameChg>
        <pc:graphicFrameChg chg="del">
          <ac:chgData name="Rigar Santiago - Benefit Actuarios" userId="ecd5bad2722cd338" providerId="LiveId" clId="{2E3DBED9-7A7C-45B1-81C1-455FFEED019B}" dt="2024-11-11T00:10:00.795" v="122" actId="478"/>
          <ac:graphicFrameMkLst>
            <pc:docMk/>
            <pc:sldMk cId="1234828121" sldId="951"/>
            <ac:graphicFrameMk id="8" creationId="{4F66BF3A-C3BC-042D-B2C4-D56D707DF226}"/>
          </ac:graphicFrameMkLst>
        </pc:graphicFrameChg>
        <pc:graphicFrameChg chg="add mod">
          <ac:chgData name="Rigar Santiago - Benefit Actuarios" userId="ecd5bad2722cd338" providerId="LiveId" clId="{2E3DBED9-7A7C-45B1-81C1-455FFEED019B}" dt="2024-11-11T00:14:38.525" v="147" actId="1076"/>
          <ac:graphicFrameMkLst>
            <pc:docMk/>
            <pc:sldMk cId="1234828121" sldId="951"/>
            <ac:graphicFrameMk id="10" creationId="{508DF40C-DC6D-F531-E637-E5789DECB1A6}"/>
          </ac:graphicFrameMkLst>
        </pc:graphicFrameChg>
        <pc:picChg chg="del">
          <ac:chgData name="Rigar Santiago - Benefit Actuarios" userId="ecd5bad2722cd338" providerId="LiveId" clId="{2E3DBED9-7A7C-45B1-81C1-455FFEED019B}" dt="2024-11-11T00:06:06.670" v="106" actId="478"/>
          <ac:picMkLst>
            <pc:docMk/>
            <pc:sldMk cId="1234828121" sldId="951"/>
            <ac:picMk id="4" creationId="{0FFDEE6D-EA3A-DB19-0160-1BD7A2E189C5}"/>
          </ac:picMkLst>
        </pc:picChg>
      </pc:sldChg>
      <pc:sldChg chg="modSp mod">
        <pc:chgData name="Rigar Santiago - Benefit Actuarios" userId="ecd5bad2722cd338" providerId="LiveId" clId="{2E3DBED9-7A7C-45B1-81C1-455FFEED019B}" dt="2024-11-15T03:32:43.958" v="471" actId="6549"/>
        <pc:sldMkLst>
          <pc:docMk/>
          <pc:sldMk cId="2640021286" sldId="954"/>
        </pc:sldMkLst>
        <pc:graphicFrameChg chg="modGraphic">
          <ac:chgData name="Rigar Santiago - Benefit Actuarios" userId="ecd5bad2722cd338" providerId="LiveId" clId="{2E3DBED9-7A7C-45B1-81C1-455FFEED019B}" dt="2024-11-15T03:29:59.585" v="470" actId="20577"/>
          <ac:graphicFrameMkLst>
            <pc:docMk/>
            <pc:sldMk cId="2640021286" sldId="954"/>
            <ac:graphicFrameMk id="4" creationId="{FCC35593-5930-542E-BEAD-7E123FDD8E91}"/>
          </ac:graphicFrameMkLst>
        </pc:graphicFrameChg>
        <pc:graphicFrameChg chg="modGraphic">
          <ac:chgData name="Rigar Santiago - Benefit Actuarios" userId="ecd5bad2722cd338" providerId="LiveId" clId="{2E3DBED9-7A7C-45B1-81C1-455FFEED019B}" dt="2024-11-15T03:32:43.958" v="471" actId="6549"/>
          <ac:graphicFrameMkLst>
            <pc:docMk/>
            <pc:sldMk cId="2640021286" sldId="954"/>
            <ac:graphicFrameMk id="6" creationId="{41C30B71-1FFB-9C0F-03DB-3E21F182593C}"/>
          </ac:graphicFrameMkLst>
        </pc:graphicFrameChg>
      </pc:sldChg>
      <pc:sldChg chg="ord">
        <pc:chgData name="Rigar Santiago - Benefit Actuarios" userId="ecd5bad2722cd338" providerId="LiveId" clId="{2E3DBED9-7A7C-45B1-81C1-455FFEED019B}" dt="2024-11-15T03:25:15.973" v="463"/>
        <pc:sldMkLst>
          <pc:docMk/>
          <pc:sldMk cId="2898652842" sldId="957"/>
        </pc:sldMkLst>
      </pc:sldChg>
      <pc:sldChg chg="ord">
        <pc:chgData name="Rigar Santiago - Benefit Actuarios" userId="ecd5bad2722cd338" providerId="LiveId" clId="{2E3DBED9-7A7C-45B1-81C1-455FFEED019B}" dt="2024-11-15T03:25:28.087" v="465"/>
        <pc:sldMkLst>
          <pc:docMk/>
          <pc:sldMk cId="2071154097" sldId="959"/>
        </pc:sldMkLst>
      </pc:sldChg>
    </pc:docChg>
  </pc:docChgLst>
  <pc:docChgLst>
    <pc:chgData name="lina maria bedoya mejia" userId="23b0baf9b6a4783f" providerId="Windows Live" clId="Web-{93EE3ED8-5080-484A-87D8-C1B7B9BA9E17}"/>
    <pc:docChg chg="addSld modSld">
      <pc:chgData name="lina maria bedoya mejia" userId="23b0baf9b6a4783f" providerId="Windows Live" clId="Web-{93EE3ED8-5080-484A-87D8-C1B7B9BA9E17}" dt="2024-11-13T16:14:43.313" v="43" actId="1076"/>
      <pc:docMkLst>
        <pc:docMk/>
      </pc:docMkLst>
      <pc:sldChg chg="modSp">
        <pc:chgData name="lina maria bedoya mejia" userId="23b0baf9b6a4783f" providerId="Windows Live" clId="Web-{93EE3ED8-5080-484A-87D8-C1B7B9BA9E17}" dt="2024-11-13T16:08:55.789" v="9"/>
        <pc:sldMkLst>
          <pc:docMk/>
          <pc:sldMk cId="1234828121" sldId="951"/>
        </pc:sldMkLst>
        <pc:graphicFrameChg chg="mod modGraphic">
          <ac:chgData name="lina maria bedoya mejia" userId="23b0baf9b6a4783f" providerId="Windows Live" clId="Web-{93EE3ED8-5080-484A-87D8-C1B7B9BA9E17}" dt="2024-11-13T16:08:55.789" v="9"/>
          <ac:graphicFrameMkLst>
            <pc:docMk/>
            <pc:sldMk cId="1234828121" sldId="951"/>
            <ac:graphicFrameMk id="13" creationId="{C54E33D2-EB58-B2DC-E237-B6628AFB5FA9}"/>
          </ac:graphicFrameMkLst>
        </pc:graphicFrameChg>
      </pc:sldChg>
      <pc:sldChg chg="addSp delSp modSp add replId delAnim">
        <pc:chgData name="lina maria bedoya mejia" userId="23b0baf9b6a4783f" providerId="Windows Live" clId="Web-{93EE3ED8-5080-484A-87D8-C1B7B9BA9E17}" dt="2024-11-13T16:14:43.313" v="43" actId="1076"/>
        <pc:sldMkLst>
          <pc:docMk/>
          <pc:sldMk cId="214433716" sldId="958"/>
        </pc:sldMkLst>
        <pc:spChg chg="del">
          <ac:chgData name="lina maria bedoya mejia" userId="23b0baf9b6a4783f" providerId="Windows Live" clId="Web-{93EE3ED8-5080-484A-87D8-C1B7B9BA9E17}" dt="2024-11-13T16:13:11.326" v="18"/>
          <ac:spMkLst>
            <pc:docMk/>
            <pc:sldMk cId="214433716" sldId="958"/>
            <ac:spMk id="15" creationId="{2C5D9AAF-B66F-9449-0C69-99B4EF96ED19}"/>
          </ac:spMkLst>
        </pc:spChg>
        <pc:spChg chg="del">
          <ac:chgData name="lina maria bedoya mejia" userId="23b0baf9b6a4783f" providerId="Windows Live" clId="Web-{93EE3ED8-5080-484A-87D8-C1B7B9BA9E17}" dt="2024-11-13T16:13:33.999" v="25"/>
          <ac:spMkLst>
            <pc:docMk/>
            <pc:sldMk cId="214433716" sldId="958"/>
            <ac:spMk id="16" creationId="{70D091FA-4751-528F-16DA-217E57B2D241}"/>
          </ac:spMkLst>
        </pc:spChg>
        <pc:spChg chg="del">
          <ac:chgData name="lina maria bedoya mejia" userId="23b0baf9b6a4783f" providerId="Windows Live" clId="Web-{93EE3ED8-5080-484A-87D8-C1B7B9BA9E17}" dt="2024-11-13T16:13:31.030" v="24"/>
          <ac:spMkLst>
            <pc:docMk/>
            <pc:sldMk cId="214433716" sldId="958"/>
            <ac:spMk id="18" creationId="{14FBB714-F7BB-8D2B-BF3F-0BC1AFCDC9A0}"/>
          </ac:spMkLst>
        </pc:spChg>
        <pc:spChg chg="del">
          <ac:chgData name="lina maria bedoya mejia" userId="23b0baf9b6a4783f" providerId="Windows Live" clId="Web-{93EE3ED8-5080-484A-87D8-C1B7B9BA9E17}" dt="2024-11-13T16:13:23.389" v="23"/>
          <ac:spMkLst>
            <pc:docMk/>
            <pc:sldMk cId="214433716" sldId="958"/>
            <ac:spMk id="19" creationId="{E0546885-0A4E-5149-EEFB-DED48B8A0DFA}"/>
          </ac:spMkLst>
        </pc:spChg>
        <pc:spChg chg="mod">
          <ac:chgData name="lina maria bedoya mejia" userId="23b0baf9b6a4783f" providerId="Windows Live" clId="Web-{93EE3ED8-5080-484A-87D8-C1B7B9BA9E17}" dt="2024-11-13T16:13:45.405" v="37" actId="20577"/>
          <ac:spMkLst>
            <pc:docMk/>
            <pc:sldMk cId="214433716" sldId="958"/>
            <ac:spMk id="470" creationId="{0492EDB9-44E7-9542-D5BA-C5872067AEEB}"/>
          </ac:spMkLst>
        </pc:spChg>
        <pc:graphicFrameChg chg="del">
          <ac:chgData name="lina maria bedoya mejia" userId="23b0baf9b6a4783f" providerId="Windows Live" clId="Web-{93EE3ED8-5080-484A-87D8-C1B7B9BA9E17}" dt="2024-11-13T16:13:02.779" v="11"/>
          <ac:graphicFrameMkLst>
            <pc:docMk/>
            <pc:sldMk cId="214433716" sldId="958"/>
            <ac:graphicFrameMk id="4" creationId="{EF6E6327-47B8-5A42-D737-7B7DB9F31DFB}"/>
          </ac:graphicFrameMkLst>
        </pc:graphicFrameChg>
        <pc:graphicFrameChg chg="del">
          <ac:chgData name="lina maria bedoya mejia" userId="23b0baf9b6a4783f" providerId="Windows Live" clId="Web-{93EE3ED8-5080-484A-87D8-C1B7B9BA9E17}" dt="2024-11-13T16:13:20.873" v="22"/>
          <ac:graphicFrameMkLst>
            <pc:docMk/>
            <pc:sldMk cId="214433716" sldId="958"/>
            <ac:graphicFrameMk id="5" creationId="{2FA16813-09A2-9030-A9FA-D6B33B94A543}"/>
          </ac:graphicFrameMkLst>
        </pc:graphicFrameChg>
        <pc:graphicFrameChg chg="del">
          <ac:chgData name="lina maria bedoya mejia" userId="23b0baf9b6a4783f" providerId="Windows Live" clId="Web-{93EE3ED8-5080-484A-87D8-C1B7B9BA9E17}" dt="2024-11-13T16:13:20.873" v="21"/>
          <ac:graphicFrameMkLst>
            <pc:docMk/>
            <pc:sldMk cId="214433716" sldId="958"/>
            <ac:graphicFrameMk id="6" creationId="{EABB3B50-0AC2-AD87-1F7A-C0AACF91F6E5}"/>
          </ac:graphicFrameMkLst>
        </pc:graphicFrameChg>
        <pc:graphicFrameChg chg="add mod">
          <ac:chgData name="lina maria bedoya mejia" userId="23b0baf9b6a4783f" providerId="Windows Live" clId="Web-{93EE3ED8-5080-484A-87D8-C1B7B9BA9E17}" dt="2024-11-13T16:14:14.796" v="40" actId="1076"/>
          <ac:graphicFrameMkLst>
            <pc:docMk/>
            <pc:sldMk cId="214433716" sldId="958"/>
            <ac:graphicFrameMk id="7" creationId="{44F13AD8-1F3D-B88E-B1DC-3B46AE94A5CB}"/>
          </ac:graphicFrameMkLst>
        </pc:graphicFrameChg>
        <pc:graphicFrameChg chg="add mod modGraphic">
          <ac:chgData name="lina maria bedoya mejia" userId="23b0baf9b6a4783f" providerId="Windows Live" clId="Web-{93EE3ED8-5080-484A-87D8-C1B7B9BA9E17}" dt="2024-11-13T16:14:43.313" v="43" actId="1076"/>
          <ac:graphicFrameMkLst>
            <pc:docMk/>
            <pc:sldMk cId="214433716" sldId="958"/>
            <ac:graphicFrameMk id="9" creationId="{AEA345C1-3FFF-FF3E-924A-8A68A479C303}"/>
          </ac:graphicFrameMkLst>
        </pc:graphicFrameChg>
        <pc:graphicFrameChg chg="del">
          <ac:chgData name="lina maria bedoya mejia" userId="23b0baf9b6a4783f" providerId="Windows Live" clId="Web-{93EE3ED8-5080-484A-87D8-C1B7B9BA9E17}" dt="2024-11-13T16:13:20.873" v="20"/>
          <ac:graphicFrameMkLst>
            <pc:docMk/>
            <pc:sldMk cId="214433716" sldId="958"/>
            <ac:graphicFrameMk id="10" creationId="{508DF40C-DC6D-F531-E637-E5789DECB1A6}"/>
          </ac:graphicFrameMkLst>
        </pc:graphicFrameChg>
        <pc:graphicFrameChg chg="del">
          <ac:chgData name="lina maria bedoya mejia" userId="23b0baf9b6a4783f" providerId="Windows Live" clId="Web-{93EE3ED8-5080-484A-87D8-C1B7B9BA9E17}" dt="2024-11-13T16:13:20.873" v="19"/>
          <ac:graphicFrameMkLst>
            <pc:docMk/>
            <pc:sldMk cId="214433716" sldId="958"/>
            <ac:graphicFrameMk id="11" creationId="{2C5826B9-65A8-8FAE-3A56-F412C4DED0B8}"/>
          </ac:graphicFrameMkLst>
        </pc:graphicFrameChg>
        <pc:graphicFrameChg chg="del mod modGraphic">
          <ac:chgData name="lina maria bedoya mejia" userId="23b0baf9b6a4783f" providerId="Windows Live" clId="Web-{93EE3ED8-5080-484A-87D8-C1B7B9BA9E17}" dt="2024-11-13T16:13:08.201" v="16"/>
          <ac:graphicFrameMkLst>
            <pc:docMk/>
            <pc:sldMk cId="214433716" sldId="958"/>
            <ac:graphicFrameMk id="12" creationId="{0724374C-D3C0-5CA4-5C1D-E6F18E9347AF}"/>
          </ac:graphicFrameMkLst>
        </pc:graphicFrameChg>
        <pc:graphicFrameChg chg="del">
          <ac:chgData name="lina maria bedoya mejia" userId="23b0baf9b6a4783f" providerId="Windows Live" clId="Web-{93EE3ED8-5080-484A-87D8-C1B7B9BA9E17}" dt="2024-11-13T16:13:10.389" v="17"/>
          <ac:graphicFrameMkLst>
            <pc:docMk/>
            <pc:sldMk cId="214433716" sldId="958"/>
            <ac:graphicFrameMk id="13" creationId="{C54E33D2-EB58-B2DC-E237-B6628AFB5FA9}"/>
          </ac:graphicFrameMkLst>
        </pc:graphicFrameChg>
        <pc:cxnChg chg="mod">
          <ac:chgData name="lina maria bedoya mejia" userId="23b0baf9b6a4783f" providerId="Windows Live" clId="Web-{93EE3ED8-5080-484A-87D8-C1B7B9BA9E17}" dt="2024-11-13T16:13:48.296" v="38" actId="1076"/>
          <ac:cxnSpMkLst>
            <pc:docMk/>
            <pc:sldMk cId="214433716" sldId="958"/>
            <ac:cxnSpMk id="469" creationId="{16DD459F-E773-D240-5086-5681C868A909}"/>
          </ac:cxnSpMkLst>
        </pc:cxnChg>
      </pc:sldChg>
    </pc:docChg>
  </pc:docChgLst>
  <pc:docChgLst>
    <pc:chgData name="lina maria bedoya mejia" userId="23b0baf9b6a4783f" providerId="Windows Live" clId="Web-{ED3E4ACC-7464-471D-A2D2-2AC2D15BF3F8}"/>
    <pc:docChg chg="modSld">
      <pc:chgData name="lina maria bedoya mejia" userId="23b0baf9b6a4783f" providerId="Windows Live" clId="Web-{ED3E4ACC-7464-471D-A2D2-2AC2D15BF3F8}" dt="2024-11-15T02:50:24.814" v="4" actId="20577"/>
      <pc:docMkLst>
        <pc:docMk/>
      </pc:docMkLst>
      <pc:sldChg chg="modSp">
        <pc:chgData name="lina maria bedoya mejia" userId="23b0baf9b6a4783f" providerId="Windows Live" clId="Web-{ED3E4ACC-7464-471D-A2D2-2AC2D15BF3F8}" dt="2024-11-15T02:50:24.814" v="4" actId="20577"/>
        <pc:sldMkLst>
          <pc:docMk/>
          <pc:sldMk cId="3543159756" sldId="936"/>
        </pc:sldMkLst>
        <pc:spChg chg="mod">
          <ac:chgData name="lina maria bedoya mejia" userId="23b0baf9b6a4783f" providerId="Windows Live" clId="Web-{ED3E4ACC-7464-471D-A2D2-2AC2D15BF3F8}" dt="2024-11-15T02:50:24.814" v="4" actId="20577"/>
          <ac:spMkLst>
            <pc:docMk/>
            <pc:sldMk cId="3543159756" sldId="936"/>
            <ac:spMk id="225" creationId="{8F73E4CD-430E-070C-F52A-B89BFA6EA735}"/>
          </ac:spMkLst>
        </pc:spChg>
      </pc:sldChg>
    </pc:docChg>
  </pc:docChgLst>
</pc:chgInfo>
</file>

<file path=ppt/comments/modernComment_3A8_D33053C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1A90E1-D13A-4635-A5F9-0F9E024E9C88}" authorId="{F2C1968C-83B6-AECA-EACE-0B6F0BEF76E0}" created="2024-10-18T13:57:32.843">
    <pc:sldMkLst xmlns:pc="http://schemas.microsoft.com/office/powerpoint/2013/main/command">
      <pc:docMk/>
      <pc:sldMk cId="3543159756" sldId="936"/>
    </pc:sldMkLst>
    <p188:txBody>
      <a:bodyPr/>
      <a:lstStyle/>
      <a:p>
        <a:r>
          <a:rPr lang="es-DO"/>
          <a:t>Se puede quitar la grafica que esta en la siguiente diapositiva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7D5F2-E286-42FA-8A26-E1FCB7C6FEC9}" type="datetimeFigureOut">
              <a:rPr lang="es-ES" smtClean="0"/>
              <a:t>14/11/2024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34858-AE49-4E19-A168-AD177EF29B6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148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684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615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E2B1E8-8677-483B-AABE-31FE0A2C53EF}" type="slidenum">
              <a:rPr kumimoji="0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87790" y="8689976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09" tIns="47409" rIns="94809" bIns="47409" anchor="b"/>
          <a:lstStyle/>
          <a:p>
            <a:pPr marL="0" marR="0" lvl="0" indent="0" algn="r" defTabSz="9475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6D3EA-E3E5-4324-98EB-7942EF86D685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475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3" y="4343401"/>
            <a:ext cx="5029200" cy="4114800"/>
          </a:xfrm>
          <a:noFill/>
          <a:ln/>
        </p:spPr>
        <p:txBody>
          <a:bodyPr lIns="94809" tIns="47409" rIns="94809" bIns="47409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508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4858-AE49-4E19-A168-AD177EF29B6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7505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615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E2B1E8-8677-483B-AABE-31FE0A2C53EF}" type="slidenum">
              <a:rPr kumimoji="0" sz="12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87790" y="8689976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09" tIns="47409" rIns="94809" bIns="47409" anchor="b"/>
          <a:lstStyle/>
          <a:p>
            <a:pPr marL="0" marR="0" lvl="0" indent="0" algn="r" defTabSz="9475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6D3EA-E3E5-4324-98EB-7942EF86D685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475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3" y="4343401"/>
            <a:ext cx="5029200" cy="4114800"/>
          </a:xfrm>
          <a:noFill/>
          <a:ln/>
        </p:spPr>
        <p:txBody>
          <a:bodyPr lIns="94809" tIns="47409" rIns="94809" bIns="47409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7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E02B4-43E0-60D1-2D17-1C40B1D4F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05F202A-8970-D426-5342-48EBC26D10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8FB3673-B1D9-F976-A348-BD25B81BA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E76535-F604-EAA3-4501-9715FAF74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034858-AE49-4E19-A168-AD177EF29B68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31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4858-AE49-4E19-A168-AD177EF29B6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383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D91EA-1C70-0F79-452A-26FAB74BD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D1344A5-0535-4F92-B177-5C73E3AF2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FA77FFB-33C7-82C0-FF86-1659BB8B9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1A8D8A-4D89-360D-1069-92CF1BAF6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034858-AE49-4E19-A168-AD177EF29B68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738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>
          <a:extLst>
            <a:ext uri="{FF2B5EF4-FFF2-40B4-BE49-F238E27FC236}">
              <a16:creationId xmlns:a16="http://schemas.microsoft.com/office/drawing/2014/main" id="{FE97A3E3-746F-C568-A9D5-DA851C673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>
            <a:extLst>
              <a:ext uri="{FF2B5EF4-FFF2-40B4-BE49-F238E27FC236}">
                <a16:creationId xmlns:a16="http://schemas.microsoft.com/office/drawing/2014/main" id="{F6E02F7C-C852-BF2B-3118-FD69DEC413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>
            <a:extLst>
              <a:ext uri="{FF2B5EF4-FFF2-40B4-BE49-F238E27FC236}">
                <a16:creationId xmlns:a16="http://schemas.microsoft.com/office/drawing/2014/main" id="{060D176E-EDAC-E55B-087C-A5E875834A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986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88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996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569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8fc48699c5_1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8fc48699c5_1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C8F4D-7AF9-F308-6D6D-210229BEE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15A660-48D9-225D-88F8-57E052385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12326E6-7E39-6FC2-9939-5E7BA776E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F6B886-51B7-B5A0-AF2F-F482AE233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952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BAEA0-F3BE-5762-E320-4EFD3B94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7BE5C73-7540-2DBA-A234-643B004B9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30244AB-2CEE-9D0A-4831-99E071CBC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E239E2-2368-DEA8-8BFD-9500988B6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924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08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307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4543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510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3B30E-7AED-454C-B71D-D89349154C1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181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>
          <a:extLst>
            <a:ext uri="{FF2B5EF4-FFF2-40B4-BE49-F238E27FC236}">
              <a16:creationId xmlns:a16="http://schemas.microsoft.com/office/drawing/2014/main" id="{6BC47571-2B9C-D489-7F1A-8121AC7CD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>
            <a:extLst>
              <a:ext uri="{FF2B5EF4-FFF2-40B4-BE49-F238E27FC236}">
                <a16:creationId xmlns:a16="http://schemas.microsoft.com/office/drawing/2014/main" id="{D35249F4-DB95-67E0-C91C-64F4B46555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>
            <a:extLst>
              <a:ext uri="{FF2B5EF4-FFF2-40B4-BE49-F238E27FC236}">
                <a16:creationId xmlns:a16="http://schemas.microsoft.com/office/drawing/2014/main" id="{DBD60F9F-B7E0-A762-5ADA-BD7885FE51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7838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4858-AE49-4E19-A168-AD177EF29B68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8381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034858-AE49-4E19-A168-AD177EF29B68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886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9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71485"/>
            <a:ext cx="12191999" cy="288651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39183"/>
            <a:ext cx="12191999" cy="271881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658111" y="1456944"/>
            <a:ext cx="5172710" cy="4249420"/>
          </a:xfrm>
          <a:custGeom>
            <a:avLst/>
            <a:gdLst/>
            <a:ahLst/>
            <a:cxnLst/>
            <a:rect l="l" t="t" r="r" b="b"/>
            <a:pathLst>
              <a:path w="5172709" h="4249420">
                <a:moveTo>
                  <a:pt x="5172455" y="0"/>
                </a:moveTo>
                <a:lnTo>
                  <a:pt x="0" y="0"/>
                </a:lnTo>
                <a:lnTo>
                  <a:pt x="0" y="4248911"/>
                </a:lnTo>
                <a:lnTo>
                  <a:pt x="5172455" y="4248911"/>
                </a:lnTo>
                <a:lnTo>
                  <a:pt x="5172455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972055" y="1627632"/>
            <a:ext cx="4669790" cy="3837940"/>
          </a:xfrm>
          <a:custGeom>
            <a:avLst/>
            <a:gdLst/>
            <a:ahLst/>
            <a:cxnLst/>
            <a:rect l="l" t="t" r="r" b="b"/>
            <a:pathLst>
              <a:path w="4669790" h="3837940">
                <a:moveTo>
                  <a:pt x="4669536" y="0"/>
                </a:moveTo>
                <a:lnTo>
                  <a:pt x="0" y="0"/>
                </a:lnTo>
                <a:lnTo>
                  <a:pt x="0" y="3837432"/>
                </a:lnTo>
                <a:lnTo>
                  <a:pt x="4669536" y="3837432"/>
                </a:lnTo>
                <a:lnTo>
                  <a:pt x="4669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1264" y="0"/>
            <a:ext cx="2840735" cy="186232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7001256" y="1456944"/>
            <a:ext cx="3499485" cy="1999614"/>
          </a:xfrm>
          <a:custGeom>
            <a:avLst/>
            <a:gdLst/>
            <a:ahLst/>
            <a:cxnLst/>
            <a:rect l="l" t="t" r="r" b="b"/>
            <a:pathLst>
              <a:path w="3499484" h="1999614">
                <a:moveTo>
                  <a:pt x="3499104" y="0"/>
                </a:moveTo>
                <a:lnTo>
                  <a:pt x="0" y="0"/>
                </a:lnTo>
                <a:lnTo>
                  <a:pt x="0" y="1999488"/>
                </a:lnTo>
                <a:lnTo>
                  <a:pt x="3499104" y="1999488"/>
                </a:lnTo>
                <a:lnTo>
                  <a:pt x="3499104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171943" y="1603247"/>
            <a:ext cx="3157855" cy="1697989"/>
          </a:xfrm>
          <a:custGeom>
            <a:avLst/>
            <a:gdLst/>
            <a:ahLst/>
            <a:cxnLst/>
            <a:rect l="l" t="t" r="r" b="b"/>
            <a:pathLst>
              <a:path w="3157854" h="1697989">
                <a:moveTo>
                  <a:pt x="3157728" y="0"/>
                </a:moveTo>
                <a:lnTo>
                  <a:pt x="0" y="0"/>
                </a:lnTo>
                <a:lnTo>
                  <a:pt x="0" y="1697736"/>
                </a:lnTo>
                <a:lnTo>
                  <a:pt x="3157728" y="1697736"/>
                </a:lnTo>
                <a:lnTo>
                  <a:pt x="3157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001256" y="3672840"/>
            <a:ext cx="3499485" cy="2033270"/>
          </a:xfrm>
          <a:custGeom>
            <a:avLst/>
            <a:gdLst/>
            <a:ahLst/>
            <a:cxnLst/>
            <a:rect l="l" t="t" r="r" b="b"/>
            <a:pathLst>
              <a:path w="3499484" h="2033270">
                <a:moveTo>
                  <a:pt x="3499104" y="0"/>
                </a:moveTo>
                <a:lnTo>
                  <a:pt x="0" y="0"/>
                </a:lnTo>
                <a:lnTo>
                  <a:pt x="0" y="2033016"/>
                </a:lnTo>
                <a:lnTo>
                  <a:pt x="3499104" y="2033016"/>
                </a:lnTo>
                <a:lnTo>
                  <a:pt x="349910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171943" y="3825240"/>
            <a:ext cx="3157855" cy="1728470"/>
          </a:xfrm>
          <a:custGeom>
            <a:avLst/>
            <a:gdLst/>
            <a:ahLst/>
            <a:cxnLst/>
            <a:rect l="l" t="t" r="r" b="b"/>
            <a:pathLst>
              <a:path w="3157854" h="1728470">
                <a:moveTo>
                  <a:pt x="3157728" y="0"/>
                </a:moveTo>
                <a:lnTo>
                  <a:pt x="0" y="0"/>
                </a:lnTo>
                <a:lnTo>
                  <a:pt x="0" y="1728216"/>
                </a:lnTo>
                <a:lnTo>
                  <a:pt x="3157728" y="1728216"/>
                </a:lnTo>
                <a:lnTo>
                  <a:pt x="3157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58111" y="1456944"/>
            <a:ext cx="5172709" cy="424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22376" y="6358128"/>
            <a:ext cx="8077834" cy="0"/>
          </a:xfrm>
          <a:custGeom>
            <a:avLst/>
            <a:gdLst/>
            <a:ahLst/>
            <a:cxnLst/>
            <a:rect l="l" t="t" r="r" b="b"/>
            <a:pathLst>
              <a:path w="8077834">
                <a:moveTo>
                  <a:pt x="8077327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23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6489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71485"/>
            <a:ext cx="12191999" cy="288651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39183"/>
            <a:ext cx="12191999" cy="271881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658111" y="1456944"/>
            <a:ext cx="5172710" cy="4249420"/>
          </a:xfrm>
          <a:custGeom>
            <a:avLst/>
            <a:gdLst/>
            <a:ahLst/>
            <a:cxnLst/>
            <a:rect l="l" t="t" r="r" b="b"/>
            <a:pathLst>
              <a:path w="5172709" h="4249420">
                <a:moveTo>
                  <a:pt x="5172455" y="0"/>
                </a:moveTo>
                <a:lnTo>
                  <a:pt x="0" y="0"/>
                </a:lnTo>
                <a:lnTo>
                  <a:pt x="0" y="4248911"/>
                </a:lnTo>
                <a:lnTo>
                  <a:pt x="5172455" y="4248911"/>
                </a:lnTo>
                <a:lnTo>
                  <a:pt x="5172455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972055" y="1627632"/>
            <a:ext cx="4669790" cy="3837940"/>
          </a:xfrm>
          <a:custGeom>
            <a:avLst/>
            <a:gdLst/>
            <a:ahLst/>
            <a:cxnLst/>
            <a:rect l="l" t="t" r="r" b="b"/>
            <a:pathLst>
              <a:path w="4669790" h="3837940">
                <a:moveTo>
                  <a:pt x="4669536" y="0"/>
                </a:moveTo>
                <a:lnTo>
                  <a:pt x="0" y="0"/>
                </a:lnTo>
                <a:lnTo>
                  <a:pt x="0" y="3837432"/>
                </a:lnTo>
                <a:lnTo>
                  <a:pt x="4669536" y="3837432"/>
                </a:lnTo>
                <a:lnTo>
                  <a:pt x="4669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1264" y="0"/>
            <a:ext cx="2840735" cy="186232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7001256" y="1456944"/>
            <a:ext cx="3499485" cy="1999614"/>
          </a:xfrm>
          <a:custGeom>
            <a:avLst/>
            <a:gdLst/>
            <a:ahLst/>
            <a:cxnLst/>
            <a:rect l="l" t="t" r="r" b="b"/>
            <a:pathLst>
              <a:path w="3499484" h="1999614">
                <a:moveTo>
                  <a:pt x="3499104" y="0"/>
                </a:moveTo>
                <a:lnTo>
                  <a:pt x="0" y="0"/>
                </a:lnTo>
                <a:lnTo>
                  <a:pt x="0" y="1999488"/>
                </a:lnTo>
                <a:lnTo>
                  <a:pt x="3499104" y="1999488"/>
                </a:lnTo>
                <a:lnTo>
                  <a:pt x="3499104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171943" y="1603247"/>
            <a:ext cx="3157855" cy="1697989"/>
          </a:xfrm>
          <a:custGeom>
            <a:avLst/>
            <a:gdLst/>
            <a:ahLst/>
            <a:cxnLst/>
            <a:rect l="l" t="t" r="r" b="b"/>
            <a:pathLst>
              <a:path w="3157854" h="1697989">
                <a:moveTo>
                  <a:pt x="3157728" y="0"/>
                </a:moveTo>
                <a:lnTo>
                  <a:pt x="0" y="0"/>
                </a:lnTo>
                <a:lnTo>
                  <a:pt x="0" y="1697736"/>
                </a:lnTo>
                <a:lnTo>
                  <a:pt x="3157728" y="1697736"/>
                </a:lnTo>
                <a:lnTo>
                  <a:pt x="3157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001256" y="3672840"/>
            <a:ext cx="3499485" cy="2033270"/>
          </a:xfrm>
          <a:custGeom>
            <a:avLst/>
            <a:gdLst/>
            <a:ahLst/>
            <a:cxnLst/>
            <a:rect l="l" t="t" r="r" b="b"/>
            <a:pathLst>
              <a:path w="3499484" h="2033270">
                <a:moveTo>
                  <a:pt x="3499104" y="0"/>
                </a:moveTo>
                <a:lnTo>
                  <a:pt x="0" y="0"/>
                </a:lnTo>
                <a:lnTo>
                  <a:pt x="0" y="2033016"/>
                </a:lnTo>
                <a:lnTo>
                  <a:pt x="3499104" y="2033016"/>
                </a:lnTo>
                <a:lnTo>
                  <a:pt x="3499104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171943" y="3825240"/>
            <a:ext cx="3157855" cy="1728470"/>
          </a:xfrm>
          <a:custGeom>
            <a:avLst/>
            <a:gdLst/>
            <a:ahLst/>
            <a:cxnLst/>
            <a:rect l="l" t="t" r="r" b="b"/>
            <a:pathLst>
              <a:path w="3157854" h="1728470">
                <a:moveTo>
                  <a:pt x="3157728" y="0"/>
                </a:moveTo>
                <a:lnTo>
                  <a:pt x="0" y="0"/>
                </a:lnTo>
                <a:lnTo>
                  <a:pt x="0" y="1728216"/>
                </a:lnTo>
                <a:lnTo>
                  <a:pt x="3157728" y="1728216"/>
                </a:lnTo>
                <a:lnTo>
                  <a:pt x="31577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58111" y="1456944"/>
            <a:ext cx="5172709" cy="424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284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016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22376" y="6358128"/>
            <a:ext cx="8077834" cy="0"/>
          </a:xfrm>
          <a:custGeom>
            <a:avLst/>
            <a:gdLst/>
            <a:ahLst/>
            <a:cxnLst/>
            <a:rect l="l" t="t" r="r" b="b"/>
            <a:pathLst>
              <a:path w="8077834">
                <a:moveTo>
                  <a:pt x="8077327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772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7183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93255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9450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6533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65469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0872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46844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7750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13073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7868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8346" y="5747990"/>
            <a:ext cx="1311311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712" y="777600"/>
            <a:ext cx="732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712" y="1753200"/>
            <a:ext cx="732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8709" y="2405084"/>
            <a:ext cx="12200709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448468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12192" y="3000376"/>
            <a:ext cx="3048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>
              <a:solidFill>
                <a:srgbClr val="646464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8346" y="5747990"/>
            <a:ext cx="1311311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712" y="777600"/>
            <a:ext cx="732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712" y="1753200"/>
            <a:ext cx="732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3030963" y="2405085"/>
            <a:ext cx="9161037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7091" y="4047893"/>
            <a:ext cx="2381045" cy="66479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indent="0" algn="l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Tx/>
              <a:buNone/>
            </a:pPr>
            <a:r>
              <a:rPr lang="en-US" sz="1600" b="1">
                <a:solidFill>
                  <a:schemeClr val="accent2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220303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0"/>
            <a:ext cx="109728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59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7020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5599"/>
            <a:ext cx="53848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5599"/>
            <a:ext cx="53848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1200" y="6415200"/>
            <a:ext cx="4579200" cy="2016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514432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78001"/>
            <a:ext cx="53904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600" y="2178001"/>
            <a:ext cx="53904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0" y="1425600"/>
            <a:ext cx="53904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0" y="1425600"/>
            <a:ext cx="53904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497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5" y="1025526"/>
            <a:ext cx="109728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3219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39814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850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040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593960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044000"/>
            <a:ext cx="1096739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02479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040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586839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637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50496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2612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636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48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larg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Heading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14402" y="1537843"/>
            <a:ext cx="6896100" cy="836790"/>
          </a:xfrm>
        </p:spPr>
        <p:txBody>
          <a:bodyPr vert="horz" wrap="none" lIns="0" tIns="0" rIns="0" bIns="0" rtlCol="0" anchor="t" anchorCtr="0">
            <a:noAutofit/>
          </a:bodyPr>
          <a:lstStyle>
            <a:lvl1pPr>
              <a:defRPr lang="en-GB" sz="5625" baseline="0">
                <a:solidFill>
                  <a:schemeClr val="accent1"/>
                </a:solidFill>
                <a:latin typeface="Mute" panose="00000500000000000000" pitchFamily="50" charset="0"/>
              </a:defRPr>
            </a:lvl1pPr>
          </a:lstStyle>
          <a:p>
            <a:pPr lvl="0"/>
            <a:r>
              <a:rPr lang="en-US"/>
              <a:t>hero heading 1 here</a:t>
            </a:r>
            <a:endParaRPr lang="en-GB"/>
          </a:p>
        </p:txBody>
      </p:sp>
      <p:sp>
        <p:nvSpPr>
          <p:cNvPr id="3" name="HeroHeading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14402" y="2247140"/>
            <a:ext cx="6896100" cy="1575689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1000"/>
              </a:spcBef>
              <a:buNone/>
              <a:defRPr lang="en-GB" sz="10000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6"/>
                    </a:gs>
                  </a:gsLst>
                  <a:lin ang="7200000" scaled="0"/>
                  <a:tileRect/>
                </a:gradFill>
                <a:latin typeface="Grifo S" panose="02050803090505060204" pitchFamily="18" charset="0"/>
              </a:defRPr>
            </a:lvl1pPr>
          </a:lstStyle>
          <a:p>
            <a:pPr lvl="0"/>
            <a:r>
              <a:rPr lang="en-US"/>
              <a:t>hero head 2</a:t>
            </a:r>
            <a:endParaRPr lang="en-GB"/>
          </a:p>
        </p:txBody>
      </p:sp>
      <p:pic>
        <p:nvPicPr>
          <p:cNvPr id="4" name="FrontCover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572389"/>
            <a:ext cx="2121412" cy="2194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4AA19-B8DD-2448-8D14-3893D7AA941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7" y="6192570"/>
            <a:ext cx="1749457" cy="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126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large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Heading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14402" y="1537843"/>
            <a:ext cx="6896100" cy="836790"/>
          </a:xfrm>
        </p:spPr>
        <p:txBody>
          <a:bodyPr vert="horz" wrap="none" lIns="0" tIns="0" rIns="0" bIns="0" rtlCol="0" anchor="t" anchorCtr="0">
            <a:noAutofit/>
          </a:bodyPr>
          <a:lstStyle>
            <a:lvl1pPr>
              <a:defRPr lang="en-GB" sz="5625" baseline="0">
                <a:solidFill>
                  <a:schemeClr val="bg1"/>
                </a:solidFill>
                <a:latin typeface="Mute" panose="00000500000000000000" pitchFamily="50" charset="0"/>
              </a:defRPr>
            </a:lvl1pPr>
          </a:lstStyle>
          <a:p>
            <a:pPr lvl="0"/>
            <a:r>
              <a:rPr lang="en-US"/>
              <a:t>hero heading 1 here</a:t>
            </a:r>
            <a:endParaRPr lang="en-GB"/>
          </a:p>
        </p:txBody>
      </p:sp>
      <p:sp>
        <p:nvSpPr>
          <p:cNvPr id="3" name="HeroHeading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14402" y="2247140"/>
            <a:ext cx="6896100" cy="1575689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1000"/>
              </a:spcBef>
              <a:buNone/>
              <a:defRPr lang="en-GB" sz="10000">
                <a:solidFill>
                  <a:schemeClr val="bg1"/>
                </a:solidFill>
                <a:latin typeface="Grifo S" panose="02050803090505060204" pitchFamily="18" charset="0"/>
              </a:defRPr>
            </a:lvl1pPr>
          </a:lstStyle>
          <a:p>
            <a:pPr lvl="0"/>
            <a:r>
              <a:rPr lang="en-US"/>
              <a:t>hero head 2</a:t>
            </a:r>
            <a:endParaRPr lang="en-GB"/>
          </a:p>
        </p:txBody>
      </p:sp>
      <p:pic>
        <p:nvPicPr>
          <p:cNvPr id="4" name="FrontCover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572389"/>
            <a:ext cx="2121412" cy="2194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FE3512-7ABA-AA42-8273-4199C28E81A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7" y="6192570"/>
            <a:ext cx="1749456" cy="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841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medium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Heading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14400" y="1553973"/>
            <a:ext cx="6895931" cy="427215"/>
          </a:xfrm>
        </p:spPr>
        <p:txBody>
          <a:bodyPr vert="horz" wrap="none" lIns="0" tIns="0" rIns="0" bIns="0" rtlCol="0" anchor="t" anchorCtr="0">
            <a:noAutofit/>
          </a:bodyPr>
          <a:lstStyle>
            <a:lvl1pPr>
              <a:defRPr lang="en-GB" sz="2880" baseline="0">
                <a:solidFill>
                  <a:schemeClr val="accent1"/>
                </a:solidFill>
                <a:latin typeface="Mute" panose="00000500000000000000" pitchFamily="50" charset="0"/>
              </a:defRPr>
            </a:lvl1pPr>
          </a:lstStyle>
          <a:p>
            <a:pPr lvl="0"/>
            <a:r>
              <a:rPr lang="en-US"/>
              <a:t>hero heading 1 here</a:t>
            </a:r>
            <a:endParaRPr lang="en-GB"/>
          </a:p>
        </p:txBody>
      </p:sp>
      <p:sp>
        <p:nvSpPr>
          <p:cNvPr id="3" name="HeroHeading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14400" y="1928750"/>
            <a:ext cx="6895931" cy="2469261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1000"/>
              </a:spcBef>
              <a:buNone/>
              <a:defRPr lang="en-GB" sz="9600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6"/>
                    </a:gs>
                  </a:gsLst>
                  <a:lin ang="7200000" scaled="0"/>
                  <a:tileRect/>
                </a:gradFill>
                <a:latin typeface="Grifo S" panose="02050803090505060204" pitchFamily="18" charset="0"/>
              </a:defRPr>
            </a:lvl1pPr>
          </a:lstStyle>
          <a:p>
            <a:pPr lvl="0"/>
            <a:r>
              <a:rPr lang="en-US"/>
              <a:t>hero head 2</a:t>
            </a:r>
            <a:endParaRPr lang="en-GB"/>
          </a:p>
        </p:txBody>
      </p:sp>
      <p:pic>
        <p:nvPicPr>
          <p:cNvPr id="4" name="FrontCover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572389"/>
            <a:ext cx="2121412" cy="2194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CFE69-208C-AA49-AABB-62A985A0B17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7" y="6192570"/>
            <a:ext cx="1749457" cy="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259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medium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Heading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14400" y="1553973"/>
            <a:ext cx="6895931" cy="427215"/>
          </a:xfrm>
        </p:spPr>
        <p:txBody>
          <a:bodyPr vert="horz" wrap="none" lIns="0" tIns="0" rIns="0" bIns="0" rtlCol="0" anchor="t" anchorCtr="0">
            <a:noAutofit/>
          </a:bodyPr>
          <a:lstStyle>
            <a:lvl1pPr>
              <a:defRPr lang="en-GB" sz="2880" baseline="0">
                <a:solidFill>
                  <a:schemeClr val="bg1"/>
                </a:solidFill>
                <a:latin typeface="Mute" panose="00000500000000000000" pitchFamily="50" charset="0"/>
              </a:defRPr>
            </a:lvl1pPr>
          </a:lstStyle>
          <a:p>
            <a:pPr lvl="0"/>
            <a:r>
              <a:rPr lang="en-US"/>
              <a:t>hero heading 1 here</a:t>
            </a:r>
            <a:endParaRPr lang="en-GB"/>
          </a:p>
        </p:txBody>
      </p:sp>
      <p:sp>
        <p:nvSpPr>
          <p:cNvPr id="3" name="HeroHeading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14400" y="1928750"/>
            <a:ext cx="6895931" cy="2469261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1000"/>
              </a:spcBef>
              <a:buNone/>
              <a:defRPr lang="en-GB" sz="9600">
                <a:solidFill>
                  <a:schemeClr val="bg1"/>
                </a:solidFill>
                <a:latin typeface="Grifo S" panose="02050803090505060204" pitchFamily="18" charset="0"/>
              </a:defRPr>
            </a:lvl1pPr>
          </a:lstStyle>
          <a:p>
            <a:pPr lvl="0"/>
            <a:r>
              <a:rPr lang="en-US"/>
              <a:t>hero head 2</a:t>
            </a:r>
            <a:endParaRPr lang="en-GB"/>
          </a:p>
        </p:txBody>
      </p:sp>
      <p:pic>
        <p:nvPicPr>
          <p:cNvPr id="4" name="FrontCover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572389"/>
            <a:ext cx="2121412" cy="2194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D83387-3624-C74D-B00F-5F5DF35016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7" y="6192570"/>
            <a:ext cx="1749456" cy="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759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small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Heading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14400" y="1529082"/>
            <a:ext cx="6873917" cy="258737"/>
          </a:xfrm>
        </p:spPr>
        <p:txBody>
          <a:bodyPr vert="horz" wrap="none" lIns="0" tIns="0" rIns="0" bIns="0" rtlCol="0" anchor="t" anchorCtr="0">
            <a:noAutofit/>
          </a:bodyPr>
          <a:lstStyle>
            <a:lvl1pPr>
              <a:defRPr lang="en-GB" sz="1050" baseline="0">
                <a:solidFill>
                  <a:schemeClr val="accent1"/>
                </a:solidFill>
                <a:latin typeface="Mute" panose="00000500000000000000" pitchFamily="50" charset="0"/>
              </a:defRPr>
            </a:lvl1pPr>
          </a:lstStyle>
          <a:p>
            <a:pPr lvl="0"/>
            <a:r>
              <a:rPr lang="en-US"/>
              <a:t>hero heading 1 here</a:t>
            </a:r>
            <a:endParaRPr lang="en-GB"/>
          </a:p>
        </p:txBody>
      </p:sp>
      <p:sp>
        <p:nvSpPr>
          <p:cNvPr id="3" name="HeroHeading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14400" y="1681354"/>
            <a:ext cx="6895931" cy="2716657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1000"/>
              </a:spcBef>
              <a:buNone/>
              <a:defRPr lang="en-GB" sz="7000">
                <a:gradFill flip="none" rotWithShape="1">
                  <a:gsLst>
                    <a:gs pos="100000">
                      <a:schemeClr val="accent1"/>
                    </a:gs>
                    <a:gs pos="0">
                      <a:schemeClr val="accent6"/>
                    </a:gs>
                  </a:gsLst>
                  <a:lin ang="7200000" scaled="0"/>
                  <a:tileRect/>
                </a:gradFill>
                <a:latin typeface="Grifo S" panose="02050803090505060204" pitchFamily="18" charset="0"/>
              </a:defRPr>
            </a:lvl1pPr>
          </a:lstStyle>
          <a:p>
            <a:pPr lvl="0"/>
            <a:r>
              <a:rPr lang="en-US"/>
              <a:t>hero head 2</a:t>
            </a:r>
            <a:endParaRPr lang="en-GB"/>
          </a:p>
        </p:txBody>
      </p:sp>
      <p:pic>
        <p:nvPicPr>
          <p:cNvPr id="4" name="FrontCover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572389"/>
            <a:ext cx="2121412" cy="2194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557BD9-7D9D-5F4F-8BDD-3E51AECB5D3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7" y="6192570"/>
            <a:ext cx="1749457" cy="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888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small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Heading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914400" y="1529082"/>
            <a:ext cx="6873917" cy="258737"/>
          </a:xfrm>
        </p:spPr>
        <p:txBody>
          <a:bodyPr vert="horz" wrap="none" lIns="0" tIns="0" rIns="0" bIns="0" rtlCol="0" anchor="t" anchorCtr="0">
            <a:noAutofit/>
          </a:bodyPr>
          <a:lstStyle>
            <a:lvl1pPr>
              <a:defRPr lang="en-GB" sz="1050" baseline="0">
                <a:solidFill>
                  <a:schemeClr val="bg1"/>
                </a:solidFill>
                <a:latin typeface="Mute" panose="00000500000000000000" pitchFamily="50" charset="0"/>
              </a:defRPr>
            </a:lvl1pPr>
          </a:lstStyle>
          <a:p>
            <a:pPr lvl="0"/>
            <a:r>
              <a:rPr lang="en-US"/>
              <a:t>hero heading 1 here</a:t>
            </a:r>
            <a:endParaRPr lang="en-GB"/>
          </a:p>
        </p:txBody>
      </p:sp>
      <p:sp>
        <p:nvSpPr>
          <p:cNvPr id="3" name="HeroHeading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914400" y="1681354"/>
            <a:ext cx="6895931" cy="2716657"/>
          </a:xfr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1000"/>
              </a:spcBef>
              <a:buNone/>
              <a:defRPr lang="en-GB" sz="7000">
                <a:solidFill>
                  <a:schemeClr val="bg1"/>
                </a:solidFill>
                <a:latin typeface="Grifo S" panose="02050803090505060204" pitchFamily="18" charset="0"/>
              </a:defRPr>
            </a:lvl1pPr>
          </a:lstStyle>
          <a:p>
            <a:pPr lvl="0"/>
            <a:r>
              <a:rPr lang="en-US"/>
              <a:t>hero head 2</a:t>
            </a:r>
            <a:endParaRPr lang="en-GB"/>
          </a:p>
        </p:txBody>
      </p:sp>
      <p:pic>
        <p:nvPicPr>
          <p:cNvPr id="4" name="FrontCover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572389"/>
            <a:ext cx="2121412" cy="2194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8ACA1E-B543-E949-860E-31A777DF7E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7" y="6192570"/>
            <a:ext cx="1749456" cy="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99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6214111" y="6580191"/>
            <a:ext cx="4191000" cy="16848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500"/>
            <a:ext cx="10113264" cy="952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1648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lor background">
    <p:bg>
      <p:bgPr>
        <a:gradFill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6214111" y="6580191"/>
            <a:ext cx="4191000" cy="16848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500"/>
            <a:ext cx="10113264" cy="952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8458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text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6214111" y="6580191"/>
            <a:ext cx="4191000" cy="16848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500"/>
            <a:ext cx="10113264" cy="952500"/>
          </a:xfrm>
        </p:spPr>
        <p:txBody>
          <a:bodyPr/>
          <a:lstStyle>
            <a:lvl1pPr>
              <a:defRPr sz="4000">
                <a:gradFill>
                  <a:gsLst>
                    <a:gs pos="30000">
                      <a:schemeClr val="accent1"/>
                    </a:gs>
                    <a:gs pos="100000">
                      <a:schemeClr val="accent6"/>
                    </a:gs>
                  </a:gsLst>
                  <a:lin ang="18900000" scaled="0"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36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radient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gradFill>
                  <a:gsLst>
                    <a:gs pos="30000">
                      <a:schemeClr val="accent1"/>
                    </a:gs>
                    <a:gs pos="100000">
                      <a:schemeClr val="accent6"/>
                    </a:gs>
                  </a:gsLst>
                  <a:lin ang="18900000" scaled="0"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14111" y="6324602"/>
            <a:ext cx="4191000" cy="2778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8922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14111" y="6324602"/>
            <a:ext cx="4191000" cy="2778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6014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1"/>
            <a:ext cx="4754880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981201"/>
            <a:ext cx="4754880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14111" y="6324602"/>
            <a:ext cx="4191000" cy="2778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2878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1"/>
            <a:ext cx="2926080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14111" y="6324602"/>
            <a:ext cx="4191000" cy="2778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343400" y="1981199"/>
            <a:ext cx="2926080" cy="41957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810500" y="1981199"/>
            <a:ext cx="2926080" cy="41957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3562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14111" y="6324602"/>
            <a:ext cx="4191000" cy="2778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1C3F-E5B5-49AF-A85B-7D3B4FA18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173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vider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568247"/>
            <a:ext cx="7765589" cy="280577"/>
          </a:xfrm>
          <a:noFill/>
        </p:spPr>
        <p:txBody>
          <a:bodyPr vert="horz" wrap="none" lIns="0" tIns="0" rIns="0" bIns="0" rtlCol="0" anchor="t" anchorCtr="0">
            <a:noAutofit/>
          </a:bodyPr>
          <a:lstStyle>
            <a:lvl1pPr marL="0" indent="0">
              <a:buNone/>
              <a:defRPr lang="en-US" b="1" baseline="0" smtClean="0">
                <a:solidFill>
                  <a:schemeClr val="bg1"/>
                </a:solidFill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GB" sz="1800">
                <a:latin typeface="+mn-lt"/>
              </a:defRPr>
            </a:lvl5pPr>
          </a:lstStyle>
          <a:p>
            <a:pPr lvl="0">
              <a:tabLst>
                <a:tab pos="1600200" algn="l"/>
              </a:tabLst>
            </a:pPr>
            <a:r>
              <a:rPr lang="en-US"/>
              <a:t>Enter Title Here</a:t>
            </a:r>
          </a:p>
        </p:txBody>
      </p:sp>
      <p:sp>
        <p:nvSpPr>
          <p:cNvPr id="6" name="Divider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900442"/>
            <a:ext cx="7765589" cy="280577"/>
          </a:xfrm>
          <a:noFill/>
        </p:spPr>
        <p:txBody>
          <a:bodyPr vert="horz" wrap="none" lIns="0" tIns="0" rIns="0" bIns="0" rtlCol="0" anchor="t" anchorCtr="0">
            <a:noAutofit/>
          </a:bodyPr>
          <a:lstStyle>
            <a:lvl1pPr marL="0" indent="0">
              <a:buNone/>
              <a:defRPr lang="en-US" b="0" baseline="0" smtClean="0">
                <a:solidFill>
                  <a:schemeClr val="bg1"/>
                </a:solidFill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GB" sz="1800">
                <a:latin typeface="+mn-lt"/>
              </a:defRPr>
            </a:lvl5pPr>
          </a:lstStyle>
          <a:p>
            <a:pPr lvl="0">
              <a:tabLst>
                <a:tab pos="1600200" algn="l"/>
              </a:tabLst>
            </a:pPr>
            <a:r>
              <a:rPr lang="en-US"/>
              <a:t>Enter Sub-title Here</a:t>
            </a:r>
          </a:p>
        </p:txBody>
      </p:sp>
      <p:sp>
        <p:nvSpPr>
          <p:cNvPr id="7" name="SectionNumber"/>
          <p:cNvSpPr>
            <a:spLocks noGrp="1"/>
          </p:cNvSpPr>
          <p:nvPr>
            <p:ph type="body" sz="quarter" idx="12" hasCustomPrompt="1"/>
          </p:nvPr>
        </p:nvSpPr>
        <p:spPr>
          <a:xfrm>
            <a:off x="5166852" y="2928886"/>
            <a:ext cx="6336891" cy="5628095"/>
          </a:xfrm>
          <a:noFill/>
        </p:spPr>
        <p:txBody>
          <a:bodyPr vert="horz" wrap="none" lIns="0" tIns="0" rIns="0" bIns="0" rtlCol="0" anchor="b" anchorCtr="0">
            <a:noAutofit/>
          </a:bodyPr>
          <a:lstStyle>
            <a:lvl1pPr marL="0" indent="0" algn="r">
              <a:buNone/>
              <a:defRPr lang="en-US" sz="50000" b="1" dirty="0" smtClean="0">
                <a:solidFill>
                  <a:schemeClr val="bg1"/>
                </a:solidFill>
                <a:latin typeface="Grifo S" panose="02050803090505060204" pitchFamily="18" charset="0"/>
              </a:defRPr>
            </a:lvl1pPr>
          </a:lstStyle>
          <a:p>
            <a:pPr lvl="0">
              <a:tabLst>
                <a:tab pos="1600200" algn="l"/>
              </a:tabLst>
            </a:pPr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3434166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agline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2" y="2496996"/>
            <a:ext cx="4251037" cy="193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180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Cover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22" y="3278125"/>
            <a:ext cx="2917957" cy="3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540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legal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Cover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22" y="3278125"/>
            <a:ext cx="2917957" cy="301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1A0588-1E9B-8246-96A4-92BAD02C1055}"/>
              </a:ext>
            </a:extLst>
          </p:cNvPr>
          <p:cNvSpPr txBox="1"/>
          <p:nvPr userDrawn="1"/>
        </p:nvSpPr>
        <p:spPr>
          <a:xfrm>
            <a:off x="825909" y="4414838"/>
            <a:ext cx="10451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>
                <a:solidFill>
                  <a:schemeClr val="bg1"/>
                </a:solidFill>
                <a:latin typeface="Mute Regular" pitchFamily="2" charset="77"/>
              </a:rPr>
              <a:t>Insert legal text here if required. </a:t>
            </a:r>
          </a:p>
        </p:txBody>
      </p:sp>
    </p:spTree>
    <p:extLst>
      <p:ext uri="{BB962C8B-B14F-4D97-AF65-F5344CB8AC3E}">
        <p14:creationId xmlns:p14="http://schemas.microsoft.com/office/powerpoint/2010/main" val="3166853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ack Cover tag">
    <p:bg>
      <p:bgPr>
        <a:gradFill flip="none" rotWithShape="1">
          <a:gsLst>
            <a:gs pos="30000">
              <a:schemeClr val="accent1"/>
            </a:gs>
            <a:gs pos="100000">
              <a:schemeClr val="accent6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Cover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22" y="3278125"/>
            <a:ext cx="2917957" cy="301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E009B0-AD93-7D45-890D-A509AA5A22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677" y="3633847"/>
            <a:ext cx="3174527" cy="75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597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712" y="777600"/>
            <a:ext cx="732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712" y="1753200"/>
            <a:ext cx="732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rgbClr val="646464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  <a:p>
            <a:pPr lvl="1"/>
            <a:endParaRPr lang="en-GB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9257" y="5745156"/>
            <a:ext cx="1311311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 userDrawn="1"/>
        </p:nvGrpSpPr>
        <p:grpSpPr>
          <a:xfrm>
            <a:off x="-1407" y="2405319"/>
            <a:ext cx="12193405" cy="3346232"/>
            <a:chOff x="-1055" y="2405319"/>
            <a:chExt cx="9145054" cy="3346232"/>
          </a:xfrm>
        </p:grpSpPr>
        <p:sp>
          <p:nvSpPr>
            <p:cNvPr id="9" name="Freeform 8"/>
            <p:cNvSpPr>
              <a:spLocks/>
            </p:cNvSpPr>
            <p:nvPr userDrawn="1"/>
          </p:nvSpPr>
          <p:spPr bwMode="gray">
            <a:xfrm>
              <a:off x="2273866" y="2405319"/>
              <a:ext cx="6870133" cy="2494990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  <p:pic>
          <p:nvPicPr>
            <p:cNvPr id="14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055" y="4411633"/>
              <a:ext cx="2285060" cy="1339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32422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712" y="777600"/>
            <a:ext cx="732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712" y="1753200"/>
            <a:ext cx="732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rgbClr val="646464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  <a:p>
            <a:pPr lvl="1"/>
            <a:endParaRPr lang="en-GB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9257" y="5745156"/>
            <a:ext cx="1311311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Freeform 8"/>
          <p:cNvSpPr>
            <a:spLocks/>
          </p:cNvSpPr>
          <p:nvPr userDrawn="1"/>
        </p:nvSpPr>
        <p:spPr bwMode="gray">
          <a:xfrm>
            <a:off x="3031822" y="2405319"/>
            <a:ext cx="9160177" cy="2494990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  <p:sp>
        <p:nvSpPr>
          <p:cNvPr id="7" name="Freeform 6"/>
          <p:cNvSpPr/>
          <p:nvPr userDrawn="1"/>
        </p:nvSpPr>
        <p:spPr>
          <a:xfrm>
            <a:off x="-12192" y="3000376"/>
            <a:ext cx="3048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7091" y="4047893"/>
            <a:ext cx="2381045" cy="66479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indent="0" algn="l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Tx/>
              <a:buNone/>
            </a:pPr>
            <a:r>
              <a:rPr lang="en-US" sz="1600" b="1">
                <a:solidFill>
                  <a:schemeClr val="accent2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110999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911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988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5599"/>
            <a:ext cx="53848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5599"/>
            <a:ext cx="53848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03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77999"/>
            <a:ext cx="5390400" cy="39456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600" y="2177999"/>
            <a:ext cx="5390400" cy="39456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0" y="1425600"/>
            <a:ext cx="5390400" cy="640800"/>
          </a:xfrm>
        </p:spPr>
        <p:txBody>
          <a:bodyPr anchor="b" anchorCtr="0"/>
          <a:lstStyle>
            <a:lvl1pPr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0" y="1425600"/>
            <a:ext cx="5390400" cy="640800"/>
          </a:xfrm>
        </p:spPr>
        <p:txBody>
          <a:bodyPr anchor="b" anchorCtr="0"/>
          <a:lstStyle>
            <a:lvl1pPr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405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5" y="1025526"/>
            <a:ext cx="109728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6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609600" y="1029601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61763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609600" y="104040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99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044000"/>
            <a:ext cx="1096739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03888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Freeform 5"/>
          <p:cNvSpPr>
            <a:spLocks/>
          </p:cNvSpPr>
          <p:nvPr userDrawn="1"/>
        </p:nvSpPr>
        <p:spPr bwMode="gray">
          <a:xfrm>
            <a:off x="609600" y="104040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48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1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4875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909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>
                <a:solidFill>
                  <a:srgbClr val="64646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3108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8346" y="5747990"/>
            <a:ext cx="1311311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712" y="777600"/>
            <a:ext cx="732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712" y="1753200"/>
            <a:ext cx="732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8709" y="2405084"/>
            <a:ext cx="12200709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5891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12192" y="3000376"/>
            <a:ext cx="3048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>
              <a:solidFill>
                <a:srgbClr val="646464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8346" y="5747990"/>
            <a:ext cx="1311311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712" y="777600"/>
            <a:ext cx="732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712" y="1753200"/>
            <a:ext cx="732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3030963" y="2405085"/>
            <a:ext cx="9161037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7091" y="4047893"/>
            <a:ext cx="2381045" cy="66479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indent="0" algn="l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Tx/>
              <a:buNone/>
            </a:pPr>
            <a:r>
              <a:rPr lang="en-US" sz="1600" b="1">
                <a:solidFill>
                  <a:schemeClr val="accent2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690579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5600"/>
            <a:ext cx="109728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56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117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5599"/>
            <a:ext cx="53848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5599"/>
            <a:ext cx="53848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54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78001"/>
            <a:ext cx="53904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600" y="2178001"/>
            <a:ext cx="53904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600" y="1044000"/>
            <a:ext cx="109728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0" y="1425600"/>
            <a:ext cx="53904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1600" y="1425600"/>
            <a:ext cx="53904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rgbClr val="646464"/>
              </a:solidFill>
            </a:endParaRP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" y="620688"/>
            <a:ext cx="109728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513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485" y="1025526"/>
            <a:ext cx="109728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600" y="6242400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5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600" y="1039814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96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040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409929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044000"/>
            <a:ext cx="1096739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6209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600" y="201168"/>
            <a:ext cx="109728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600" y="1040400"/>
            <a:ext cx="109728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421811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69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484" y="6243638"/>
            <a:ext cx="109728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940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800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800" y="238540"/>
            <a:ext cx="11329456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31800" y="854994"/>
            <a:ext cx="113284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3230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800" y="238540"/>
            <a:ext cx="11329456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/>
              <a:pPr/>
              <a:t>14.11.2024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276599" y="6356351"/>
            <a:ext cx="5639859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31800" y="854994"/>
            <a:ext cx="113284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95686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1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405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1" y="4279973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7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3000" y="1312607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9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2949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1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405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1" y="4279973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350" b="0" cap="all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7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1" y="391864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9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654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82565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3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350" cap="none" baseline="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9" y="6260509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8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899410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5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9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99597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7439251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99597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4" y="988538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7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5968796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9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1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20" y="1988375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825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1" y="1630019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6"/>
            <a:ext cx="3445567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9"/>
            <a:ext cx="4424363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1" y="3207026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8"/>
            <a:ext cx="3445567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350" b="1" cap="all" baseline="0"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5" y="2711638"/>
            <a:ext cx="3445567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350" b="1" cap="all" baseline="0"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5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825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91734858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7" y="4707910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8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3" y="2863158"/>
            <a:ext cx="4074003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30"/>
            <a:ext cx="3445567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350" b="1" cap="all" baseline="0">
                <a:solidFill>
                  <a:schemeClr val="accent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7" y="1648186"/>
            <a:ext cx="4074003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10" y="4963452"/>
            <a:ext cx="3445567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350" b="1" cap="all" baseline="0">
                <a:solidFill>
                  <a:schemeClr val="accent3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4" y="1652764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70" y="1850970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825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7" y="4707909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3" y="4906115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825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27799912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:a16="http://schemas.microsoft.com/office/drawing/2014/main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:a16="http://schemas.microsoft.com/office/drawing/2014/main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:a16="http://schemas.microsoft.com/office/drawing/2014/main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833727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1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9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40" y="1848537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8" y="1848537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4" y="1848537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7" y="1848537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6" y="4052308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6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D1D5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4" y="4052308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D1D5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90" y="4052308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90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D1D5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3" y="4052308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D1D5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 rtl="0"/>
            <a:r>
              <a:rPr lang="es-ES" noProof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38998325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1" y="4484693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7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3000" y="1844883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9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1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200" b="0" cap="all" baseline="0" dirty="0" smtClean="0"/>
            </a:lvl1pPr>
          </a:lstStyle>
          <a:p>
            <a:pPr marL="171450" lvl="0" indent="-171450" rtl="0"/>
            <a:r>
              <a:rPr lang="es-ES" noProof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6" y="4452339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6" y="4925642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7" y="3429000"/>
            <a:ext cx="5011411" cy="651448"/>
          </a:xfrm>
          <a:noFill/>
        </p:spPr>
        <p:txBody>
          <a:bodyPr wrap="square" rtlCol="0">
            <a:noAutofit/>
          </a:bodyPr>
          <a:lstStyle>
            <a:lvl1pPr>
              <a:defRPr lang="en-US" sz="45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751469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7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1" y="391864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9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6" y="4452339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6" y="4925642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1" y="4484693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0" cap="all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1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200" b="0" cap="all" baseline="0" dirty="0" smtClean="0">
                <a:solidFill>
                  <a:schemeClr val="bg1"/>
                </a:solidFill>
              </a:defRPr>
            </a:lvl1pPr>
          </a:lstStyle>
          <a:p>
            <a:pPr marL="171450" lvl="0" indent="-171450" rtl="0"/>
            <a:r>
              <a:rPr lang="es-ES" noProof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7" y="3158641"/>
            <a:ext cx="5011411" cy="921807"/>
          </a:xfrm>
          <a:noFill/>
        </p:spPr>
        <p:txBody>
          <a:bodyPr wrap="square" rtlCol="0">
            <a:noAutofit/>
          </a:bodyPr>
          <a:lstStyle>
            <a:lvl1pPr>
              <a:defRPr lang="en-US" sz="45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29963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1" y="708295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1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405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1" y="4279973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350" b="0" cap="all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1" y="391864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9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299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82565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3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9" y="6260509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7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350" noProof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350" noProof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350" noProof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1153350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43892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3" cy="4351338"/>
          </a:xfrm>
        </p:spPr>
        <p:txBody>
          <a:bodyPr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327603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3" cy="4351338"/>
          </a:xfrm>
        </p:spPr>
        <p:txBody>
          <a:bodyPr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92217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9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9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accent5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24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962509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1" y="768485"/>
            <a:ext cx="5305663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7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1120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350" noProof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7" y="-16721"/>
            <a:ext cx="1258619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9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noProof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7" y="6455741"/>
            <a:ext cx="294460" cy="187367"/>
          </a:xfrm>
        </p:spPr>
        <p:txBody>
          <a:bodyPr lIns="0" tIns="0" rIns="0" bIns="0" rtlCol="0"/>
          <a:lstStyle>
            <a:lvl1pPr algn="ctr">
              <a:defRPr sz="675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‹#›</a:t>
            </a:fld>
            <a:endParaRPr lang="es-ES" noProof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7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9559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788400" y="2421200"/>
            <a:ext cx="4615200" cy="20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667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52767" y="4616967"/>
            <a:ext cx="5486400" cy="4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33850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48839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49252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76331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140200" y="546100"/>
            <a:ext cx="3911600" cy="59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9820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80756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0496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80379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232889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053886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39814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458000" y="1709600"/>
            <a:ext cx="4956800" cy="26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458000" y="4447667"/>
            <a:ext cx="4956800" cy="5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84615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84018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361662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527632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598796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750558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309917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613658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404064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63669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531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49344" y="799033"/>
            <a:ext cx="4893310" cy="483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636363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4240" y="2254758"/>
            <a:ext cx="11183518" cy="196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885" r:id="rId6"/>
    <p:sldLayoutId id="2147483886" r:id="rId7"/>
    <p:sldLayoutId id="2147483887" r:id="rId8"/>
    <p:sldLayoutId id="2147483888" r:id="rId9"/>
    <p:sldLayoutId id="2147483889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40000"/>
                <a:lumOff val="60000"/>
              </a:schemeClr>
            </a:gs>
            <a:gs pos="79000">
              <a:schemeClr val="lt1">
                <a:tint val="98000"/>
                <a:satMod val="130000"/>
                <a:shade val="90000"/>
                <a:lumMod val="5000"/>
                <a:lumOff val="95000"/>
              </a:schemeClr>
            </a:gs>
            <a:gs pos="100000">
              <a:schemeClr val="lt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3C604-61B9-2947-8454-8CA7CF217AD9}" type="datetimeFigureOut">
              <a:rPr lang="es-ES_tradnl" smtClean="0"/>
              <a:t>14/11/2024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D46D1-079E-BC49-9155-93AB3DE4A73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626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1200" y="6415200"/>
            <a:ext cx="45792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15200"/>
            <a:ext cx="96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rgbClr val="646464"/>
                </a:solidFill>
              </a:rPr>
              <a:pPr/>
              <a:t>‹#›</a:t>
            </a:fld>
            <a:endParaRPr lang="en-GB" sz="110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11131552" y="6450014"/>
            <a:ext cx="450849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193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4004" r:id="rId16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914400" y="571500"/>
            <a:ext cx="10113264" cy="9525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Body"/>
          <p:cNvSpPr>
            <a:spLocks noGrp="1"/>
          </p:cNvSpPr>
          <p:nvPr>
            <p:ph type="body" idx="1"/>
          </p:nvPr>
        </p:nvSpPr>
        <p:spPr>
          <a:xfrm>
            <a:off x="914400" y="1981201"/>
            <a:ext cx="10113264" cy="41957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Number"/>
          <p:cNvSpPr>
            <a:spLocks noGrp="1"/>
          </p:cNvSpPr>
          <p:nvPr>
            <p:ph type="sldNum" sz="quarter" idx="4"/>
          </p:nvPr>
        </p:nvSpPr>
        <p:spPr>
          <a:xfrm>
            <a:off x="10358400" y="6324602"/>
            <a:ext cx="916800" cy="277811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1000" smtClean="0">
                <a:solidFill>
                  <a:schemeClr val="bg2"/>
                </a:solidFill>
                <a:latin typeface="Mute" panose="00000500000000000000" pitchFamily="50" charset="0"/>
              </a:defRPr>
            </a:lvl1pPr>
          </a:lstStyle>
          <a:p>
            <a:fld id="{69551C3F-E5B5-49AF-A85B-7D3B4FA18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"/>
          <p:cNvSpPr>
            <a:spLocks noGrp="1"/>
          </p:cNvSpPr>
          <p:nvPr>
            <p:ph type="dt" sz="half" idx="2"/>
          </p:nvPr>
        </p:nvSpPr>
        <p:spPr>
          <a:xfrm>
            <a:off x="2628000" y="6325200"/>
            <a:ext cx="3470400" cy="1296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0" smtClean="0">
                <a:solidFill>
                  <a:schemeClr val="bg2"/>
                </a:solidFill>
              </a:defRPr>
            </a:lvl1pPr>
          </a:lstStyle>
          <a:p>
            <a:fld id="{43588A12-B7D5-4142-851D-8393C71CF0E2}" type="datetime1">
              <a:rPr lang="en-GB" smtClean="0"/>
              <a:t>14/11/2024</a:t>
            </a:fld>
            <a:endParaRPr lang="en-US"/>
          </a:p>
        </p:txBody>
      </p:sp>
      <p:sp>
        <p:nvSpPr>
          <p:cNvPr id="4" name="FilePath"/>
          <p:cNvSpPr txBox="1"/>
          <p:nvPr userDrawn="1"/>
        </p:nvSpPr>
        <p:spPr>
          <a:xfrm>
            <a:off x="2628000" y="6483600"/>
            <a:ext cx="3470400" cy="1512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>
              <a:tabLst>
                <a:tab pos="1600200" algn="l"/>
              </a:tabLst>
              <a:defRPr sz="600">
                <a:solidFill>
                  <a:schemeClr val="bg2"/>
                </a:solidFill>
                <a:latin typeface="Mute" panose="00000500000000000000" pitchFamily="50" charset="0"/>
              </a:defRPr>
            </a:lvl1pPr>
          </a:lstStyle>
          <a:p>
            <a:pPr lvl="0"/>
            <a:endParaRPr lang="en-GB" sz="800"/>
          </a:p>
        </p:txBody>
      </p:sp>
      <p:sp>
        <p:nvSpPr>
          <p:cNvPr id="8" name="Business" hidden="1"/>
          <p:cNvSpPr txBox="1">
            <a:spLocks/>
          </p:cNvSpPr>
          <p:nvPr userDrawn="1"/>
        </p:nvSpPr>
        <p:spPr>
          <a:xfrm>
            <a:off x="6264000" y="6325202"/>
            <a:ext cx="4191000" cy="277811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600" kern="1200">
                <a:solidFill>
                  <a:schemeClr val="bg2"/>
                </a:solidFill>
                <a:latin typeface="Mute" panose="000005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/>
              <a:t>Mercer</a:t>
            </a:r>
            <a:endParaRPr lang="en-US" sz="800" baseline="0"/>
          </a:p>
        </p:txBody>
      </p:sp>
      <p:sp>
        <p:nvSpPr>
          <p:cNvPr id="9" name="Copyright"/>
          <p:cNvSpPr txBox="1">
            <a:spLocks/>
          </p:cNvSpPr>
          <p:nvPr userDrawn="1"/>
        </p:nvSpPr>
        <p:spPr>
          <a:xfrm>
            <a:off x="6264000" y="6325202"/>
            <a:ext cx="3297600" cy="277811"/>
          </a:xfrm>
          <a:prstGeom prst="rect">
            <a:avLst/>
          </a:prstGeom>
        </p:spPr>
        <p:txBody>
          <a:bodyPr vert="horz" wrap="none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600" kern="1200">
                <a:solidFill>
                  <a:schemeClr val="bg2"/>
                </a:solidFill>
                <a:latin typeface="Mute" panose="000005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/>
              <a:t>Copyright © 2020 Mercer (US) Inc. All rights reserved.</a:t>
            </a:r>
            <a:endParaRPr lang="en-US" sz="800" baseline="0"/>
          </a:p>
        </p:txBody>
      </p:sp>
      <p:pic>
        <p:nvPicPr>
          <p:cNvPr id="5" name="ContentLogo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324600"/>
            <a:ext cx="1166371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4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Grifo S" panose="0205080309050506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Font typeface="Mute" panose="00000500000000000000" pitchFamily="50" charset="0"/>
        <a:buChar char="•"/>
        <a:defRPr sz="1800" kern="1200">
          <a:solidFill>
            <a:schemeClr val="tx1"/>
          </a:solidFill>
          <a:latin typeface="Mute" panose="00000500000000000000" pitchFamily="50" charset="0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te" panose="00000500000000000000" pitchFamily="50" charset="0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200"/>
        </a:spcBef>
        <a:buFont typeface="Mute" panose="00000500000000000000" pitchFamily="50" charset="0"/>
        <a:buChar char="-"/>
        <a:defRPr sz="1800" kern="1200">
          <a:solidFill>
            <a:schemeClr val="tx1"/>
          </a:solidFill>
          <a:latin typeface="Mute" panose="00000500000000000000" pitchFamily="50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200"/>
        </a:spcBef>
        <a:buFont typeface="Mute" panose="00000500000000000000" pitchFamily="50" charset="0"/>
        <a:buChar char="-"/>
        <a:defRPr sz="1400" kern="1200">
          <a:solidFill>
            <a:schemeClr val="tx1"/>
          </a:solidFill>
          <a:latin typeface="Mute" panose="00000500000000000000" pitchFamily="50" charset="0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200"/>
        </a:spcBef>
        <a:buFont typeface="Mute" panose="00000500000000000000" pitchFamily="50" charset="0"/>
        <a:buChar char="-"/>
        <a:defRPr sz="1400" kern="1200">
          <a:solidFill>
            <a:schemeClr val="tx1"/>
          </a:solidFill>
          <a:latin typeface="Mute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432">
          <p15:clr>
            <a:srgbClr val="F26B43"/>
          </p15:clr>
        </p15:guide>
        <p15:guide id="8" pos="5328">
          <p15:clr>
            <a:srgbClr val="F26B43"/>
          </p15:clr>
        </p15:guide>
        <p15:guide id="9" orient="horz" pos="360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1248">
          <p15:clr>
            <a:srgbClr val="F26B43"/>
          </p15:clr>
        </p15:guide>
        <p15:guide id="16" orient="horz" pos="398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1200" y="6415200"/>
            <a:ext cx="45792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rgbClr val="646464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15200"/>
            <a:ext cx="96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rgbClr val="646464"/>
                </a:solidFill>
              </a:rPr>
              <a:pPr/>
              <a:t>‹#›</a:t>
            </a:fld>
            <a:endParaRPr lang="en-GB" sz="110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11131552" y="6450014"/>
            <a:ext cx="450849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394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1600"/>
            <a:ext cx="109728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5600"/>
            <a:ext cx="109728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09600" y="6415200"/>
            <a:ext cx="96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rgbClr val="646464"/>
                </a:solidFill>
              </a:rPr>
              <a:pPr/>
              <a:t>‹#›</a:t>
            </a:fld>
            <a:endParaRPr lang="en-GB" sz="110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11131552" y="6450014"/>
            <a:ext cx="450849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rgbClr val="646464"/>
                </a:solidFill>
              </a:endParaRPr>
            </a:p>
          </p:txBody>
        </p:sp>
      </p:grp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3451200" y="6415200"/>
            <a:ext cx="45792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64646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/>
              <a:t>Animated Charts Collection</a:t>
            </a:r>
          </a:p>
        </p:txBody>
      </p:sp>
    </p:spTree>
    <p:extLst>
      <p:ext uri="{BB962C8B-B14F-4D97-AF65-F5344CB8AC3E}">
        <p14:creationId xmlns:p14="http://schemas.microsoft.com/office/powerpoint/2010/main" val="167460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14/11/2024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84434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49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89704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orient="horz" pos="258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2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pos="4176">
          <p15:clr>
            <a:srgbClr val="EA4335"/>
          </p15:clr>
        </p15:guide>
        <p15:guide id="8" pos="1584">
          <p15:clr>
            <a:srgbClr val="EA4335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○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■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6427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microsoft.com/office/2018/10/relationships/comments" Target="../comments/modernComment_3A8_D33053CC.xm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jpeg"/><Relationship Id="rId7" Type="http://schemas.openxmlformats.org/officeDocument/2006/relationships/hyperlink" Target="http://www.abenefit.com.co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rigar.santiago@abenefit.com.co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407AF2D5-2EFF-2BAE-7A29-51460249A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8" b="11358"/>
          <a:stretch/>
        </p:blipFill>
        <p:spPr bwMode="auto">
          <a:xfrm>
            <a:off x="8405862" y="-1928"/>
            <a:ext cx="5191257" cy="5581113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Oficina con documentos y cuentas de dinero. Foto gratis">
            <a:extLst>
              <a:ext uri="{FF2B5EF4-FFF2-40B4-BE49-F238E27FC236}">
                <a16:creationId xmlns:a16="http://schemas.microsoft.com/office/drawing/2014/main" id="{820AFFCB-8AE2-4592-8EAE-25DB3A16F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09" b="-3367"/>
          <a:stretch/>
        </p:blipFill>
        <p:spPr bwMode="auto">
          <a:xfrm>
            <a:off x="44851" y="5114435"/>
            <a:ext cx="12219714" cy="2209800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8AF972E5-5018-494C-B572-47A15E68F8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303" y="5917508"/>
            <a:ext cx="2130540" cy="1128163"/>
          </a:xfrm>
          <a:prstGeom prst="rect">
            <a:avLst/>
          </a:prstGeom>
        </p:spPr>
      </p:pic>
      <p:sp>
        <p:nvSpPr>
          <p:cNvPr id="145" name="CuadroTexto 144">
            <a:extLst>
              <a:ext uri="{FF2B5EF4-FFF2-40B4-BE49-F238E27FC236}">
                <a16:creationId xmlns:a16="http://schemas.microsoft.com/office/drawing/2014/main" id="{5BECCA76-EBE2-40F8-B48B-2D75F8F55C18}"/>
              </a:ext>
            </a:extLst>
          </p:cNvPr>
          <p:cNvSpPr txBox="1"/>
          <p:nvPr/>
        </p:nvSpPr>
        <p:spPr>
          <a:xfrm>
            <a:off x="535258" y="5452519"/>
            <a:ext cx="503569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Rigar Santiago – Matemático Actuario Universidad Nacional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Matricula Asociación Colombiana de Actuarios MACA # 100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Director Comité Pensiones y Seguridad Social de Colombia – 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200" b="0" i="0" u="none" strike="noStrike" kern="120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aralelogramo 13">
            <a:extLst>
              <a:ext uri="{FF2B5EF4-FFF2-40B4-BE49-F238E27FC236}">
                <a16:creationId xmlns:a16="http://schemas.microsoft.com/office/drawing/2014/main" id="{CE6E0352-6016-12E8-780C-06034B4BDDB3}"/>
              </a:ext>
            </a:extLst>
          </p:cNvPr>
          <p:cNvSpPr/>
          <p:nvPr/>
        </p:nvSpPr>
        <p:spPr>
          <a:xfrm>
            <a:off x="5667577" y="5108118"/>
            <a:ext cx="104035" cy="2043188"/>
          </a:xfrm>
          <a:prstGeom prst="parallelogram">
            <a:avLst/>
          </a:prstGeom>
          <a:solidFill>
            <a:srgbClr val="FFFFCC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hteck 106">
            <a:extLst>
              <a:ext uri="{FF2B5EF4-FFF2-40B4-BE49-F238E27FC236}">
                <a16:creationId xmlns:a16="http://schemas.microsoft.com/office/drawing/2014/main" id="{8699F132-FCAB-E323-7AE4-6C824344EAD6}"/>
              </a:ext>
            </a:extLst>
          </p:cNvPr>
          <p:cNvSpPr/>
          <p:nvPr/>
        </p:nvSpPr>
        <p:spPr bwMode="gray">
          <a:xfrm>
            <a:off x="331056" y="1582632"/>
            <a:ext cx="87238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kumimoji="0" lang="en-US" sz="36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Reforma Protección a la </a:t>
            </a:r>
            <a:r>
              <a:rPr lang="en-US" sz="3600" b="1" noProof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Vejez (RPV) </a:t>
            </a:r>
            <a:r>
              <a:rPr lang="en-US" sz="2800" b="1" noProof="1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2381 y Decreto 1225 de 2024</a:t>
            </a:r>
            <a:r>
              <a:rPr lang="en-US" sz="3600" b="1" noProof="1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Subsidios e Impactos fiscales</a:t>
            </a:r>
            <a:endParaRPr kumimoji="0" lang="en-US" sz="24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5" name="Freeform 100">
            <a:extLst>
              <a:ext uri="{FF2B5EF4-FFF2-40B4-BE49-F238E27FC236}">
                <a16:creationId xmlns:a16="http://schemas.microsoft.com/office/drawing/2014/main" id="{6FAB7E96-9D5C-35B1-2AC0-79DC4CA946A3}"/>
              </a:ext>
            </a:extLst>
          </p:cNvPr>
          <p:cNvSpPr>
            <a:spLocks noEditPoints="1"/>
          </p:cNvSpPr>
          <p:nvPr/>
        </p:nvSpPr>
        <p:spPr bwMode="auto">
          <a:xfrm rot="19619420">
            <a:off x="2317585" y="-444055"/>
            <a:ext cx="288000" cy="288000"/>
          </a:xfrm>
          <a:prstGeom prst="ellipse">
            <a:avLst/>
          </a:prstGeom>
          <a:solidFill>
            <a:srgbClr val="C0C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6" name="Freeform 100">
            <a:extLst>
              <a:ext uri="{FF2B5EF4-FFF2-40B4-BE49-F238E27FC236}">
                <a16:creationId xmlns:a16="http://schemas.microsoft.com/office/drawing/2014/main" id="{3466E36D-CFE6-829C-0597-FFEA7210DF77}"/>
              </a:ext>
            </a:extLst>
          </p:cNvPr>
          <p:cNvSpPr>
            <a:spLocks noEditPoints="1"/>
          </p:cNvSpPr>
          <p:nvPr/>
        </p:nvSpPr>
        <p:spPr bwMode="auto">
          <a:xfrm rot="19619420">
            <a:off x="1177463" y="-8969"/>
            <a:ext cx="288000" cy="288000"/>
          </a:xfrm>
          <a:prstGeom prst="ellipse">
            <a:avLst/>
          </a:prstGeom>
          <a:solidFill>
            <a:srgbClr val="C0C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7" name="Freeform 100">
            <a:extLst>
              <a:ext uri="{FF2B5EF4-FFF2-40B4-BE49-F238E27FC236}">
                <a16:creationId xmlns:a16="http://schemas.microsoft.com/office/drawing/2014/main" id="{47F00619-05F6-5E0A-8CD4-A54A58C627F7}"/>
              </a:ext>
            </a:extLst>
          </p:cNvPr>
          <p:cNvSpPr>
            <a:spLocks noEditPoints="1"/>
          </p:cNvSpPr>
          <p:nvPr/>
        </p:nvSpPr>
        <p:spPr bwMode="auto">
          <a:xfrm rot="19619420">
            <a:off x="392138" y="-130314"/>
            <a:ext cx="288000" cy="288000"/>
          </a:xfrm>
          <a:prstGeom prst="ellipse">
            <a:avLst/>
          </a:prstGeom>
          <a:solidFill>
            <a:srgbClr val="C0C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8" name="Freeform 100">
            <a:extLst>
              <a:ext uri="{FF2B5EF4-FFF2-40B4-BE49-F238E27FC236}">
                <a16:creationId xmlns:a16="http://schemas.microsoft.com/office/drawing/2014/main" id="{90E98EEE-CADD-0577-5B38-0DC921DE6F78}"/>
              </a:ext>
            </a:extLst>
          </p:cNvPr>
          <p:cNvSpPr>
            <a:spLocks noEditPoints="1"/>
          </p:cNvSpPr>
          <p:nvPr/>
        </p:nvSpPr>
        <p:spPr bwMode="auto">
          <a:xfrm rot="19619420">
            <a:off x="27490" y="681740"/>
            <a:ext cx="288000" cy="288000"/>
          </a:xfrm>
          <a:prstGeom prst="ellipse">
            <a:avLst/>
          </a:prstGeom>
          <a:solidFill>
            <a:srgbClr val="C0C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Oval 112">
            <a:extLst>
              <a:ext uri="{FF2B5EF4-FFF2-40B4-BE49-F238E27FC236}">
                <a16:creationId xmlns:a16="http://schemas.microsoft.com/office/drawing/2014/main" id="{46CA4C62-2A44-E0BC-D260-AFAAE81D776D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-1045896" y="-518096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Freeform 113">
            <a:extLst>
              <a:ext uri="{FF2B5EF4-FFF2-40B4-BE49-F238E27FC236}">
                <a16:creationId xmlns:a16="http://schemas.microsoft.com/office/drawing/2014/main" id="{3A0D0F1B-2687-23D0-00C6-BB103335C478}"/>
              </a:ext>
            </a:extLst>
          </p:cNvPr>
          <p:cNvSpPr>
            <a:spLocks/>
          </p:cNvSpPr>
          <p:nvPr/>
        </p:nvSpPr>
        <p:spPr bwMode="auto">
          <a:xfrm rot="19619420">
            <a:off x="-1110510" y="-535084"/>
            <a:ext cx="3776705" cy="1819628"/>
          </a:xfrm>
          <a:custGeom>
            <a:avLst/>
            <a:gdLst>
              <a:gd name="T0" fmla="*/ 0 w 1386"/>
              <a:gd name="T1" fmla="*/ 4 h 759"/>
              <a:gd name="T2" fmla="*/ 0 w 1386"/>
              <a:gd name="T3" fmla="*/ 755 h 759"/>
              <a:gd name="T4" fmla="*/ 1 w 1386"/>
              <a:gd name="T5" fmla="*/ 758 h 759"/>
              <a:gd name="T6" fmla="*/ 4 w 1386"/>
              <a:gd name="T7" fmla="*/ 759 h 759"/>
              <a:gd name="T8" fmla="*/ 1382 w 1386"/>
              <a:gd name="T9" fmla="*/ 759 h 759"/>
              <a:gd name="T10" fmla="*/ 1386 w 1386"/>
              <a:gd name="T11" fmla="*/ 755 h 759"/>
              <a:gd name="T12" fmla="*/ 1382 w 1386"/>
              <a:gd name="T13" fmla="*/ 751 h 759"/>
              <a:gd name="T14" fmla="*/ 8 w 1386"/>
              <a:gd name="T15" fmla="*/ 751 h 759"/>
              <a:gd name="T16" fmla="*/ 8 w 1386"/>
              <a:gd name="T17" fmla="*/ 4 h 759"/>
              <a:gd name="T18" fmla="*/ 4 w 1386"/>
              <a:gd name="T19" fmla="*/ 0 h 759"/>
              <a:gd name="T20" fmla="*/ 0 w 1386"/>
              <a:gd name="T21" fmla="*/ 4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6" h="759">
                <a:moveTo>
                  <a:pt x="0" y="4"/>
                </a:moveTo>
                <a:cubicBezTo>
                  <a:pt x="0" y="755"/>
                  <a:pt x="0" y="755"/>
                  <a:pt x="0" y="755"/>
                </a:cubicBezTo>
                <a:cubicBezTo>
                  <a:pt x="0" y="756"/>
                  <a:pt x="1" y="757"/>
                  <a:pt x="1" y="758"/>
                </a:cubicBezTo>
                <a:cubicBezTo>
                  <a:pt x="2" y="758"/>
                  <a:pt x="3" y="759"/>
                  <a:pt x="4" y="759"/>
                </a:cubicBezTo>
                <a:cubicBezTo>
                  <a:pt x="1382" y="759"/>
                  <a:pt x="1382" y="759"/>
                  <a:pt x="1382" y="759"/>
                </a:cubicBezTo>
                <a:cubicBezTo>
                  <a:pt x="1385" y="759"/>
                  <a:pt x="1386" y="757"/>
                  <a:pt x="1386" y="755"/>
                </a:cubicBezTo>
                <a:cubicBezTo>
                  <a:pt x="1386" y="752"/>
                  <a:pt x="1385" y="751"/>
                  <a:pt x="1382" y="751"/>
                </a:cubicBezTo>
                <a:cubicBezTo>
                  <a:pt x="8" y="751"/>
                  <a:pt x="8" y="751"/>
                  <a:pt x="8" y="751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7" y="0"/>
                  <a:pt x="4" y="0"/>
                </a:cubicBezTo>
                <a:cubicBezTo>
                  <a:pt x="2" y="0"/>
                  <a:pt x="0" y="2"/>
                  <a:pt x="0" y="4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Oval 116">
            <a:extLst>
              <a:ext uri="{FF2B5EF4-FFF2-40B4-BE49-F238E27FC236}">
                <a16:creationId xmlns:a16="http://schemas.microsoft.com/office/drawing/2014/main" id="{3101B1BD-9299-DFB5-741C-B3F31D3E8AEC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1819409" y="1082342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4" name="Oval 117">
            <a:extLst>
              <a:ext uri="{FF2B5EF4-FFF2-40B4-BE49-F238E27FC236}">
                <a16:creationId xmlns:a16="http://schemas.microsoft.com/office/drawing/2014/main" id="{098347B7-610F-0E26-5CA3-4431E3C59E9A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1281863" y="1275900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5" name="Oval 118">
            <a:extLst>
              <a:ext uri="{FF2B5EF4-FFF2-40B4-BE49-F238E27FC236}">
                <a16:creationId xmlns:a16="http://schemas.microsoft.com/office/drawing/2014/main" id="{0EC2A209-F3CF-F2D6-42F7-354C59A2B7D2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709463" y="1277928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Oval 119">
            <a:extLst>
              <a:ext uri="{FF2B5EF4-FFF2-40B4-BE49-F238E27FC236}">
                <a16:creationId xmlns:a16="http://schemas.microsoft.com/office/drawing/2014/main" id="{62F66DCF-481D-620A-FB3C-22DB51A8BE2A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135550" y="1275900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7" name="Oval 120">
            <a:extLst>
              <a:ext uri="{FF2B5EF4-FFF2-40B4-BE49-F238E27FC236}">
                <a16:creationId xmlns:a16="http://schemas.microsoft.com/office/drawing/2014/main" id="{162E9C5E-E879-D1BF-E2AA-69708E8D16EF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-412018" y="1275900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8" name="Oval 121">
            <a:extLst>
              <a:ext uri="{FF2B5EF4-FFF2-40B4-BE49-F238E27FC236}">
                <a16:creationId xmlns:a16="http://schemas.microsoft.com/office/drawing/2014/main" id="{E8C0F2AC-7C5A-790B-522A-2854B2793AB9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-924192" y="1275900"/>
            <a:ext cx="79200" cy="792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9" name="Rechteck 57">
            <a:extLst>
              <a:ext uri="{FF2B5EF4-FFF2-40B4-BE49-F238E27FC236}">
                <a16:creationId xmlns:a16="http://schemas.microsoft.com/office/drawing/2014/main" id="{00DF81BC-FE84-E92D-27F1-FA1A4B7E712C}"/>
              </a:ext>
            </a:extLst>
          </p:cNvPr>
          <p:cNvSpPr/>
          <p:nvPr/>
        </p:nvSpPr>
        <p:spPr bwMode="gray">
          <a:xfrm rot="19619420">
            <a:off x="-1378156" y="1238005"/>
            <a:ext cx="210146" cy="15275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0%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0" name="Rechteck 58">
            <a:extLst>
              <a:ext uri="{FF2B5EF4-FFF2-40B4-BE49-F238E27FC236}">
                <a16:creationId xmlns:a16="http://schemas.microsoft.com/office/drawing/2014/main" id="{BA77488A-4F9B-2ACE-ECE0-6C4B32FDFD99}"/>
              </a:ext>
            </a:extLst>
          </p:cNvPr>
          <p:cNvSpPr/>
          <p:nvPr/>
        </p:nvSpPr>
        <p:spPr bwMode="gray">
          <a:xfrm rot="19619420">
            <a:off x="-1512420" y="-561258"/>
            <a:ext cx="372063" cy="15275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Rechteck 59">
            <a:extLst>
              <a:ext uri="{FF2B5EF4-FFF2-40B4-BE49-F238E27FC236}">
                <a16:creationId xmlns:a16="http://schemas.microsoft.com/office/drawing/2014/main" id="{A2F20FF6-CCBB-D458-19F6-CF0E59126F22}"/>
              </a:ext>
            </a:extLst>
          </p:cNvPr>
          <p:cNvSpPr/>
          <p:nvPr/>
        </p:nvSpPr>
        <p:spPr bwMode="gray">
          <a:xfrm rot="19619420">
            <a:off x="-1438749" y="401468"/>
            <a:ext cx="291105" cy="15275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50%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2" name="Freeform 123">
            <a:extLst>
              <a:ext uri="{FF2B5EF4-FFF2-40B4-BE49-F238E27FC236}">
                <a16:creationId xmlns:a16="http://schemas.microsoft.com/office/drawing/2014/main" id="{4D3587B3-A96E-2D9F-DA6D-F7CBFFAC994B}"/>
              </a:ext>
            </a:extLst>
          </p:cNvPr>
          <p:cNvSpPr>
            <a:spLocks/>
          </p:cNvSpPr>
          <p:nvPr/>
        </p:nvSpPr>
        <p:spPr bwMode="auto">
          <a:xfrm rot="19619420">
            <a:off x="-1008411" y="-132453"/>
            <a:ext cx="3766324" cy="1170123"/>
          </a:xfrm>
          <a:custGeom>
            <a:avLst/>
            <a:gdLst>
              <a:gd name="T0" fmla="*/ 0 w 3265"/>
              <a:gd name="T1" fmla="*/ 1153 h 1153"/>
              <a:gd name="T2" fmla="*/ 369 w 3265"/>
              <a:gd name="T3" fmla="*/ 1153 h 1153"/>
              <a:gd name="T4" fmla="*/ 647 w 3265"/>
              <a:gd name="T5" fmla="*/ 874 h 1153"/>
              <a:gd name="T6" fmla="*/ 836 w 3265"/>
              <a:gd name="T7" fmla="*/ 874 h 1153"/>
              <a:gd name="T8" fmla="*/ 955 w 3265"/>
              <a:gd name="T9" fmla="*/ 754 h 1153"/>
              <a:gd name="T10" fmla="*/ 1536 w 3265"/>
              <a:gd name="T11" fmla="*/ 754 h 1153"/>
              <a:gd name="T12" fmla="*/ 2017 w 3265"/>
              <a:gd name="T13" fmla="*/ 272 h 1153"/>
              <a:gd name="T14" fmla="*/ 2523 w 3265"/>
              <a:gd name="T15" fmla="*/ 272 h 1153"/>
              <a:gd name="T16" fmla="*/ 2643 w 3265"/>
              <a:gd name="T17" fmla="*/ 394 h 1153"/>
              <a:gd name="T18" fmla="*/ 2882 w 3265"/>
              <a:gd name="T19" fmla="*/ 394 h 1153"/>
              <a:gd name="T20" fmla="*/ 3265 w 3265"/>
              <a:gd name="T21" fmla="*/ 12 h 1153"/>
              <a:gd name="T22" fmla="*/ 3251 w 3265"/>
              <a:gd name="T23" fmla="*/ 0 h 1153"/>
              <a:gd name="T24" fmla="*/ 2875 w 3265"/>
              <a:gd name="T25" fmla="*/ 376 h 1153"/>
              <a:gd name="T26" fmla="*/ 2651 w 3265"/>
              <a:gd name="T27" fmla="*/ 376 h 1153"/>
              <a:gd name="T28" fmla="*/ 2530 w 3265"/>
              <a:gd name="T29" fmla="*/ 253 h 1153"/>
              <a:gd name="T30" fmla="*/ 2008 w 3265"/>
              <a:gd name="T31" fmla="*/ 253 h 1153"/>
              <a:gd name="T32" fmla="*/ 1526 w 3265"/>
              <a:gd name="T33" fmla="*/ 735 h 1153"/>
              <a:gd name="T34" fmla="*/ 947 w 3265"/>
              <a:gd name="T35" fmla="*/ 735 h 1153"/>
              <a:gd name="T36" fmla="*/ 827 w 3265"/>
              <a:gd name="T37" fmla="*/ 855 h 1153"/>
              <a:gd name="T38" fmla="*/ 638 w 3265"/>
              <a:gd name="T39" fmla="*/ 855 h 1153"/>
              <a:gd name="T40" fmla="*/ 359 w 3265"/>
              <a:gd name="T41" fmla="*/ 1134 h 1153"/>
              <a:gd name="T42" fmla="*/ 0 w 3265"/>
              <a:gd name="T43" fmla="*/ 1134 h 1153"/>
              <a:gd name="T44" fmla="*/ 0 w 3265"/>
              <a:gd name="T45" fmla="*/ 1153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265" h="1153">
                <a:moveTo>
                  <a:pt x="0" y="1153"/>
                </a:moveTo>
                <a:lnTo>
                  <a:pt x="369" y="1153"/>
                </a:lnTo>
                <a:lnTo>
                  <a:pt x="647" y="874"/>
                </a:lnTo>
                <a:lnTo>
                  <a:pt x="836" y="874"/>
                </a:lnTo>
                <a:lnTo>
                  <a:pt x="955" y="754"/>
                </a:lnTo>
                <a:lnTo>
                  <a:pt x="1536" y="754"/>
                </a:lnTo>
                <a:lnTo>
                  <a:pt x="2017" y="272"/>
                </a:lnTo>
                <a:lnTo>
                  <a:pt x="2523" y="272"/>
                </a:lnTo>
                <a:lnTo>
                  <a:pt x="2643" y="394"/>
                </a:lnTo>
                <a:lnTo>
                  <a:pt x="2882" y="394"/>
                </a:lnTo>
                <a:lnTo>
                  <a:pt x="3265" y="12"/>
                </a:lnTo>
                <a:lnTo>
                  <a:pt x="3251" y="0"/>
                </a:lnTo>
                <a:lnTo>
                  <a:pt x="2875" y="376"/>
                </a:lnTo>
                <a:lnTo>
                  <a:pt x="2651" y="376"/>
                </a:lnTo>
                <a:lnTo>
                  <a:pt x="2530" y="253"/>
                </a:lnTo>
                <a:lnTo>
                  <a:pt x="2008" y="253"/>
                </a:lnTo>
                <a:lnTo>
                  <a:pt x="1526" y="735"/>
                </a:lnTo>
                <a:lnTo>
                  <a:pt x="947" y="735"/>
                </a:lnTo>
                <a:lnTo>
                  <a:pt x="827" y="855"/>
                </a:lnTo>
                <a:lnTo>
                  <a:pt x="638" y="855"/>
                </a:lnTo>
                <a:lnTo>
                  <a:pt x="359" y="1134"/>
                </a:lnTo>
                <a:lnTo>
                  <a:pt x="0" y="1134"/>
                </a:lnTo>
                <a:lnTo>
                  <a:pt x="0" y="1153"/>
                </a:lnTo>
              </a:path>
            </a:pathLst>
          </a:custGeom>
          <a:solidFill>
            <a:srgbClr val="999999"/>
          </a:solidFill>
          <a:ln>
            <a:solidFill>
              <a:srgbClr val="99999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" name="Freeform 56">
            <a:extLst>
              <a:ext uri="{FF2B5EF4-FFF2-40B4-BE49-F238E27FC236}">
                <a16:creationId xmlns:a16="http://schemas.microsoft.com/office/drawing/2014/main" id="{1872E5D7-14B5-3258-0E9E-B55FD4F87116}"/>
              </a:ext>
            </a:extLst>
          </p:cNvPr>
          <p:cNvSpPr>
            <a:spLocks/>
          </p:cNvSpPr>
          <p:nvPr/>
        </p:nvSpPr>
        <p:spPr bwMode="auto">
          <a:xfrm rot="19619420">
            <a:off x="-1016486" y="-566809"/>
            <a:ext cx="3796316" cy="1896757"/>
          </a:xfrm>
          <a:custGeom>
            <a:avLst/>
            <a:gdLst>
              <a:gd name="T0" fmla="*/ 14 w 3291"/>
              <a:gd name="T1" fmla="*/ 1869 h 1869"/>
              <a:gd name="T2" fmla="*/ 1016 w 3291"/>
              <a:gd name="T3" fmla="*/ 867 h 1869"/>
              <a:gd name="T4" fmla="*/ 1321 w 3291"/>
              <a:gd name="T5" fmla="*/ 867 h 1869"/>
              <a:gd name="T6" fmla="*/ 1895 w 3291"/>
              <a:gd name="T7" fmla="*/ 291 h 1869"/>
              <a:gd name="T8" fmla="*/ 2145 w 3291"/>
              <a:gd name="T9" fmla="*/ 291 h 1869"/>
              <a:gd name="T10" fmla="*/ 2251 w 3291"/>
              <a:gd name="T11" fmla="*/ 185 h 1869"/>
              <a:gd name="T12" fmla="*/ 2913 w 3291"/>
              <a:gd name="T13" fmla="*/ 185 h 1869"/>
              <a:gd name="T14" fmla="*/ 3017 w 3291"/>
              <a:gd name="T15" fmla="*/ 289 h 1869"/>
              <a:gd name="T16" fmla="*/ 3291 w 3291"/>
              <a:gd name="T17" fmla="*/ 15 h 1869"/>
              <a:gd name="T18" fmla="*/ 3276 w 3291"/>
              <a:gd name="T19" fmla="*/ 0 h 1869"/>
              <a:gd name="T20" fmla="*/ 3017 w 3291"/>
              <a:gd name="T21" fmla="*/ 260 h 1869"/>
              <a:gd name="T22" fmla="*/ 2922 w 3291"/>
              <a:gd name="T23" fmla="*/ 166 h 1869"/>
              <a:gd name="T24" fmla="*/ 2244 w 3291"/>
              <a:gd name="T25" fmla="*/ 166 h 1869"/>
              <a:gd name="T26" fmla="*/ 2136 w 3291"/>
              <a:gd name="T27" fmla="*/ 272 h 1869"/>
              <a:gd name="T28" fmla="*/ 1887 w 3291"/>
              <a:gd name="T29" fmla="*/ 272 h 1869"/>
              <a:gd name="T30" fmla="*/ 1313 w 3291"/>
              <a:gd name="T31" fmla="*/ 848 h 1869"/>
              <a:gd name="T32" fmla="*/ 1009 w 3291"/>
              <a:gd name="T33" fmla="*/ 848 h 1869"/>
              <a:gd name="T34" fmla="*/ 0 w 3291"/>
              <a:gd name="T35" fmla="*/ 1855 h 1869"/>
              <a:gd name="T36" fmla="*/ 14 w 3291"/>
              <a:gd name="T37" fmla="*/ 1869 h 1869"/>
              <a:gd name="T38" fmla="*/ 14 w 3291"/>
              <a:gd name="T39" fmla="*/ 1869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91" h="1869">
                <a:moveTo>
                  <a:pt x="14" y="1869"/>
                </a:moveTo>
                <a:lnTo>
                  <a:pt x="1016" y="867"/>
                </a:lnTo>
                <a:lnTo>
                  <a:pt x="1321" y="867"/>
                </a:lnTo>
                <a:lnTo>
                  <a:pt x="1895" y="291"/>
                </a:lnTo>
                <a:lnTo>
                  <a:pt x="2145" y="291"/>
                </a:lnTo>
                <a:lnTo>
                  <a:pt x="2251" y="185"/>
                </a:lnTo>
                <a:lnTo>
                  <a:pt x="2913" y="185"/>
                </a:lnTo>
                <a:lnTo>
                  <a:pt x="3017" y="289"/>
                </a:lnTo>
                <a:lnTo>
                  <a:pt x="3291" y="15"/>
                </a:lnTo>
                <a:lnTo>
                  <a:pt x="3276" y="0"/>
                </a:lnTo>
                <a:lnTo>
                  <a:pt x="3017" y="260"/>
                </a:lnTo>
                <a:lnTo>
                  <a:pt x="2922" y="166"/>
                </a:lnTo>
                <a:lnTo>
                  <a:pt x="2244" y="166"/>
                </a:lnTo>
                <a:lnTo>
                  <a:pt x="2136" y="272"/>
                </a:lnTo>
                <a:lnTo>
                  <a:pt x="1887" y="272"/>
                </a:lnTo>
                <a:lnTo>
                  <a:pt x="1313" y="848"/>
                </a:lnTo>
                <a:lnTo>
                  <a:pt x="1009" y="848"/>
                </a:lnTo>
                <a:lnTo>
                  <a:pt x="0" y="1855"/>
                </a:lnTo>
                <a:lnTo>
                  <a:pt x="14" y="1869"/>
                </a:lnTo>
                <a:lnTo>
                  <a:pt x="14" y="1869"/>
                </a:lnTo>
              </a:path>
            </a:pathLst>
          </a:custGeom>
          <a:solidFill>
            <a:srgbClr val="999999"/>
          </a:solidFill>
          <a:ln>
            <a:solidFill>
              <a:srgbClr val="99999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4" name="Freeform 63">
            <a:extLst>
              <a:ext uri="{FF2B5EF4-FFF2-40B4-BE49-F238E27FC236}">
                <a16:creationId xmlns:a16="http://schemas.microsoft.com/office/drawing/2014/main" id="{0AF3E194-8A4B-4CE4-D389-7D61F9DFA6DF}"/>
              </a:ext>
            </a:extLst>
          </p:cNvPr>
          <p:cNvSpPr>
            <a:spLocks/>
          </p:cNvSpPr>
          <p:nvPr/>
        </p:nvSpPr>
        <p:spPr bwMode="auto">
          <a:xfrm rot="19619420">
            <a:off x="-1008411" y="4552"/>
            <a:ext cx="3754788" cy="841312"/>
          </a:xfrm>
          <a:custGeom>
            <a:avLst/>
            <a:gdLst>
              <a:gd name="T0" fmla="*/ 0 w 3255"/>
              <a:gd name="T1" fmla="*/ 508 h 829"/>
              <a:gd name="T2" fmla="*/ 305 w 3255"/>
              <a:gd name="T3" fmla="*/ 508 h 829"/>
              <a:gd name="T4" fmla="*/ 794 w 3255"/>
              <a:gd name="T5" fmla="*/ 19 h 829"/>
              <a:gd name="T6" fmla="*/ 1337 w 3255"/>
              <a:gd name="T7" fmla="*/ 19 h 829"/>
              <a:gd name="T8" fmla="*/ 2003 w 3255"/>
              <a:gd name="T9" fmla="*/ 685 h 829"/>
              <a:gd name="T10" fmla="*/ 2497 w 3255"/>
              <a:gd name="T11" fmla="*/ 685 h 829"/>
              <a:gd name="T12" fmla="*/ 2641 w 3255"/>
              <a:gd name="T13" fmla="*/ 829 h 829"/>
              <a:gd name="T14" fmla="*/ 3014 w 3255"/>
              <a:gd name="T15" fmla="*/ 829 h 829"/>
              <a:gd name="T16" fmla="*/ 3255 w 3255"/>
              <a:gd name="T17" fmla="*/ 588 h 829"/>
              <a:gd name="T18" fmla="*/ 3243 w 3255"/>
              <a:gd name="T19" fmla="*/ 574 h 829"/>
              <a:gd name="T20" fmla="*/ 3007 w 3255"/>
              <a:gd name="T21" fmla="*/ 810 h 829"/>
              <a:gd name="T22" fmla="*/ 2651 w 3255"/>
              <a:gd name="T23" fmla="*/ 810 h 829"/>
              <a:gd name="T24" fmla="*/ 2504 w 3255"/>
              <a:gd name="T25" fmla="*/ 666 h 829"/>
              <a:gd name="T26" fmla="*/ 2013 w 3255"/>
              <a:gd name="T27" fmla="*/ 666 h 829"/>
              <a:gd name="T28" fmla="*/ 1347 w 3255"/>
              <a:gd name="T29" fmla="*/ 0 h 829"/>
              <a:gd name="T30" fmla="*/ 787 w 3255"/>
              <a:gd name="T31" fmla="*/ 0 h 829"/>
              <a:gd name="T32" fmla="*/ 298 w 3255"/>
              <a:gd name="T33" fmla="*/ 489 h 829"/>
              <a:gd name="T34" fmla="*/ 0 w 3255"/>
              <a:gd name="T35" fmla="*/ 489 h 829"/>
              <a:gd name="T36" fmla="*/ 0 w 3255"/>
              <a:gd name="T37" fmla="*/ 508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55" h="829">
                <a:moveTo>
                  <a:pt x="0" y="508"/>
                </a:moveTo>
                <a:lnTo>
                  <a:pt x="305" y="508"/>
                </a:lnTo>
                <a:lnTo>
                  <a:pt x="794" y="19"/>
                </a:lnTo>
                <a:lnTo>
                  <a:pt x="1337" y="19"/>
                </a:lnTo>
                <a:lnTo>
                  <a:pt x="2003" y="685"/>
                </a:lnTo>
                <a:lnTo>
                  <a:pt x="2497" y="685"/>
                </a:lnTo>
                <a:lnTo>
                  <a:pt x="2641" y="829"/>
                </a:lnTo>
                <a:lnTo>
                  <a:pt x="3014" y="829"/>
                </a:lnTo>
                <a:lnTo>
                  <a:pt x="3255" y="588"/>
                </a:lnTo>
                <a:lnTo>
                  <a:pt x="3243" y="574"/>
                </a:lnTo>
                <a:lnTo>
                  <a:pt x="3007" y="810"/>
                </a:lnTo>
                <a:lnTo>
                  <a:pt x="2651" y="810"/>
                </a:lnTo>
                <a:lnTo>
                  <a:pt x="2504" y="666"/>
                </a:lnTo>
                <a:lnTo>
                  <a:pt x="2013" y="666"/>
                </a:lnTo>
                <a:lnTo>
                  <a:pt x="1347" y="0"/>
                </a:lnTo>
                <a:lnTo>
                  <a:pt x="787" y="0"/>
                </a:lnTo>
                <a:lnTo>
                  <a:pt x="298" y="489"/>
                </a:lnTo>
                <a:lnTo>
                  <a:pt x="0" y="489"/>
                </a:lnTo>
                <a:lnTo>
                  <a:pt x="0" y="508"/>
                </a:lnTo>
                <a:close/>
              </a:path>
            </a:pathLst>
          </a:custGeom>
          <a:solidFill>
            <a:srgbClr val="999999"/>
          </a:solidFill>
          <a:ln>
            <a:solidFill>
              <a:srgbClr val="99999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6" name="Oval 57">
            <a:extLst>
              <a:ext uri="{FF2B5EF4-FFF2-40B4-BE49-F238E27FC236}">
                <a16:creationId xmlns:a16="http://schemas.microsoft.com/office/drawing/2014/main" id="{82A2317E-E621-A5B0-72A3-19C57616ECD6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2700817" y="-578596"/>
            <a:ext cx="79200" cy="79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9999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7" name="Oval 65">
            <a:extLst>
              <a:ext uri="{FF2B5EF4-FFF2-40B4-BE49-F238E27FC236}">
                <a16:creationId xmlns:a16="http://schemas.microsoft.com/office/drawing/2014/main" id="{8C7077CA-55C7-CFC0-EAF5-F1BE8B809ED3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2700817" y="552209"/>
            <a:ext cx="79200" cy="79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9999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8" name="Oval 124">
            <a:extLst>
              <a:ext uri="{FF2B5EF4-FFF2-40B4-BE49-F238E27FC236}">
                <a16:creationId xmlns:a16="http://schemas.microsoft.com/office/drawing/2014/main" id="{68860A33-0630-0FEA-6CC9-20CCB6EB7BDA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2700817" y="-160217"/>
            <a:ext cx="79200" cy="79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9999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9" name="Oval 93">
            <a:extLst>
              <a:ext uri="{FF2B5EF4-FFF2-40B4-BE49-F238E27FC236}">
                <a16:creationId xmlns:a16="http://schemas.microsoft.com/office/drawing/2014/main" id="{21DF4797-C515-C8AC-C28D-916B8E096DBD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499258" y="-22314"/>
            <a:ext cx="72000" cy="7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0" name="Oval 102">
            <a:extLst>
              <a:ext uri="{FF2B5EF4-FFF2-40B4-BE49-F238E27FC236}">
                <a16:creationId xmlns:a16="http://schemas.microsoft.com/office/drawing/2014/main" id="{5ADBF8C7-C692-A9F0-6879-68EF73B1F256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139150" y="790728"/>
            <a:ext cx="72000" cy="700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1" name="Oval 93">
            <a:extLst>
              <a:ext uri="{FF2B5EF4-FFF2-40B4-BE49-F238E27FC236}">
                <a16:creationId xmlns:a16="http://schemas.microsoft.com/office/drawing/2014/main" id="{85E739BD-362E-ADF4-D55E-3A1BD65D81F3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1282916" y="97438"/>
            <a:ext cx="72000" cy="7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2" name="Oval 93">
            <a:extLst>
              <a:ext uri="{FF2B5EF4-FFF2-40B4-BE49-F238E27FC236}">
                <a16:creationId xmlns:a16="http://schemas.microsoft.com/office/drawing/2014/main" id="{5B34A913-0F33-1398-CDC8-14C68EAE0E61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2426890" y="-324260"/>
            <a:ext cx="72000" cy="7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53" name="Straight Connector 312">
            <a:extLst>
              <a:ext uri="{FF2B5EF4-FFF2-40B4-BE49-F238E27FC236}">
                <a16:creationId xmlns:a16="http://schemas.microsoft.com/office/drawing/2014/main" id="{81E6D212-5BE9-508F-53B3-ED117F9FA38D}"/>
              </a:ext>
            </a:extLst>
          </p:cNvPr>
          <p:cNvCxnSpPr>
            <a:cxnSpLocks/>
          </p:cNvCxnSpPr>
          <p:nvPr/>
        </p:nvCxnSpPr>
        <p:spPr>
          <a:xfrm rot="19619420" flipV="1">
            <a:off x="149502" y="852417"/>
            <a:ext cx="48325" cy="432911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dash"/>
            <a:tailEnd type="none"/>
          </a:ln>
          <a:effectLst/>
        </p:spPr>
      </p:cxnSp>
      <p:cxnSp>
        <p:nvCxnSpPr>
          <p:cNvPr id="154" name="Straight Connector 313">
            <a:extLst>
              <a:ext uri="{FF2B5EF4-FFF2-40B4-BE49-F238E27FC236}">
                <a16:creationId xmlns:a16="http://schemas.microsoft.com/office/drawing/2014/main" id="{5A0E4229-3214-7603-A40E-3E2E6C7E111F}"/>
              </a:ext>
            </a:extLst>
          </p:cNvPr>
          <p:cNvCxnSpPr>
            <a:cxnSpLocks/>
          </p:cNvCxnSpPr>
          <p:nvPr/>
        </p:nvCxnSpPr>
        <p:spPr>
          <a:xfrm rot="19619420" flipV="1">
            <a:off x="535258" y="41115"/>
            <a:ext cx="23317" cy="1288834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dash"/>
            <a:tailEnd type="none"/>
          </a:ln>
          <a:effectLst/>
        </p:spPr>
      </p:cxnSp>
      <p:cxnSp>
        <p:nvCxnSpPr>
          <p:cNvPr id="155" name="Straight Connector 314">
            <a:extLst>
              <a:ext uri="{FF2B5EF4-FFF2-40B4-BE49-F238E27FC236}">
                <a16:creationId xmlns:a16="http://schemas.microsoft.com/office/drawing/2014/main" id="{97FE6700-C2E0-8C2C-C270-193DEDA62336}"/>
              </a:ext>
            </a:extLst>
          </p:cNvPr>
          <p:cNvCxnSpPr>
            <a:cxnSpLocks/>
          </p:cNvCxnSpPr>
          <p:nvPr/>
        </p:nvCxnSpPr>
        <p:spPr>
          <a:xfrm rot="19619420" flipV="1">
            <a:off x="1295815" y="160867"/>
            <a:ext cx="46418" cy="1124461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dash"/>
            <a:tailEnd type="none"/>
          </a:ln>
          <a:effectLst/>
        </p:spPr>
      </p:cxnSp>
      <p:cxnSp>
        <p:nvCxnSpPr>
          <p:cNvPr id="156" name="Straight Connector 315">
            <a:extLst>
              <a:ext uri="{FF2B5EF4-FFF2-40B4-BE49-F238E27FC236}">
                <a16:creationId xmlns:a16="http://schemas.microsoft.com/office/drawing/2014/main" id="{4F68889E-303B-5DAE-0B85-EFEEFE6E4CCD}"/>
              </a:ext>
            </a:extLst>
          </p:cNvPr>
          <p:cNvCxnSpPr>
            <a:cxnSpLocks/>
          </p:cNvCxnSpPr>
          <p:nvPr/>
        </p:nvCxnSpPr>
        <p:spPr>
          <a:xfrm rot="21201888" flipH="1" flipV="1">
            <a:off x="2143724" y="-185748"/>
            <a:ext cx="416282" cy="964127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dash"/>
            <a:tailEnd type="none"/>
          </a:ln>
          <a:effectLst/>
        </p:spPr>
      </p:cxnSp>
      <p:sp>
        <p:nvSpPr>
          <p:cNvPr id="157" name="Freeform 60">
            <a:extLst>
              <a:ext uri="{FF2B5EF4-FFF2-40B4-BE49-F238E27FC236}">
                <a16:creationId xmlns:a16="http://schemas.microsoft.com/office/drawing/2014/main" id="{38EA5F7B-223C-C404-5A02-664EE7EA5F9B}"/>
              </a:ext>
            </a:extLst>
          </p:cNvPr>
          <p:cNvSpPr>
            <a:spLocks/>
          </p:cNvSpPr>
          <p:nvPr/>
        </p:nvSpPr>
        <p:spPr bwMode="auto">
          <a:xfrm rot="19619420">
            <a:off x="-1008411" y="-163913"/>
            <a:ext cx="3760555" cy="1352797"/>
          </a:xfrm>
          <a:custGeom>
            <a:avLst/>
            <a:gdLst>
              <a:gd name="T0" fmla="*/ 0 w 3260"/>
              <a:gd name="T1" fmla="*/ 1333 h 1333"/>
              <a:gd name="T2" fmla="*/ 581 w 3260"/>
              <a:gd name="T3" fmla="*/ 1333 h 1333"/>
              <a:gd name="T4" fmla="*/ 931 w 3260"/>
              <a:gd name="T5" fmla="*/ 983 h 1333"/>
              <a:gd name="T6" fmla="*/ 1037 w 3260"/>
              <a:gd name="T7" fmla="*/ 983 h 1333"/>
              <a:gd name="T8" fmla="*/ 2001 w 3260"/>
              <a:gd name="T9" fmla="*/ 19 h 1333"/>
              <a:gd name="T10" fmla="*/ 2284 w 3260"/>
              <a:gd name="T11" fmla="*/ 19 h 1333"/>
              <a:gd name="T12" fmla="*/ 2891 w 3260"/>
              <a:gd name="T13" fmla="*/ 626 h 1333"/>
              <a:gd name="T14" fmla="*/ 3104 w 3260"/>
              <a:gd name="T15" fmla="*/ 626 h 1333"/>
              <a:gd name="T16" fmla="*/ 3260 w 3260"/>
              <a:gd name="T17" fmla="*/ 470 h 1333"/>
              <a:gd name="T18" fmla="*/ 3246 w 3260"/>
              <a:gd name="T19" fmla="*/ 456 h 1333"/>
              <a:gd name="T20" fmla="*/ 3097 w 3260"/>
              <a:gd name="T21" fmla="*/ 607 h 1333"/>
              <a:gd name="T22" fmla="*/ 2899 w 3260"/>
              <a:gd name="T23" fmla="*/ 607 h 1333"/>
              <a:gd name="T24" fmla="*/ 2292 w 3260"/>
              <a:gd name="T25" fmla="*/ 0 h 1333"/>
              <a:gd name="T26" fmla="*/ 1994 w 3260"/>
              <a:gd name="T27" fmla="*/ 0 h 1333"/>
              <a:gd name="T28" fmla="*/ 1030 w 3260"/>
              <a:gd name="T29" fmla="*/ 964 h 1333"/>
              <a:gd name="T30" fmla="*/ 924 w 3260"/>
              <a:gd name="T31" fmla="*/ 964 h 1333"/>
              <a:gd name="T32" fmla="*/ 574 w 3260"/>
              <a:gd name="T33" fmla="*/ 1314 h 1333"/>
              <a:gd name="T34" fmla="*/ 0 w 3260"/>
              <a:gd name="T35" fmla="*/ 1314 h 1333"/>
              <a:gd name="T36" fmla="*/ 0 w 3260"/>
              <a:gd name="T37" fmla="*/ 1333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60" h="1333">
                <a:moveTo>
                  <a:pt x="0" y="1333"/>
                </a:moveTo>
                <a:lnTo>
                  <a:pt x="581" y="1333"/>
                </a:lnTo>
                <a:lnTo>
                  <a:pt x="931" y="983"/>
                </a:lnTo>
                <a:lnTo>
                  <a:pt x="1037" y="983"/>
                </a:lnTo>
                <a:lnTo>
                  <a:pt x="2001" y="19"/>
                </a:lnTo>
                <a:lnTo>
                  <a:pt x="2284" y="19"/>
                </a:lnTo>
                <a:lnTo>
                  <a:pt x="2891" y="626"/>
                </a:lnTo>
                <a:lnTo>
                  <a:pt x="3104" y="626"/>
                </a:lnTo>
                <a:lnTo>
                  <a:pt x="3260" y="470"/>
                </a:lnTo>
                <a:lnTo>
                  <a:pt x="3246" y="456"/>
                </a:lnTo>
                <a:lnTo>
                  <a:pt x="3097" y="607"/>
                </a:lnTo>
                <a:lnTo>
                  <a:pt x="2899" y="607"/>
                </a:lnTo>
                <a:lnTo>
                  <a:pt x="2292" y="0"/>
                </a:lnTo>
                <a:lnTo>
                  <a:pt x="1994" y="0"/>
                </a:lnTo>
                <a:lnTo>
                  <a:pt x="1030" y="964"/>
                </a:lnTo>
                <a:lnTo>
                  <a:pt x="924" y="964"/>
                </a:lnTo>
                <a:lnTo>
                  <a:pt x="574" y="1314"/>
                </a:lnTo>
                <a:lnTo>
                  <a:pt x="0" y="1314"/>
                </a:lnTo>
                <a:lnTo>
                  <a:pt x="0" y="1333"/>
                </a:lnTo>
              </a:path>
            </a:pathLst>
          </a:custGeom>
          <a:solidFill>
            <a:srgbClr val="FFD200"/>
          </a:solidFill>
          <a:ln>
            <a:solidFill>
              <a:srgbClr val="FFD2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8" name="Oval 61">
            <a:extLst>
              <a:ext uri="{FF2B5EF4-FFF2-40B4-BE49-F238E27FC236}">
                <a16:creationId xmlns:a16="http://schemas.microsoft.com/office/drawing/2014/main" id="{9301FD1D-4300-77E2-AB0A-8723EE4FAB45}"/>
              </a:ext>
            </a:extLst>
          </p:cNvPr>
          <p:cNvSpPr>
            <a:spLocks noChangeArrowheads="1"/>
          </p:cNvSpPr>
          <p:nvPr/>
        </p:nvSpPr>
        <p:spPr bwMode="auto">
          <a:xfrm rot="19619420">
            <a:off x="2700817" y="265006"/>
            <a:ext cx="79200" cy="79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FFD2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hteck 106">
            <a:extLst>
              <a:ext uri="{FF2B5EF4-FFF2-40B4-BE49-F238E27FC236}">
                <a16:creationId xmlns:a16="http://schemas.microsoft.com/office/drawing/2014/main" id="{18CC2970-EFDB-9E5E-0CDB-8A5CC4483336}"/>
              </a:ext>
            </a:extLst>
          </p:cNvPr>
          <p:cNvSpPr/>
          <p:nvPr/>
        </p:nvSpPr>
        <p:spPr bwMode="gray">
          <a:xfrm rot="19640591">
            <a:off x="658519" y="823509"/>
            <a:ext cx="12632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noProof="1">
                <a:solidFill>
                  <a:srgbClr val="58595B"/>
                </a:solidFill>
                <a:latin typeface="Julius Sans One"/>
              </a:rPr>
              <a:t>15</a:t>
            </a:r>
            <a:r>
              <a:rPr kumimoji="0" lang="en-US" sz="1400" b="1" i="0" u="none" strike="noStrike" kern="1200" cap="none" spc="0" normalizeH="0" baseline="0" noProof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-nov-2024</a:t>
            </a:r>
          </a:p>
        </p:txBody>
      </p:sp>
      <p:pic>
        <p:nvPicPr>
          <p:cNvPr id="2" name="object 3">
            <a:extLst>
              <a:ext uri="{FF2B5EF4-FFF2-40B4-BE49-F238E27FC236}">
                <a16:creationId xmlns:a16="http://schemas.microsoft.com/office/drawing/2014/main" id="{536A96CE-5834-1801-B2AD-F97BC5ACED4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27361" y="3458281"/>
            <a:ext cx="3087624" cy="176174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D5FAF81-F241-C140-3B0A-785289559451}"/>
              </a:ext>
            </a:extLst>
          </p:cNvPr>
          <p:cNvSpPr txBox="1"/>
          <p:nvPr/>
        </p:nvSpPr>
        <p:spPr>
          <a:xfrm>
            <a:off x="5884680" y="5464789"/>
            <a:ext cx="624524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MX" sz="13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 M Bedoya</a:t>
            </a:r>
            <a:r>
              <a:rPr kumimoji="0" lang="es-MX" sz="13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Matemática -  </a:t>
            </a:r>
            <a:r>
              <a:rPr lang="es-MX" sz="13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Actuaria </a:t>
            </a:r>
            <a:r>
              <a:rPr kumimoji="0" lang="es-MX" sz="13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Universidad del Tolima y Nacional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Matricula Asociación Colombiana de Actuarios MACA # 101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Directora Estrategia Actuarial y Análisis de Data - UNIT</a:t>
            </a:r>
            <a:endParaRPr kumimoji="0" lang="es-419" sz="1200" b="0" i="0" u="none" strike="noStrike" kern="120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200" b="0" i="0" u="none" strike="noStrike" kern="120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B20E8768-0D99-ED12-47BB-F18B200932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3" y="6111875"/>
            <a:ext cx="10572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04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85" grpId="0" animBg="1"/>
      <p:bldP spid="1086" grpId="0" animBg="1"/>
      <p:bldP spid="1087" grpId="0" animBg="1"/>
      <p:bldP spid="128" grpId="0" animBg="1"/>
      <p:bldP spid="129" grpId="0" animBg="1"/>
      <p:bldP spid="130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/>
      <p:bldP spid="140" grpId="0"/>
      <p:bldP spid="141" grpId="0"/>
      <p:bldP spid="142" grpId="0" animBg="1"/>
      <p:bldP spid="143" grpId="0" animBg="1"/>
      <p:bldP spid="144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7" grpId="0" animBg="1"/>
      <p:bldP spid="158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tx2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erade Verbindung 27"/>
          <p:cNvCxnSpPr>
            <a:cxnSpLocks/>
          </p:cNvCxnSpPr>
          <p:nvPr/>
        </p:nvCxnSpPr>
        <p:spPr bwMode="gray">
          <a:xfrm>
            <a:off x="11796181" y="1036384"/>
            <a:ext cx="0" cy="5688724"/>
          </a:xfrm>
          <a:prstGeom prst="line">
            <a:avLst/>
          </a:prstGeom>
          <a:ln w="12700">
            <a:solidFill>
              <a:srgbClr val="FF9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uppieren 47"/>
          <p:cNvGrpSpPr/>
          <p:nvPr/>
        </p:nvGrpSpPr>
        <p:grpSpPr>
          <a:xfrm>
            <a:off x="6421036" y="2978222"/>
            <a:ext cx="2324429" cy="1560571"/>
            <a:chOff x="569930" y="3071109"/>
            <a:chExt cx="3440886" cy="1496224"/>
          </a:xfrm>
        </p:grpSpPr>
        <p:grpSp>
          <p:nvGrpSpPr>
            <p:cNvPr id="52" name="Group 172"/>
            <p:cNvGrpSpPr>
              <a:grpSpLocks noChangeAspect="1"/>
            </p:cNvGrpSpPr>
            <p:nvPr/>
          </p:nvGrpSpPr>
          <p:grpSpPr bwMode="auto">
            <a:xfrm>
              <a:off x="569930" y="3071109"/>
              <a:ext cx="3440886" cy="1496224"/>
              <a:chOff x="2001" y="1813"/>
              <a:chExt cx="1596" cy="694"/>
            </a:xfrm>
          </p:grpSpPr>
          <p:sp>
            <p:nvSpPr>
              <p:cNvPr id="59" name="Freeform 173"/>
              <p:cNvSpPr>
                <a:spLocks/>
              </p:cNvSpPr>
              <p:nvPr/>
            </p:nvSpPr>
            <p:spPr bwMode="auto">
              <a:xfrm>
                <a:off x="2001" y="1837"/>
                <a:ext cx="0" cy="670"/>
              </a:xfrm>
              <a:custGeom>
                <a:avLst/>
                <a:gdLst>
                  <a:gd name="T0" fmla="*/ 670 h 670"/>
                  <a:gd name="T1" fmla="*/ 0 h 670"/>
                  <a:gd name="T2" fmla="*/ 670 h 67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70">
                    <a:moveTo>
                      <a:pt x="0" y="670"/>
                    </a:moveTo>
                    <a:lnTo>
                      <a:pt x="0" y="0"/>
                    </a:lnTo>
                    <a:lnTo>
                      <a:pt x="0" y="670"/>
                    </a:lnTo>
                    <a:close/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Line 174"/>
              <p:cNvSpPr>
                <a:spLocks noChangeShapeType="1"/>
              </p:cNvSpPr>
              <p:nvPr/>
            </p:nvSpPr>
            <p:spPr bwMode="auto">
              <a:xfrm flipV="1">
                <a:off x="2001" y="1837"/>
                <a:ext cx="0" cy="67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reeform 175"/>
              <p:cNvSpPr>
                <a:spLocks/>
              </p:cNvSpPr>
              <p:nvPr/>
            </p:nvSpPr>
            <p:spPr bwMode="auto">
              <a:xfrm>
                <a:off x="2126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reeform 176"/>
              <p:cNvSpPr>
                <a:spLocks/>
              </p:cNvSpPr>
              <p:nvPr/>
            </p:nvSpPr>
            <p:spPr bwMode="auto">
              <a:xfrm>
                <a:off x="2242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Freeform 177"/>
              <p:cNvSpPr>
                <a:spLocks/>
              </p:cNvSpPr>
              <p:nvPr/>
            </p:nvSpPr>
            <p:spPr bwMode="auto">
              <a:xfrm>
                <a:off x="2355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" name="Freeform 178"/>
              <p:cNvSpPr>
                <a:spLocks/>
              </p:cNvSpPr>
              <p:nvPr/>
            </p:nvSpPr>
            <p:spPr bwMode="auto">
              <a:xfrm>
                <a:off x="2469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Freeform 179"/>
              <p:cNvSpPr>
                <a:spLocks/>
              </p:cNvSpPr>
              <p:nvPr/>
            </p:nvSpPr>
            <p:spPr bwMode="auto">
              <a:xfrm>
                <a:off x="2582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" name="Freeform 180"/>
              <p:cNvSpPr>
                <a:spLocks/>
              </p:cNvSpPr>
              <p:nvPr/>
            </p:nvSpPr>
            <p:spPr bwMode="auto">
              <a:xfrm>
                <a:off x="2693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 181"/>
              <p:cNvSpPr>
                <a:spLocks/>
              </p:cNvSpPr>
              <p:nvPr/>
            </p:nvSpPr>
            <p:spPr bwMode="auto">
              <a:xfrm>
                <a:off x="2806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Freeform 182"/>
              <p:cNvSpPr>
                <a:spLocks/>
              </p:cNvSpPr>
              <p:nvPr/>
            </p:nvSpPr>
            <p:spPr bwMode="auto">
              <a:xfrm>
                <a:off x="2915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" name="Freeform 183"/>
              <p:cNvSpPr>
                <a:spLocks/>
              </p:cNvSpPr>
              <p:nvPr/>
            </p:nvSpPr>
            <p:spPr bwMode="auto">
              <a:xfrm>
                <a:off x="3033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Freeform 184"/>
              <p:cNvSpPr>
                <a:spLocks/>
              </p:cNvSpPr>
              <p:nvPr/>
            </p:nvSpPr>
            <p:spPr bwMode="auto">
              <a:xfrm>
                <a:off x="3146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" name="Freeform 185"/>
              <p:cNvSpPr>
                <a:spLocks/>
              </p:cNvSpPr>
              <p:nvPr/>
            </p:nvSpPr>
            <p:spPr bwMode="auto">
              <a:xfrm>
                <a:off x="3255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" name="Freeform 186"/>
              <p:cNvSpPr>
                <a:spLocks/>
              </p:cNvSpPr>
              <p:nvPr/>
            </p:nvSpPr>
            <p:spPr bwMode="auto">
              <a:xfrm>
                <a:off x="3368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" name="Freeform 187"/>
              <p:cNvSpPr>
                <a:spLocks/>
              </p:cNvSpPr>
              <p:nvPr/>
            </p:nvSpPr>
            <p:spPr bwMode="auto">
              <a:xfrm>
                <a:off x="3479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" name="Freeform 188"/>
              <p:cNvSpPr>
                <a:spLocks/>
              </p:cNvSpPr>
              <p:nvPr/>
            </p:nvSpPr>
            <p:spPr bwMode="auto">
              <a:xfrm>
                <a:off x="3593" y="1813"/>
                <a:ext cx="0" cy="694"/>
              </a:xfrm>
              <a:custGeom>
                <a:avLst/>
                <a:gdLst>
                  <a:gd name="T0" fmla="*/ 694 h 694"/>
                  <a:gd name="T1" fmla="*/ 0 h 694"/>
                  <a:gd name="T2" fmla="*/ 694 h 6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94">
                    <a:moveTo>
                      <a:pt x="0" y="694"/>
                    </a:moveTo>
                    <a:lnTo>
                      <a:pt x="0" y="0"/>
                    </a:lnTo>
                    <a:lnTo>
                      <a:pt x="0" y="694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5" name="Freeform 189"/>
              <p:cNvSpPr>
                <a:spLocks/>
              </p:cNvSpPr>
              <p:nvPr/>
            </p:nvSpPr>
            <p:spPr bwMode="auto">
              <a:xfrm>
                <a:off x="3593" y="1813"/>
                <a:ext cx="0" cy="694"/>
              </a:xfrm>
              <a:custGeom>
                <a:avLst/>
                <a:gdLst>
                  <a:gd name="T0" fmla="*/ 694 h 694"/>
                  <a:gd name="T1" fmla="*/ 0 h 694"/>
                  <a:gd name="T2" fmla="*/ 694 h 6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94">
                    <a:moveTo>
                      <a:pt x="0" y="694"/>
                    </a:moveTo>
                    <a:lnTo>
                      <a:pt x="0" y="0"/>
                    </a:lnTo>
                    <a:lnTo>
                      <a:pt x="0" y="69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reeform 192"/>
              <p:cNvSpPr>
                <a:spLocks/>
              </p:cNvSpPr>
              <p:nvPr/>
            </p:nvSpPr>
            <p:spPr bwMode="auto">
              <a:xfrm>
                <a:off x="2017" y="1872"/>
                <a:ext cx="1576" cy="359"/>
              </a:xfrm>
              <a:custGeom>
                <a:avLst/>
                <a:gdLst>
                  <a:gd name="T0" fmla="*/ 0 w 1576"/>
                  <a:gd name="T1" fmla="*/ 359 h 359"/>
                  <a:gd name="T2" fmla="*/ 1552 w 1576"/>
                  <a:gd name="T3" fmla="*/ 264 h 359"/>
                  <a:gd name="T4" fmla="*/ 1507 w 1576"/>
                  <a:gd name="T5" fmla="*/ 194 h 359"/>
                  <a:gd name="T6" fmla="*/ 1481 w 1576"/>
                  <a:gd name="T7" fmla="*/ 175 h 359"/>
                  <a:gd name="T8" fmla="*/ 1450 w 1576"/>
                  <a:gd name="T9" fmla="*/ 130 h 359"/>
                  <a:gd name="T10" fmla="*/ 1432 w 1576"/>
                  <a:gd name="T11" fmla="*/ 99 h 359"/>
                  <a:gd name="T12" fmla="*/ 1370 w 1576"/>
                  <a:gd name="T13" fmla="*/ 248 h 359"/>
                  <a:gd name="T14" fmla="*/ 1321 w 1576"/>
                  <a:gd name="T15" fmla="*/ 248 h 359"/>
                  <a:gd name="T16" fmla="*/ 1280 w 1576"/>
                  <a:gd name="T17" fmla="*/ 260 h 359"/>
                  <a:gd name="T18" fmla="*/ 1240 w 1576"/>
                  <a:gd name="T19" fmla="*/ 290 h 359"/>
                  <a:gd name="T20" fmla="*/ 1186 w 1576"/>
                  <a:gd name="T21" fmla="*/ 328 h 359"/>
                  <a:gd name="T22" fmla="*/ 1136 w 1576"/>
                  <a:gd name="T23" fmla="*/ 286 h 359"/>
                  <a:gd name="T24" fmla="*/ 1110 w 1576"/>
                  <a:gd name="T25" fmla="*/ 279 h 359"/>
                  <a:gd name="T26" fmla="*/ 1077 w 1576"/>
                  <a:gd name="T27" fmla="*/ 168 h 359"/>
                  <a:gd name="T28" fmla="*/ 1006 w 1576"/>
                  <a:gd name="T29" fmla="*/ 260 h 359"/>
                  <a:gd name="T30" fmla="*/ 983 w 1576"/>
                  <a:gd name="T31" fmla="*/ 279 h 359"/>
                  <a:gd name="T32" fmla="*/ 976 w 1576"/>
                  <a:gd name="T33" fmla="*/ 241 h 359"/>
                  <a:gd name="T34" fmla="*/ 945 w 1576"/>
                  <a:gd name="T35" fmla="*/ 260 h 359"/>
                  <a:gd name="T36" fmla="*/ 910 w 1576"/>
                  <a:gd name="T37" fmla="*/ 236 h 359"/>
                  <a:gd name="T38" fmla="*/ 893 w 1576"/>
                  <a:gd name="T39" fmla="*/ 177 h 359"/>
                  <a:gd name="T40" fmla="*/ 855 w 1576"/>
                  <a:gd name="T41" fmla="*/ 201 h 359"/>
                  <a:gd name="T42" fmla="*/ 822 w 1576"/>
                  <a:gd name="T43" fmla="*/ 194 h 359"/>
                  <a:gd name="T44" fmla="*/ 806 w 1576"/>
                  <a:gd name="T45" fmla="*/ 208 h 359"/>
                  <a:gd name="T46" fmla="*/ 784 w 1576"/>
                  <a:gd name="T47" fmla="*/ 213 h 359"/>
                  <a:gd name="T48" fmla="*/ 768 w 1576"/>
                  <a:gd name="T49" fmla="*/ 234 h 359"/>
                  <a:gd name="T50" fmla="*/ 751 w 1576"/>
                  <a:gd name="T51" fmla="*/ 241 h 359"/>
                  <a:gd name="T52" fmla="*/ 711 w 1576"/>
                  <a:gd name="T53" fmla="*/ 227 h 359"/>
                  <a:gd name="T54" fmla="*/ 657 w 1576"/>
                  <a:gd name="T55" fmla="*/ 163 h 359"/>
                  <a:gd name="T56" fmla="*/ 633 w 1576"/>
                  <a:gd name="T57" fmla="*/ 179 h 359"/>
                  <a:gd name="T58" fmla="*/ 605 w 1576"/>
                  <a:gd name="T59" fmla="*/ 161 h 359"/>
                  <a:gd name="T60" fmla="*/ 567 w 1576"/>
                  <a:gd name="T61" fmla="*/ 179 h 359"/>
                  <a:gd name="T62" fmla="*/ 539 w 1576"/>
                  <a:gd name="T63" fmla="*/ 205 h 359"/>
                  <a:gd name="T64" fmla="*/ 499 w 1576"/>
                  <a:gd name="T65" fmla="*/ 191 h 359"/>
                  <a:gd name="T66" fmla="*/ 485 w 1576"/>
                  <a:gd name="T67" fmla="*/ 184 h 359"/>
                  <a:gd name="T68" fmla="*/ 449 w 1576"/>
                  <a:gd name="T69" fmla="*/ 83 h 359"/>
                  <a:gd name="T70" fmla="*/ 426 w 1576"/>
                  <a:gd name="T71" fmla="*/ 59 h 359"/>
                  <a:gd name="T72" fmla="*/ 400 w 1576"/>
                  <a:gd name="T73" fmla="*/ 35 h 359"/>
                  <a:gd name="T74" fmla="*/ 388 w 1576"/>
                  <a:gd name="T75" fmla="*/ 28 h 359"/>
                  <a:gd name="T76" fmla="*/ 357 w 1576"/>
                  <a:gd name="T77" fmla="*/ 154 h 359"/>
                  <a:gd name="T78" fmla="*/ 307 w 1576"/>
                  <a:gd name="T79" fmla="*/ 215 h 359"/>
                  <a:gd name="T80" fmla="*/ 267 w 1576"/>
                  <a:gd name="T81" fmla="*/ 243 h 359"/>
                  <a:gd name="T82" fmla="*/ 244 w 1576"/>
                  <a:gd name="T83" fmla="*/ 189 h 359"/>
                  <a:gd name="T84" fmla="*/ 211 w 1576"/>
                  <a:gd name="T85" fmla="*/ 137 h 359"/>
                  <a:gd name="T86" fmla="*/ 192 w 1576"/>
                  <a:gd name="T87" fmla="*/ 109 h 359"/>
                  <a:gd name="T88" fmla="*/ 182 w 1576"/>
                  <a:gd name="T89" fmla="*/ 45 h 359"/>
                  <a:gd name="T90" fmla="*/ 170 w 1576"/>
                  <a:gd name="T91" fmla="*/ 19 h 359"/>
                  <a:gd name="T92" fmla="*/ 149 w 1576"/>
                  <a:gd name="T93" fmla="*/ 35 h 359"/>
                  <a:gd name="T94" fmla="*/ 111 w 1576"/>
                  <a:gd name="T95" fmla="*/ 196 h 359"/>
                  <a:gd name="T96" fmla="*/ 81 w 1576"/>
                  <a:gd name="T97" fmla="*/ 236 h 359"/>
                  <a:gd name="T98" fmla="*/ 50 w 1576"/>
                  <a:gd name="T99" fmla="*/ 267 h 359"/>
                  <a:gd name="T100" fmla="*/ 34 w 1576"/>
                  <a:gd name="T101" fmla="*/ 300 h 359"/>
                  <a:gd name="T102" fmla="*/ 17 w 1576"/>
                  <a:gd name="T103" fmla="*/ 29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6" h="359">
                    <a:moveTo>
                      <a:pt x="17" y="293"/>
                    </a:moveTo>
                    <a:lnTo>
                      <a:pt x="0" y="359"/>
                    </a:lnTo>
                    <a:lnTo>
                      <a:pt x="1576" y="359"/>
                    </a:lnTo>
                    <a:lnTo>
                      <a:pt x="1552" y="264"/>
                    </a:lnTo>
                    <a:lnTo>
                      <a:pt x="1519" y="187"/>
                    </a:lnTo>
                    <a:lnTo>
                      <a:pt x="1507" y="194"/>
                    </a:lnTo>
                    <a:lnTo>
                      <a:pt x="1498" y="144"/>
                    </a:lnTo>
                    <a:lnTo>
                      <a:pt x="1481" y="175"/>
                    </a:lnTo>
                    <a:lnTo>
                      <a:pt x="1476" y="154"/>
                    </a:lnTo>
                    <a:lnTo>
                      <a:pt x="1450" y="130"/>
                    </a:lnTo>
                    <a:lnTo>
                      <a:pt x="1441" y="97"/>
                    </a:lnTo>
                    <a:lnTo>
                      <a:pt x="1432" y="99"/>
                    </a:lnTo>
                    <a:lnTo>
                      <a:pt x="1432" y="61"/>
                    </a:lnTo>
                    <a:lnTo>
                      <a:pt x="1370" y="248"/>
                    </a:lnTo>
                    <a:lnTo>
                      <a:pt x="1351" y="217"/>
                    </a:lnTo>
                    <a:lnTo>
                      <a:pt x="1321" y="248"/>
                    </a:lnTo>
                    <a:lnTo>
                      <a:pt x="1313" y="213"/>
                    </a:lnTo>
                    <a:lnTo>
                      <a:pt x="1280" y="260"/>
                    </a:lnTo>
                    <a:lnTo>
                      <a:pt x="1264" y="208"/>
                    </a:lnTo>
                    <a:lnTo>
                      <a:pt x="1240" y="290"/>
                    </a:lnTo>
                    <a:lnTo>
                      <a:pt x="1205" y="196"/>
                    </a:lnTo>
                    <a:lnTo>
                      <a:pt x="1186" y="328"/>
                    </a:lnTo>
                    <a:lnTo>
                      <a:pt x="1162" y="279"/>
                    </a:lnTo>
                    <a:lnTo>
                      <a:pt x="1136" y="286"/>
                    </a:lnTo>
                    <a:lnTo>
                      <a:pt x="1125" y="253"/>
                    </a:lnTo>
                    <a:lnTo>
                      <a:pt x="1110" y="279"/>
                    </a:lnTo>
                    <a:lnTo>
                      <a:pt x="1094" y="241"/>
                    </a:lnTo>
                    <a:lnTo>
                      <a:pt x="1077" y="168"/>
                    </a:lnTo>
                    <a:lnTo>
                      <a:pt x="1035" y="300"/>
                    </a:lnTo>
                    <a:lnTo>
                      <a:pt x="1006" y="260"/>
                    </a:lnTo>
                    <a:lnTo>
                      <a:pt x="1002" y="300"/>
                    </a:lnTo>
                    <a:lnTo>
                      <a:pt x="983" y="279"/>
                    </a:lnTo>
                    <a:lnTo>
                      <a:pt x="981" y="295"/>
                    </a:lnTo>
                    <a:lnTo>
                      <a:pt x="976" y="241"/>
                    </a:lnTo>
                    <a:lnTo>
                      <a:pt x="952" y="290"/>
                    </a:lnTo>
                    <a:lnTo>
                      <a:pt x="945" y="260"/>
                    </a:lnTo>
                    <a:lnTo>
                      <a:pt x="926" y="302"/>
                    </a:lnTo>
                    <a:lnTo>
                      <a:pt x="910" y="236"/>
                    </a:lnTo>
                    <a:lnTo>
                      <a:pt x="900" y="172"/>
                    </a:lnTo>
                    <a:lnTo>
                      <a:pt x="893" y="177"/>
                    </a:lnTo>
                    <a:lnTo>
                      <a:pt x="877" y="144"/>
                    </a:lnTo>
                    <a:lnTo>
                      <a:pt x="855" y="201"/>
                    </a:lnTo>
                    <a:lnTo>
                      <a:pt x="832" y="120"/>
                    </a:lnTo>
                    <a:lnTo>
                      <a:pt x="822" y="194"/>
                    </a:lnTo>
                    <a:lnTo>
                      <a:pt x="822" y="142"/>
                    </a:lnTo>
                    <a:lnTo>
                      <a:pt x="806" y="208"/>
                    </a:lnTo>
                    <a:lnTo>
                      <a:pt x="803" y="161"/>
                    </a:lnTo>
                    <a:lnTo>
                      <a:pt x="784" y="213"/>
                    </a:lnTo>
                    <a:lnTo>
                      <a:pt x="782" y="168"/>
                    </a:lnTo>
                    <a:lnTo>
                      <a:pt x="768" y="234"/>
                    </a:lnTo>
                    <a:lnTo>
                      <a:pt x="763" y="205"/>
                    </a:lnTo>
                    <a:lnTo>
                      <a:pt x="751" y="241"/>
                    </a:lnTo>
                    <a:lnTo>
                      <a:pt x="737" y="276"/>
                    </a:lnTo>
                    <a:lnTo>
                      <a:pt x="711" y="227"/>
                    </a:lnTo>
                    <a:lnTo>
                      <a:pt x="688" y="184"/>
                    </a:lnTo>
                    <a:lnTo>
                      <a:pt x="657" y="163"/>
                    </a:lnTo>
                    <a:lnTo>
                      <a:pt x="643" y="198"/>
                    </a:lnTo>
                    <a:lnTo>
                      <a:pt x="633" y="179"/>
                    </a:lnTo>
                    <a:lnTo>
                      <a:pt x="624" y="194"/>
                    </a:lnTo>
                    <a:lnTo>
                      <a:pt x="605" y="161"/>
                    </a:lnTo>
                    <a:lnTo>
                      <a:pt x="588" y="217"/>
                    </a:lnTo>
                    <a:lnTo>
                      <a:pt x="567" y="179"/>
                    </a:lnTo>
                    <a:lnTo>
                      <a:pt x="546" y="257"/>
                    </a:lnTo>
                    <a:lnTo>
                      <a:pt x="539" y="205"/>
                    </a:lnTo>
                    <a:lnTo>
                      <a:pt x="520" y="262"/>
                    </a:lnTo>
                    <a:lnTo>
                      <a:pt x="499" y="191"/>
                    </a:lnTo>
                    <a:lnTo>
                      <a:pt x="496" y="123"/>
                    </a:lnTo>
                    <a:lnTo>
                      <a:pt x="485" y="184"/>
                    </a:lnTo>
                    <a:lnTo>
                      <a:pt x="475" y="116"/>
                    </a:lnTo>
                    <a:lnTo>
                      <a:pt x="449" y="83"/>
                    </a:lnTo>
                    <a:lnTo>
                      <a:pt x="428" y="52"/>
                    </a:lnTo>
                    <a:lnTo>
                      <a:pt x="426" y="59"/>
                    </a:lnTo>
                    <a:lnTo>
                      <a:pt x="411" y="17"/>
                    </a:lnTo>
                    <a:lnTo>
                      <a:pt x="400" y="35"/>
                    </a:lnTo>
                    <a:lnTo>
                      <a:pt x="397" y="0"/>
                    </a:lnTo>
                    <a:lnTo>
                      <a:pt x="388" y="28"/>
                    </a:lnTo>
                    <a:lnTo>
                      <a:pt x="378" y="104"/>
                    </a:lnTo>
                    <a:lnTo>
                      <a:pt x="357" y="154"/>
                    </a:lnTo>
                    <a:lnTo>
                      <a:pt x="333" y="224"/>
                    </a:lnTo>
                    <a:lnTo>
                      <a:pt x="307" y="215"/>
                    </a:lnTo>
                    <a:lnTo>
                      <a:pt x="286" y="260"/>
                    </a:lnTo>
                    <a:lnTo>
                      <a:pt x="267" y="243"/>
                    </a:lnTo>
                    <a:lnTo>
                      <a:pt x="258" y="203"/>
                    </a:lnTo>
                    <a:lnTo>
                      <a:pt x="244" y="189"/>
                    </a:lnTo>
                    <a:lnTo>
                      <a:pt x="225" y="111"/>
                    </a:lnTo>
                    <a:lnTo>
                      <a:pt x="211" y="137"/>
                    </a:lnTo>
                    <a:lnTo>
                      <a:pt x="211" y="40"/>
                    </a:lnTo>
                    <a:lnTo>
                      <a:pt x="192" y="109"/>
                    </a:lnTo>
                    <a:lnTo>
                      <a:pt x="189" y="31"/>
                    </a:lnTo>
                    <a:lnTo>
                      <a:pt x="182" y="45"/>
                    </a:lnTo>
                    <a:lnTo>
                      <a:pt x="170" y="2"/>
                    </a:lnTo>
                    <a:lnTo>
                      <a:pt x="170" y="19"/>
                    </a:lnTo>
                    <a:lnTo>
                      <a:pt x="156" y="45"/>
                    </a:lnTo>
                    <a:lnTo>
                      <a:pt x="149" y="35"/>
                    </a:lnTo>
                    <a:lnTo>
                      <a:pt x="121" y="234"/>
                    </a:lnTo>
                    <a:lnTo>
                      <a:pt x="111" y="196"/>
                    </a:lnTo>
                    <a:lnTo>
                      <a:pt x="90" y="253"/>
                    </a:lnTo>
                    <a:lnTo>
                      <a:pt x="81" y="236"/>
                    </a:lnTo>
                    <a:lnTo>
                      <a:pt x="59" y="316"/>
                    </a:lnTo>
                    <a:lnTo>
                      <a:pt x="50" y="267"/>
                    </a:lnTo>
                    <a:lnTo>
                      <a:pt x="45" y="307"/>
                    </a:lnTo>
                    <a:lnTo>
                      <a:pt x="34" y="300"/>
                    </a:lnTo>
                    <a:lnTo>
                      <a:pt x="29" y="309"/>
                    </a:lnTo>
                    <a:lnTo>
                      <a:pt x="17" y="29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reeform 193"/>
              <p:cNvSpPr>
                <a:spLocks noEditPoints="1"/>
              </p:cNvSpPr>
              <p:nvPr/>
            </p:nvSpPr>
            <p:spPr bwMode="auto">
              <a:xfrm>
                <a:off x="2017" y="2238"/>
                <a:ext cx="1580" cy="229"/>
              </a:xfrm>
              <a:custGeom>
                <a:avLst/>
                <a:gdLst>
                  <a:gd name="T0" fmla="*/ 17 w 669"/>
                  <a:gd name="T1" fmla="*/ 14 h 97"/>
                  <a:gd name="T2" fmla="*/ 46 w 669"/>
                  <a:gd name="T3" fmla="*/ 0 h 97"/>
                  <a:gd name="T4" fmla="*/ 46 w 669"/>
                  <a:gd name="T5" fmla="*/ 20 h 97"/>
                  <a:gd name="T6" fmla="*/ 71 w 669"/>
                  <a:gd name="T7" fmla="*/ 25 h 97"/>
                  <a:gd name="T8" fmla="*/ 95 w 669"/>
                  <a:gd name="T9" fmla="*/ 0 h 97"/>
                  <a:gd name="T10" fmla="*/ 95 w 669"/>
                  <a:gd name="T11" fmla="*/ 35 h 97"/>
                  <a:gd name="T12" fmla="*/ 143 w 669"/>
                  <a:gd name="T13" fmla="*/ 14 h 97"/>
                  <a:gd name="T14" fmla="*/ 143 w 669"/>
                  <a:gd name="T15" fmla="*/ 0 h 97"/>
                  <a:gd name="T16" fmla="*/ 161 w 669"/>
                  <a:gd name="T17" fmla="*/ 15 h 97"/>
                  <a:gd name="T18" fmla="*/ 185 w 669"/>
                  <a:gd name="T19" fmla="*/ 11 h 97"/>
                  <a:gd name="T20" fmla="*/ 191 w 669"/>
                  <a:gd name="T21" fmla="*/ 0 h 97"/>
                  <a:gd name="T22" fmla="*/ 191 w 669"/>
                  <a:gd name="T23" fmla="*/ 19 h 97"/>
                  <a:gd name="T24" fmla="*/ 225 w 669"/>
                  <a:gd name="T25" fmla="*/ 46 h 97"/>
                  <a:gd name="T26" fmla="*/ 239 w 669"/>
                  <a:gd name="T27" fmla="*/ 0 h 97"/>
                  <a:gd name="T28" fmla="*/ 239 w 669"/>
                  <a:gd name="T29" fmla="*/ 50 h 97"/>
                  <a:gd name="T30" fmla="*/ 280 w 669"/>
                  <a:gd name="T31" fmla="*/ 62 h 97"/>
                  <a:gd name="T32" fmla="*/ 334 w 669"/>
                  <a:gd name="T33" fmla="*/ 0 h 97"/>
                  <a:gd name="T34" fmla="*/ 287 w 669"/>
                  <a:gd name="T35" fmla="*/ 39 h 97"/>
                  <a:gd name="T36" fmla="*/ 302 w 669"/>
                  <a:gd name="T37" fmla="*/ 49 h 97"/>
                  <a:gd name="T38" fmla="*/ 330 w 669"/>
                  <a:gd name="T39" fmla="*/ 28 h 97"/>
                  <a:gd name="T40" fmla="*/ 334 w 669"/>
                  <a:gd name="T41" fmla="*/ 0 h 97"/>
                  <a:gd name="T42" fmla="*/ 334 w 669"/>
                  <a:gd name="T43" fmla="*/ 36 h 97"/>
                  <a:gd name="T44" fmla="*/ 376 w 669"/>
                  <a:gd name="T45" fmla="*/ 30 h 97"/>
                  <a:gd name="T46" fmla="*/ 430 w 669"/>
                  <a:gd name="T47" fmla="*/ 0 h 97"/>
                  <a:gd name="T48" fmla="*/ 394 w 669"/>
                  <a:gd name="T49" fmla="*/ 43 h 97"/>
                  <a:gd name="T50" fmla="*/ 430 w 669"/>
                  <a:gd name="T51" fmla="*/ 0 h 97"/>
                  <a:gd name="T52" fmla="*/ 430 w 669"/>
                  <a:gd name="T53" fmla="*/ 39 h 97"/>
                  <a:gd name="T54" fmla="*/ 445 w 669"/>
                  <a:gd name="T55" fmla="*/ 40 h 97"/>
                  <a:gd name="T56" fmla="*/ 478 w 669"/>
                  <a:gd name="T57" fmla="*/ 36 h 97"/>
                  <a:gd name="T58" fmla="*/ 478 w 669"/>
                  <a:gd name="T59" fmla="*/ 0 h 97"/>
                  <a:gd name="T60" fmla="*/ 506 w 669"/>
                  <a:gd name="T61" fmla="*/ 21 h 97"/>
                  <a:gd name="T62" fmla="*/ 524 w 669"/>
                  <a:gd name="T63" fmla="*/ 0 h 97"/>
                  <a:gd name="T64" fmla="*/ 524 w 669"/>
                  <a:gd name="T65" fmla="*/ 22 h 97"/>
                  <a:gd name="T66" fmla="*/ 546 w 669"/>
                  <a:gd name="T67" fmla="*/ 61 h 97"/>
                  <a:gd name="T68" fmla="*/ 572 w 669"/>
                  <a:gd name="T69" fmla="*/ 67 h 97"/>
                  <a:gd name="T70" fmla="*/ 572 w 669"/>
                  <a:gd name="T71" fmla="*/ 0 h 97"/>
                  <a:gd name="T72" fmla="*/ 600 w 669"/>
                  <a:gd name="T73" fmla="*/ 82 h 97"/>
                  <a:gd name="T74" fmla="*/ 619 w 669"/>
                  <a:gd name="T75" fmla="*/ 89 h 97"/>
                  <a:gd name="T76" fmla="*/ 619 w 669"/>
                  <a:gd name="T77" fmla="*/ 0 h 97"/>
                  <a:gd name="T78" fmla="*/ 625 w 669"/>
                  <a:gd name="T79" fmla="*/ 97 h 97"/>
                  <a:gd name="T80" fmla="*/ 657 w 669"/>
                  <a:gd name="T81" fmla="*/ 52 h 97"/>
                  <a:gd name="T82" fmla="*/ 669 w 669"/>
                  <a:gd name="T83" fmla="*/ 0 h 97"/>
                  <a:gd name="T84" fmla="*/ 669 w 669"/>
                  <a:gd name="T85" fmla="*/ 3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69" h="97">
                    <a:moveTo>
                      <a:pt x="4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moveTo>
                      <a:pt x="9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6"/>
                      <a:pt x="46" y="13"/>
                      <a:pt x="46" y="20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85" y="47"/>
                      <a:pt x="85" y="47"/>
                      <a:pt x="85" y="47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23"/>
                      <a:pt x="95" y="12"/>
                      <a:pt x="95" y="0"/>
                    </a:cubicBezTo>
                    <a:moveTo>
                      <a:pt x="143" y="0"/>
                    </a:moveTo>
                    <a:cubicBezTo>
                      <a:pt x="95" y="0"/>
                      <a:pt x="95" y="0"/>
                      <a:pt x="95" y="0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9"/>
                      <a:pt x="143" y="4"/>
                      <a:pt x="143" y="0"/>
                    </a:cubicBezTo>
                    <a:moveTo>
                      <a:pt x="191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62" y="10"/>
                      <a:pt x="162" y="10"/>
                      <a:pt x="162" y="10"/>
                    </a:cubicBezTo>
                    <a:cubicBezTo>
                      <a:pt x="165" y="26"/>
                      <a:pt x="165" y="26"/>
                      <a:pt x="165" y="26"/>
                    </a:cubicBezTo>
                    <a:cubicBezTo>
                      <a:pt x="185" y="11"/>
                      <a:pt x="185" y="11"/>
                      <a:pt x="185" y="11"/>
                    </a:cubicBezTo>
                    <a:cubicBezTo>
                      <a:pt x="190" y="20"/>
                      <a:pt x="190" y="20"/>
                      <a:pt x="190" y="20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1" y="13"/>
                      <a:pt x="191" y="6"/>
                      <a:pt x="191" y="0"/>
                    </a:cubicBezTo>
                    <a:moveTo>
                      <a:pt x="239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8" y="27"/>
                      <a:pt x="218" y="27"/>
                      <a:pt x="218" y="27"/>
                    </a:cubicBezTo>
                    <a:cubicBezTo>
                      <a:pt x="225" y="46"/>
                      <a:pt x="225" y="46"/>
                      <a:pt x="225" y="46"/>
                    </a:cubicBezTo>
                    <a:cubicBezTo>
                      <a:pt x="231" y="45"/>
                      <a:pt x="231" y="45"/>
                      <a:pt x="231" y="45"/>
                    </a:cubicBezTo>
                    <a:cubicBezTo>
                      <a:pt x="239" y="50"/>
                      <a:pt x="239" y="50"/>
                      <a:pt x="239" y="50"/>
                    </a:cubicBezTo>
                    <a:cubicBezTo>
                      <a:pt x="239" y="33"/>
                      <a:pt x="239" y="17"/>
                      <a:pt x="239" y="0"/>
                    </a:cubicBezTo>
                    <a:moveTo>
                      <a:pt x="286" y="0"/>
                    </a:moveTo>
                    <a:cubicBezTo>
                      <a:pt x="239" y="0"/>
                      <a:pt x="239" y="0"/>
                      <a:pt x="239" y="0"/>
                    </a:cubicBezTo>
                    <a:cubicBezTo>
                      <a:pt x="239" y="50"/>
                      <a:pt x="239" y="50"/>
                      <a:pt x="239" y="50"/>
                    </a:cubicBezTo>
                    <a:cubicBezTo>
                      <a:pt x="244" y="54"/>
                      <a:pt x="244" y="54"/>
                      <a:pt x="244" y="54"/>
                    </a:cubicBezTo>
                    <a:cubicBezTo>
                      <a:pt x="261" y="38"/>
                      <a:pt x="261" y="38"/>
                      <a:pt x="261" y="38"/>
                    </a:cubicBezTo>
                    <a:cubicBezTo>
                      <a:pt x="280" y="62"/>
                      <a:pt x="280" y="62"/>
                      <a:pt x="280" y="62"/>
                    </a:cubicBezTo>
                    <a:cubicBezTo>
                      <a:pt x="286" y="40"/>
                      <a:pt x="286" y="40"/>
                      <a:pt x="286" y="40"/>
                    </a:cubicBezTo>
                    <a:cubicBezTo>
                      <a:pt x="286" y="27"/>
                      <a:pt x="286" y="13"/>
                      <a:pt x="286" y="0"/>
                    </a:cubicBezTo>
                    <a:moveTo>
                      <a:pt x="334" y="0"/>
                    </a:moveTo>
                    <a:cubicBezTo>
                      <a:pt x="286" y="0"/>
                      <a:pt x="286" y="0"/>
                      <a:pt x="286" y="0"/>
                    </a:cubicBezTo>
                    <a:cubicBezTo>
                      <a:pt x="286" y="40"/>
                      <a:pt x="286" y="40"/>
                      <a:pt x="286" y="40"/>
                    </a:cubicBezTo>
                    <a:cubicBezTo>
                      <a:pt x="287" y="39"/>
                      <a:pt x="287" y="39"/>
                      <a:pt x="287" y="39"/>
                    </a:cubicBezTo>
                    <a:cubicBezTo>
                      <a:pt x="288" y="55"/>
                      <a:pt x="288" y="55"/>
                      <a:pt x="288" y="55"/>
                    </a:cubicBezTo>
                    <a:cubicBezTo>
                      <a:pt x="300" y="36"/>
                      <a:pt x="300" y="36"/>
                      <a:pt x="300" y="36"/>
                    </a:cubicBezTo>
                    <a:cubicBezTo>
                      <a:pt x="302" y="49"/>
                      <a:pt x="302" y="49"/>
                      <a:pt x="302" y="49"/>
                    </a:cubicBezTo>
                    <a:cubicBezTo>
                      <a:pt x="317" y="34"/>
                      <a:pt x="317" y="34"/>
                      <a:pt x="317" y="34"/>
                    </a:cubicBezTo>
                    <a:cubicBezTo>
                      <a:pt x="319" y="47"/>
                      <a:pt x="319" y="47"/>
                      <a:pt x="319" y="47"/>
                    </a:cubicBezTo>
                    <a:cubicBezTo>
                      <a:pt x="330" y="28"/>
                      <a:pt x="330" y="28"/>
                      <a:pt x="330" y="28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34" y="24"/>
                      <a:pt x="334" y="12"/>
                      <a:pt x="334" y="0"/>
                    </a:cubicBezTo>
                    <a:moveTo>
                      <a:pt x="380" y="0"/>
                    </a:moveTo>
                    <a:cubicBezTo>
                      <a:pt x="334" y="0"/>
                      <a:pt x="334" y="0"/>
                      <a:pt x="334" y="0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44" y="25"/>
                      <a:pt x="344" y="25"/>
                      <a:pt x="344" y="25"/>
                    </a:cubicBezTo>
                    <a:cubicBezTo>
                      <a:pt x="355" y="15"/>
                      <a:pt x="355" y="15"/>
                      <a:pt x="355" y="15"/>
                    </a:cubicBezTo>
                    <a:cubicBezTo>
                      <a:pt x="376" y="30"/>
                      <a:pt x="376" y="30"/>
                      <a:pt x="376" y="30"/>
                    </a:cubicBezTo>
                    <a:cubicBezTo>
                      <a:pt x="380" y="33"/>
                      <a:pt x="380" y="33"/>
                      <a:pt x="380" y="33"/>
                    </a:cubicBezTo>
                    <a:cubicBezTo>
                      <a:pt x="380" y="0"/>
                      <a:pt x="380" y="0"/>
                      <a:pt x="380" y="0"/>
                    </a:cubicBezTo>
                    <a:moveTo>
                      <a:pt x="430" y="0"/>
                    </a:moveTo>
                    <a:cubicBezTo>
                      <a:pt x="380" y="0"/>
                      <a:pt x="380" y="0"/>
                      <a:pt x="380" y="0"/>
                    </a:cubicBezTo>
                    <a:cubicBezTo>
                      <a:pt x="380" y="11"/>
                      <a:pt x="380" y="22"/>
                      <a:pt x="380" y="33"/>
                    </a:cubicBezTo>
                    <a:cubicBezTo>
                      <a:pt x="394" y="43"/>
                      <a:pt x="394" y="43"/>
                      <a:pt x="394" y="43"/>
                    </a:cubicBezTo>
                    <a:cubicBezTo>
                      <a:pt x="418" y="49"/>
                      <a:pt x="418" y="49"/>
                      <a:pt x="418" y="49"/>
                    </a:cubicBezTo>
                    <a:cubicBezTo>
                      <a:pt x="430" y="39"/>
                      <a:pt x="430" y="39"/>
                      <a:pt x="430" y="39"/>
                    </a:cubicBezTo>
                    <a:cubicBezTo>
                      <a:pt x="430" y="26"/>
                      <a:pt x="430" y="13"/>
                      <a:pt x="430" y="0"/>
                    </a:cubicBezTo>
                    <a:moveTo>
                      <a:pt x="478" y="0"/>
                    </a:moveTo>
                    <a:cubicBezTo>
                      <a:pt x="430" y="0"/>
                      <a:pt x="430" y="0"/>
                      <a:pt x="430" y="0"/>
                    </a:cubicBezTo>
                    <a:cubicBezTo>
                      <a:pt x="430" y="39"/>
                      <a:pt x="430" y="39"/>
                      <a:pt x="430" y="39"/>
                    </a:cubicBezTo>
                    <a:cubicBezTo>
                      <a:pt x="430" y="38"/>
                      <a:pt x="430" y="38"/>
                      <a:pt x="430" y="38"/>
                    </a:cubicBezTo>
                    <a:cubicBezTo>
                      <a:pt x="438" y="44"/>
                      <a:pt x="438" y="44"/>
                      <a:pt x="438" y="44"/>
                    </a:cubicBezTo>
                    <a:cubicBezTo>
                      <a:pt x="445" y="40"/>
                      <a:pt x="445" y="40"/>
                      <a:pt x="445" y="40"/>
                    </a:cubicBezTo>
                    <a:cubicBezTo>
                      <a:pt x="459" y="49"/>
                      <a:pt x="459" y="49"/>
                      <a:pt x="459" y="49"/>
                    </a:cubicBezTo>
                    <a:cubicBezTo>
                      <a:pt x="472" y="33"/>
                      <a:pt x="472" y="33"/>
                      <a:pt x="472" y="33"/>
                    </a:cubicBezTo>
                    <a:cubicBezTo>
                      <a:pt x="478" y="36"/>
                      <a:pt x="478" y="36"/>
                      <a:pt x="478" y="36"/>
                    </a:cubicBezTo>
                    <a:cubicBezTo>
                      <a:pt x="478" y="24"/>
                      <a:pt x="478" y="12"/>
                      <a:pt x="478" y="0"/>
                    </a:cubicBezTo>
                    <a:moveTo>
                      <a:pt x="524" y="0"/>
                    </a:move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36"/>
                      <a:pt x="478" y="36"/>
                      <a:pt x="478" y="36"/>
                    </a:cubicBezTo>
                    <a:cubicBezTo>
                      <a:pt x="489" y="44"/>
                      <a:pt x="489" y="44"/>
                      <a:pt x="489" y="44"/>
                    </a:cubicBezTo>
                    <a:cubicBezTo>
                      <a:pt x="506" y="21"/>
                      <a:pt x="506" y="21"/>
                      <a:pt x="506" y="21"/>
                    </a:cubicBezTo>
                    <a:cubicBezTo>
                      <a:pt x="512" y="36"/>
                      <a:pt x="512" y="36"/>
                      <a:pt x="512" y="36"/>
                    </a:cubicBezTo>
                    <a:cubicBezTo>
                      <a:pt x="524" y="22"/>
                      <a:pt x="524" y="22"/>
                      <a:pt x="524" y="22"/>
                    </a:cubicBezTo>
                    <a:cubicBezTo>
                      <a:pt x="524" y="0"/>
                      <a:pt x="524" y="0"/>
                      <a:pt x="524" y="0"/>
                    </a:cubicBezTo>
                    <a:moveTo>
                      <a:pt x="572" y="0"/>
                    </a:move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7"/>
                      <a:pt x="524" y="15"/>
                      <a:pt x="524" y="22"/>
                    </a:cubicBezTo>
                    <a:cubicBezTo>
                      <a:pt x="526" y="19"/>
                      <a:pt x="526" y="19"/>
                      <a:pt x="526" y="19"/>
                    </a:cubicBezTo>
                    <a:cubicBezTo>
                      <a:pt x="544" y="40"/>
                      <a:pt x="544" y="40"/>
                      <a:pt x="544" y="40"/>
                    </a:cubicBezTo>
                    <a:cubicBezTo>
                      <a:pt x="546" y="61"/>
                      <a:pt x="546" y="61"/>
                      <a:pt x="546" y="61"/>
                    </a:cubicBezTo>
                    <a:cubicBezTo>
                      <a:pt x="556" y="42"/>
                      <a:pt x="556" y="42"/>
                      <a:pt x="556" y="42"/>
                    </a:cubicBezTo>
                    <a:cubicBezTo>
                      <a:pt x="563" y="63"/>
                      <a:pt x="563" y="63"/>
                      <a:pt x="563" y="63"/>
                    </a:cubicBezTo>
                    <a:cubicBezTo>
                      <a:pt x="572" y="67"/>
                      <a:pt x="572" y="67"/>
                      <a:pt x="572" y="67"/>
                    </a:cubicBezTo>
                    <a:cubicBezTo>
                      <a:pt x="572" y="0"/>
                      <a:pt x="572" y="0"/>
                      <a:pt x="572" y="0"/>
                    </a:cubicBezTo>
                    <a:moveTo>
                      <a:pt x="619" y="0"/>
                    </a:moveTo>
                    <a:cubicBezTo>
                      <a:pt x="572" y="0"/>
                      <a:pt x="572" y="0"/>
                      <a:pt x="572" y="0"/>
                    </a:cubicBezTo>
                    <a:cubicBezTo>
                      <a:pt x="572" y="22"/>
                      <a:pt x="572" y="45"/>
                      <a:pt x="572" y="67"/>
                    </a:cubicBezTo>
                    <a:cubicBezTo>
                      <a:pt x="583" y="73"/>
                      <a:pt x="583" y="73"/>
                      <a:pt x="583" y="73"/>
                    </a:cubicBezTo>
                    <a:cubicBezTo>
                      <a:pt x="600" y="82"/>
                      <a:pt x="600" y="82"/>
                      <a:pt x="600" y="82"/>
                    </a:cubicBezTo>
                    <a:cubicBezTo>
                      <a:pt x="602" y="80"/>
                      <a:pt x="602" y="80"/>
                      <a:pt x="602" y="80"/>
                    </a:cubicBezTo>
                    <a:cubicBezTo>
                      <a:pt x="612" y="93"/>
                      <a:pt x="612" y="93"/>
                      <a:pt x="612" y="93"/>
                    </a:cubicBezTo>
                    <a:cubicBezTo>
                      <a:pt x="619" y="89"/>
                      <a:pt x="619" y="89"/>
                      <a:pt x="619" y="89"/>
                    </a:cubicBezTo>
                    <a:cubicBezTo>
                      <a:pt x="619" y="0"/>
                      <a:pt x="619" y="0"/>
                      <a:pt x="619" y="0"/>
                    </a:cubicBezTo>
                    <a:moveTo>
                      <a:pt x="667" y="0"/>
                    </a:moveTo>
                    <a:cubicBezTo>
                      <a:pt x="619" y="0"/>
                      <a:pt x="619" y="0"/>
                      <a:pt x="619" y="0"/>
                    </a:cubicBezTo>
                    <a:cubicBezTo>
                      <a:pt x="619" y="29"/>
                      <a:pt x="619" y="59"/>
                      <a:pt x="619" y="89"/>
                    </a:cubicBezTo>
                    <a:cubicBezTo>
                      <a:pt x="623" y="87"/>
                      <a:pt x="623" y="87"/>
                      <a:pt x="623" y="87"/>
                    </a:cubicBezTo>
                    <a:cubicBezTo>
                      <a:pt x="625" y="97"/>
                      <a:pt x="625" y="97"/>
                      <a:pt x="625" y="97"/>
                    </a:cubicBezTo>
                    <a:cubicBezTo>
                      <a:pt x="632" y="89"/>
                      <a:pt x="632" y="89"/>
                      <a:pt x="632" y="89"/>
                    </a:cubicBezTo>
                    <a:cubicBezTo>
                      <a:pt x="639" y="66"/>
                      <a:pt x="639" y="66"/>
                      <a:pt x="639" y="66"/>
                    </a:cubicBezTo>
                    <a:cubicBezTo>
                      <a:pt x="657" y="52"/>
                      <a:pt x="657" y="52"/>
                      <a:pt x="657" y="52"/>
                    </a:cubicBezTo>
                    <a:cubicBezTo>
                      <a:pt x="667" y="40"/>
                      <a:pt x="667" y="40"/>
                      <a:pt x="667" y="40"/>
                    </a:cubicBezTo>
                    <a:cubicBezTo>
                      <a:pt x="667" y="0"/>
                      <a:pt x="667" y="0"/>
                      <a:pt x="667" y="0"/>
                    </a:cubicBezTo>
                    <a:moveTo>
                      <a:pt x="669" y="0"/>
                    </a:moveTo>
                    <a:cubicBezTo>
                      <a:pt x="667" y="0"/>
                      <a:pt x="667" y="0"/>
                      <a:pt x="667" y="0"/>
                    </a:cubicBezTo>
                    <a:cubicBezTo>
                      <a:pt x="667" y="40"/>
                      <a:pt x="667" y="40"/>
                      <a:pt x="667" y="40"/>
                    </a:cubicBezTo>
                    <a:cubicBezTo>
                      <a:pt x="669" y="38"/>
                      <a:pt x="669" y="38"/>
                      <a:pt x="669" y="38"/>
                    </a:cubicBezTo>
                    <a:cubicBezTo>
                      <a:pt x="669" y="0"/>
                      <a:pt x="669" y="0"/>
                      <a:pt x="669" y="0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" name="Freeform 194"/>
              <p:cNvSpPr>
                <a:spLocks/>
              </p:cNvSpPr>
              <p:nvPr/>
            </p:nvSpPr>
            <p:spPr bwMode="auto">
              <a:xfrm>
                <a:off x="2126" y="2238"/>
                <a:ext cx="0" cy="47"/>
              </a:xfrm>
              <a:custGeom>
                <a:avLst/>
                <a:gdLst>
                  <a:gd name="T0" fmla="*/ 0 h 20"/>
                  <a:gd name="T1" fmla="*/ 0 h 20"/>
                  <a:gd name="T2" fmla="*/ 20 h 20"/>
                  <a:gd name="T3" fmla="*/ 0 h 2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3"/>
                      <a:pt x="0" y="6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reeform 195"/>
              <p:cNvSpPr>
                <a:spLocks/>
              </p:cNvSpPr>
              <p:nvPr/>
            </p:nvSpPr>
            <p:spPr bwMode="auto">
              <a:xfrm>
                <a:off x="2242" y="2238"/>
                <a:ext cx="0" cy="83"/>
              </a:xfrm>
              <a:custGeom>
                <a:avLst/>
                <a:gdLst>
                  <a:gd name="T0" fmla="*/ 0 h 35"/>
                  <a:gd name="T1" fmla="*/ 0 h 35"/>
                  <a:gd name="T2" fmla="*/ 35 h 35"/>
                  <a:gd name="T3" fmla="*/ 35 h 35"/>
                  <a:gd name="T4" fmla="*/ 0 h 3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23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" name="Freeform 196"/>
              <p:cNvSpPr>
                <a:spLocks/>
              </p:cNvSpPr>
              <p:nvPr/>
            </p:nvSpPr>
            <p:spPr bwMode="auto">
              <a:xfrm>
                <a:off x="2355" y="2238"/>
                <a:ext cx="0" cy="33"/>
              </a:xfrm>
              <a:custGeom>
                <a:avLst/>
                <a:gdLst>
                  <a:gd name="T0" fmla="*/ 0 h 14"/>
                  <a:gd name="T1" fmla="*/ 0 h 14"/>
                  <a:gd name="T2" fmla="*/ 14 h 14"/>
                  <a:gd name="T3" fmla="*/ 14 h 14"/>
                  <a:gd name="T4" fmla="*/ 0 h 1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9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Freeform 197"/>
              <p:cNvSpPr>
                <a:spLocks/>
              </p:cNvSpPr>
              <p:nvPr/>
            </p:nvSpPr>
            <p:spPr bwMode="auto">
              <a:xfrm>
                <a:off x="2469" y="2238"/>
                <a:ext cx="0" cy="45"/>
              </a:xfrm>
              <a:custGeom>
                <a:avLst/>
                <a:gdLst>
                  <a:gd name="T0" fmla="*/ 0 h 19"/>
                  <a:gd name="T1" fmla="*/ 0 h 19"/>
                  <a:gd name="T2" fmla="*/ 19 h 19"/>
                  <a:gd name="T3" fmla="*/ 19 h 19"/>
                  <a:gd name="T4" fmla="*/ 0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13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" name="Freeform 198"/>
              <p:cNvSpPr>
                <a:spLocks/>
              </p:cNvSpPr>
              <p:nvPr/>
            </p:nvSpPr>
            <p:spPr bwMode="auto">
              <a:xfrm>
                <a:off x="2582" y="2238"/>
                <a:ext cx="0" cy="118"/>
              </a:xfrm>
              <a:custGeom>
                <a:avLst/>
                <a:gdLst>
                  <a:gd name="T0" fmla="*/ 0 h 50"/>
                  <a:gd name="T1" fmla="*/ 0 h 50"/>
                  <a:gd name="T2" fmla="*/ 50 h 50"/>
                  <a:gd name="T3" fmla="*/ 50 h 50"/>
                  <a:gd name="T4" fmla="*/ 0 h 5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33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reeform 199"/>
              <p:cNvSpPr>
                <a:spLocks/>
              </p:cNvSpPr>
              <p:nvPr/>
            </p:nvSpPr>
            <p:spPr bwMode="auto">
              <a:xfrm>
                <a:off x="2693" y="2238"/>
                <a:ext cx="0" cy="94"/>
              </a:xfrm>
              <a:custGeom>
                <a:avLst/>
                <a:gdLst>
                  <a:gd name="T0" fmla="*/ 0 h 40"/>
                  <a:gd name="T1" fmla="*/ 0 h 40"/>
                  <a:gd name="T2" fmla="*/ 40 h 40"/>
                  <a:gd name="T3" fmla="*/ 40 h 40"/>
                  <a:gd name="T4" fmla="*/ 0 h 4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27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reeform 200"/>
              <p:cNvSpPr>
                <a:spLocks/>
              </p:cNvSpPr>
              <p:nvPr/>
            </p:nvSpPr>
            <p:spPr bwMode="auto">
              <a:xfrm>
                <a:off x="2806" y="2238"/>
                <a:ext cx="0" cy="85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36 h 36"/>
                  <a:gd name="T4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24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" name="Freeform 201"/>
              <p:cNvSpPr>
                <a:spLocks/>
              </p:cNvSpPr>
              <p:nvPr/>
            </p:nvSpPr>
            <p:spPr bwMode="auto">
              <a:xfrm>
                <a:off x="2915" y="2238"/>
                <a:ext cx="0" cy="78"/>
              </a:xfrm>
              <a:custGeom>
                <a:avLst/>
                <a:gdLst>
                  <a:gd name="T0" fmla="*/ 0 h 33"/>
                  <a:gd name="T1" fmla="*/ 0 h 33"/>
                  <a:gd name="T2" fmla="*/ 33 h 33"/>
                  <a:gd name="T3" fmla="*/ 0 h 3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2"/>
                      <a:pt x="0" y="11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reeform 202"/>
              <p:cNvSpPr>
                <a:spLocks/>
              </p:cNvSpPr>
              <p:nvPr/>
            </p:nvSpPr>
            <p:spPr bwMode="auto">
              <a:xfrm>
                <a:off x="3033" y="2238"/>
                <a:ext cx="0" cy="92"/>
              </a:xfrm>
              <a:custGeom>
                <a:avLst/>
                <a:gdLst>
                  <a:gd name="T0" fmla="*/ 0 h 39"/>
                  <a:gd name="T1" fmla="*/ 0 h 39"/>
                  <a:gd name="T2" fmla="*/ 39 h 39"/>
                  <a:gd name="T3" fmla="*/ 39 h 39"/>
                  <a:gd name="T4" fmla="*/ 0 h 3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" name="Freeform 203"/>
              <p:cNvSpPr>
                <a:spLocks/>
              </p:cNvSpPr>
              <p:nvPr/>
            </p:nvSpPr>
            <p:spPr bwMode="auto">
              <a:xfrm>
                <a:off x="3146" y="2238"/>
                <a:ext cx="0" cy="85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36 h 36"/>
                  <a:gd name="T4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24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" name="Freeform 204"/>
              <p:cNvSpPr>
                <a:spLocks/>
              </p:cNvSpPr>
              <p:nvPr/>
            </p:nvSpPr>
            <p:spPr bwMode="auto">
              <a:xfrm>
                <a:off x="3255" y="2238"/>
                <a:ext cx="0" cy="52"/>
              </a:xfrm>
              <a:custGeom>
                <a:avLst/>
                <a:gdLst>
                  <a:gd name="T0" fmla="*/ 0 h 22"/>
                  <a:gd name="T1" fmla="*/ 0 h 22"/>
                  <a:gd name="T2" fmla="*/ 22 h 22"/>
                  <a:gd name="T3" fmla="*/ 0 h 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5"/>
                      <a:pt x="0" y="7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" name="Freeform 205"/>
              <p:cNvSpPr>
                <a:spLocks/>
              </p:cNvSpPr>
              <p:nvPr/>
            </p:nvSpPr>
            <p:spPr bwMode="auto">
              <a:xfrm>
                <a:off x="3368" y="2238"/>
                <a:ext cx="0" cy="158"/>
              </a:xfrm>
              <a:custGeom>
                <a:avLst/>
                <a:gdLst>
                  <a:gd name="T0" fmla="*/ 0 h 67"/>
                  <a:gd name="T1" fmla="*/ 0 h 67"/>
                  <a:gd name="T2" fmla="*/ 67 h 67"/>
                  <a:gd name="T3" fmla="*/ 0 h 6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45"/>
                      <a:pt x="0" y="22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" name="Freeform 206"/>
              <p:cNvSpPr>
                <a:spLocks/>
              </p:cNvSpPr>
              <p:nvPr/>
            </p:nvSpPr>
            <p:spPr bwMode="auto">
              <a:xfrm>
                <a:off x="3479" y="2238"/>
                <a:ext cx="0" cy="210"/>
              </a:xfrm>
              <a:custGeom>
                <a:avLst/>
                <a:gdLst>
                  <a:gd name="T0" fmla="*/ 0 h 89"/>
                  <a:gd name="T1" fmla="*/ 0 h 89"/>
                  <a:gd name="T2" fmla="*/ 89 h 89"/>
                  <a:gd name="T3" fmla="*/ 0 h 8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59"/>
                      <a:pt x="0" y="29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" name="Freeform 207"/>
              <p:cNvSpPr>
                <a:spLocks/>
              </p:cNvSpPr>
              <p:nvPr/>
            </p:nvSpPr>
            <p:spPr bwMode="auto">
              <a:xfrm>
                <a:off x="3593" y="2238"/>
                <a:ext cx="0" cy="94"/>
              </a:xfrm>
              <a:custGeom>
                <a:avLst/>
                <a:gdLst>
                  <a:gd name="T0" fmla="*/ 0 h 94"/>
                  <a:gd name="T1" fmla="*/ 0 h 94"/>
                  <a:gd name="T2" fmla="*/ 94 h 94"/>
                  <a:gd name="T3" fmla="*/ 0 h 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94">
                    <a:moveTo>
                      <a:pt x="0" y="0"/>
                    </a:moveTo>
                    <a:lnTo>
                      <a:pt x="0" y="0"/>
                    </a:lnTo>
                    <a:lnTo>
                      <a:pt x="0" y="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" name="Freeform 208"/>
              <p:cNvSpPr>
                <a:spLocks/>
              </p:cNvSpPr>
              <p:nvPr/>
            </p:nvSpPr>
            <p:spPr bwMode="auto">
              <a:xfrm>
                <a:off x="3593" y="2238"/>
                <a:ext cx="0" cy="94"/>
              </a:xfrm>
              <a:custGeom>
                <a:avLst/>
                <a:gdLst>
                  <a:gd name="T0" fmla="*/ 0 h 94"/>
                  <a:gd name="T1" fmla="*/ 0 h 94"/>
                  <a:gd name="T2" fmla="*/ 94 h 94"/>
                  <a:gd name="T3" fmla="*/ 0 h 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94">
                    <a:moveTo>
                      <a:pt x="0" y="0"/>
                    </a:moveTo>
                    <a:lnTo>
                      <a:pt x="0" y="0"/>
                    </a:lnTo>
                    <a:lnTo>
                      <a:pt x="0" y="9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" name="Freeform 209"/>
              <p:cNvSpPr>
                <a:spLocks/>
              </p:cNvSpPr>
              <p:nvPr/>
            </p:nvSpPr>
            <p:spPr bwMode="auto">
              <a:xfrm>
                <a:off x="2017" y="2238"/>
                <a:ext cx="1580" cy="0"/>
              </a:xfrm>
              <a:custGeom>
                <a:avLst/>
                <a:gdLst>
                  <a:gd name="T0" fmla="*/ 1580 w 1580"/>
                  <a:gd name="T1" fmla="*/ 0 w 1580"/>
                  <a:gd name="T2" fmla="*/ 109 w 1580"/>
                  <a:gd name="T3" fmla="*/ 225 w 1580"/>
                  <a:gd name="T4" fmla="*/ 338 w 1580"/>
                  <a:gd name="T5" fmla="*/ 452 w 1580"/>
                  <a:gd name="T6" fmla="*/ 565 w 1580"/>
                  <a:gd name="T7" fmla="*/ 676 w 1580"/>
                  <a:gd name="T8" fmla="*/ 789 w 1580"/>
                  <a:gd name="T9" fmla="*/ 898 w 1580"/>
                  <a:gd name="T10" fmla="*/ 1016 w 1580"/>
                  <a:gd name="T11" fmla="*/ 1129 w 1580"/>
                  <a:gd name="T12" fmla="*/ 1238 w 1580"/>
                  <a:gd name="T13" fmla="*/ 1351 w 1580"/>
                  <a:gd name="T14" fmla="*/ 1462 w 1580"/>
                  <a:gd name="T15" fmla="*/ 1576 w 1580"/>
                  <a:gd name="T16" fmla="*/ 1580 w 158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</a:cxnLst>
                <a:rect l="0" t="0" r="r" b="b"/>
                <a:pathLst>
                  <a:path w="1580">
                    <a:moveTo>
                      <a:pt x="1580" y="0"/>
                    </a:moveTo>
                    <a:lnTo>
                      <a:pt x="0" y="0"/>
                    </a:lnTo>
                    <a:lnTo>
                      <a:pt x="109" y="0"/>
                    </a:lnTo>
                    <a:lnTo>
                      <a:pt x="225" y="0"/>
                    </a:lnTo>
                    <a:lnTo>
                      <a:pt x="338" y="0"/>
                    </a:lnTo>
                    <a:lnTo>
                      <a:pt x="452" y="0"/>
                    </a:lnTo>
                    <a:lnTo>
                      <a:pt x="565" y="0"/>
                    </a:lnTo>
                    <a:lnTo>
                      <a:pt x="676" y="0"/>
                    </a:lnTo>
                    <a:lnTo>
                      <a:pt x="789" y="0"/>
                    </a:lnTo>
                    <a:lnTo>
                      <a:pt x="898" y="0"/>
                    </a:lnTo>
                    <a:lnTo>
                      <a:pt x="1016" y="0"/>
                    </a:lnTo>
                    <a:lnTo>
                      <a:pt x="1129" y="0"/>
                    </a:lnTo>
                    <a:lnTo>
                      <a:pt x="1238" y="0"/>
                    </a:lnTo>
                    <a:lnTo>
                      <a:pt x="1351" y="0"/>
                    </a:lnTo>
                    <a:lnTo>
                      <a:pt x="1462" y="0"/>
                    </a:lnTo>
                    <a:lnTo>
                      <a:pt x="1576" y="0"/>
                    </a:lnTo>
                    <a:lnTo>
                      <a:pt x="1580" y="0"/>
                    </a:lnTo>
                    <a:close/>
                  </a:path>
                </a:pathLst>
              </a:custGeom>
              <a:solidFill>
                <a:srgbClr val="1644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" name="Freeform 210"/>
              <p:cNvSpPr>
                <a:spLocks/>
              </p:cNvSpPr>
              <p:nvPr/>
            </p:nvSpPr>
            <p:spPr bwMode="auto">
              <a:xfrm>
                <a:off x="2017" y="2238"/>
                <a:ext cx="1580" cy="0"/>
              </a:xfrm>
              <a:custGeom>
                <a:avLst/>
                <a:gdLst>
                  <a:gd name="T0" fmla="*/ 1580 w 1580"/>
                  <a:gd name="T1" fmla="*/ 0 w 1580"/>
                  <a:gd name="T2" fmla="*/ 109 w 1580"/>
                  <a:gd name="T3" fmla="*/ 225 w 1580"/>
                  <a:gd name="T4" fmla="*/ 338 w 1580"/>
                  <a:gd name="T5" fmla="*/ 452 w 1580"/>
                  <a:gd name="T6" fmla="*/ 565 w 1580"/>
                  <a:gd name="T7" fmla="*/ 676 w 1580"/>
                  <a:gd name="T8" fmla="*/ 789 w 1580"/>
                  <a:gd name="T9" fmla="*/ 898 w 1580"/>
                  <a:gd name="T10" fmla="*/ 1016 w 1580"/>
                  <a:gd name="T11" fmla="*/ 1129 w 1580"/>
                  <a:gd name="T12" fmla="*/ 1238 w 1580"/>
                  <a:gd name="T13" fmla="*/ 1351 w 1580"/>
                  <a:gd name="T14" fmla="*/ 1462 w 1580"/>
                  <a:gd name="T15" fmla="*/ 1576 w 1580"/>
                  <a:gd name="T16" fmla="*/ 1580 w 158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</a:cxnLst>
                <a:rect l="0" t="0" r="r" b="b"/>
                <a:pathLst>
                  <a:path w="1580">
                    <a:moveTo>
                      <a:pt x="1580" y="0"/>
                    </a:moveTo>
                    <a:lnTo>
                      <a:pt x="0" y="0"/>
                    </a:lnTo>
                    <a:lnTo>
                      <a:pt x="109" y="0"/>
                    </a:lnTo>
                    <a:lnTo>
                      <a:pt x="225" y="0"/>
                    </a:lnTo>
                    <a:lnTo>
                      <a:pt x="338" y="0"/>
                    </a:lnTo>
                    <a:lnTo>
                      <a:pt x="452" y="0"/>
                    </a:lnTo>
                    <a:lnTo>
                      <a:pt x="565" y="0"/>
                    </a:lnTo>
                    <a:lnTo>
                      <a:pt x="676" y="0"/>
                    </a:lnTo>
                    <a:lnTo>
                      <a:pt x="789" y="0"/>
                    </a:lnTo>
                    <a:lnTo>
                      <a:pt x="898" y="0"/>
                    </a:lnTo>
                    <a:lnTo>
                      <a:pt x="1016" y="0"/>
                    </a:lnTo>
                    <a:lnTo>
                      <a:pt x="1129" y="0"/>
                    </a:lnTo>
                    <a:lnTo>
                      <a:pt x="1238" y="0"/>
                    </a:lnTo>
                    <a:lnTo>
                      <a:pt x="1351" y="0"/>
                    </a:lnTo>
                    <a:lnTo>
                      <a:pt x="1462" y="0"/>
                    </a:lnTo>
                    <a:lnTo>
                      <a:pt x="1576" y="0"/>
                    </a:lnTo>
                    <a:lnTo>
                      <a:pt x="15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0" name="Textfeld 49"/>
            <p:cNvSpPr txBox="1"/>
            <p:nvPr/>
          </p:nvSpPr>
          <p:spPr bwMode="gray">
            <a:xfrm>
              <a:off x="1595286" y="3179633"/>
              <a:ext cx="2252127" cy="14967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de-DE"/>
              </a:defPPr>
              <a:lvl1pPr lvl="0" algn="ctr">
                <a:spcAft>
                  <a:spcPts val="600"/>
                </a:spcAft>
                <a:defRPr sz="1200">
                  <a:solidFill>
                    <a:prstClr val="black"/>
                  </a:solidFill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1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Experiencia 20 Años </a:t>
              </a:r>
            </a:p>
          </p:txBody>
        </p:sp>
      </p:grpSp>
      <p:grpSp>
        <p:nvGrpSpPr>
          <p:cNvPr id="160" name="Gruppieren 75">
            <a:extLst>
              <a:ext uri="{FF2B5EF4-FFF2-40B4-BE49-F238E27FC236}">
                <a16:creationId xmlns:a16="http://schemas.microsoft.com/office/drawing/2014/main" id="{DC28C212-B8BC-4706-A4E1-EA2D7DD07242}"/>
              </a:ext>
            </a:extLst>
          </p:cNvPr>
          <p:cNvGrpSpPr/>
          <p:nvPr/>
        </p:nvGrpSpPr>
        <p:grpSpPr bwMode="gray">
          <a:xfrm>
            <a:off x="9115185" y="3134568"/>
            <a:ext cx="2110696" cy="1208280"/>
            <a:chOff x="2723698" y="1340450"/>
            <a:chExt cx="3539047" cy="2715670"/>
          </a:xfrm>
        </p:grpSpPr>
        <p:sp>
          <p:nvSpPr>
            <p:cNvPr id="161" name="Rechteck 56">
              <a:extLst>
                <a:ext uri="{FF2B5EF4-FFF2-40B4-BE49-F238E27FC236}">
                  <a16:creationId xmlns:a16="http://schemas.microsoft.com/office/drawing/2014/main" id="{181C96D4-2F4B-4988-A888-F903E7534B63}"/>
                </a:ext>
              </a:extLst>
            </p:cNvPr>
            <p:cNvSpPr/>
            <p:nvPr/>
          </p:nvSpPr>
          <p:spPr bwMode="gray">
            <a:xfrm>
              <a:off x="2723698" y="1545667"/>
              <a:ext cx="1760788" cy="1330961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Estudios Pensionales</a:t>
              </a:r>
              <a:b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</a:br>
              <a:r>
                <a:rPr kumimoji="0" lang="es-ES" sz="800" b="0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2.000, RPM y RAIS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163" name="Rechteck 57">
              <a:extLst>
                <a:ext uri="{FF2B5EF4-FFF2-40B4-BE49-F238E27FC236}">
                  <a16:creationId xmlns:a16="http://schemas.microsoft.com/office/drawing/2014/main" id="{A4B73BB4-9E8B-4F3C-B7BE-242A8783C055}"/>
                </a:ext>
              </a:extLst>
            </p:cNvPr>
            <p:cNvSpPr/>
            <p:nvPr/>
          </p:nvSpPr>
          <p:spPr bwMode="gray">
            <a:xfrm>
              <a:off x="4562866" y="1545667"/>
              <a:ext cx="1587903" cy="1330961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Pasivos PE y BELP</a:t>
              </a:r>
              <a:b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</a:br>
              <a:r>
                <a:rPr kumimoji="0" lang="es-ES" sz="800" b="0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1.000 Ca </a:t>
              </a:r>
              <a:r>
                <a:rPr kumimoji="0" lang="es-ES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Act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164" name="Rechteck 58">
              <a:extLst>
                <a:ext uri="{FF2B5EF4-FFF2-40B4-BE49-F238E27FC236}">
                  <a16:creationId xmlns:a16="http://schemas.microsoft.com/office/drawing/2014/main" id="{687ACBBB-64F7-4D49-AD54-451F2FDF0B74}"/>
                </a:ext>
              </a:extLst>
            </p:cNvPr>
            <p:cNvSpPr/>
            <p:nvPr/>
          </p:nvSpPr>
          <p:spPr bwMode="gray">
            <a:xfrm>
              <a:off x="2760724" y="2910346"/>
              <a:ext cx="1680317" cy="1054663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Sector Salud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r>
                <a:rPr kumimoji="0" lang="es-ES" sz="800" b="0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10 EPS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175" name="Rechteck 59">
              <a:extLst>
                <a:ext uri="{FF2B5EF4-FFF2-40B4-BE49-F238E27FC236}">
                  <a16:creationId xmlns:a16="http://schemas.microsoft.com/office/drawing/2014/main" id="{4F7886F2-35EC-4F72-996B-A2C65FA57900}"/>
                </a:ext>
              </a:extLst>
            </p:cNvPr>
            <p:cNvSpPr/>
            <p:nvPr/>
          </p:nvSpPr>
          <p:spPr bwMode="gray">
            <a:xfrm>
              <a:off x="4539066" y="2931111"/>
              <a:ext cx="1592351" cy="1054663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Asegurador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r>
                <a:rPr kumimoji="0" lang="es-ES" sz="800" b="0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12 Aseguradoras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176" name="Line 47">
              <a:extLst>
                <a:ext uri="{FF2B5EF4-FFF2-40B4-BE49-F238E27FC236}">
                  <a16:creationId xmlns:a16="http://schemas.microsoft.com/office/drawing/2014/main" id="{EEC0FD3F-B664-4370-BBF8-ADB7686C6B5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741173" y="4056119"/>
              <a:ext cx="3521572" cy="0"/>
            </a:xfrm>
            <a:prstGeom prst="line">
              <a:avLst/>
            </a:prstGeom>
            <a:noFill/>
            <a:ln w="12700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</p:spPr>
          <p:txBody>
            <a:bodyPr lIns="90000" tIns="46800" rIns="90000" bIns="468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77" name="Gerade Verbindung mit Pfeil 72">
              <a:extLst>
                <a:ext uri="{FF2B5EF4-FFF2-40B4-BE49-F238E27FC236}">
                  <a16:creationId xmlns:a16="http://schemas.microsoft.com/office/drawing/2014/main" id="{C359BDCE-D671-40A0-9D90-7A24C61F6421}"/>
                </a:ext>
              </a:extLst>
            </p:cNvPr>
            <p:cNvCxnSpPr>
              <a:cxnSpLocks/>
              <a:stCxn id="176" idx="0"/>
            </p:cNvCxnSpPr>
            <p:nvPr/>
          </p:nvCxnSpPr>
          <p:spPr bwMode="gray">
            <a:xfrm flipH="1" flipV="1">
              <a:off x="2730744" y="1340450"/>
              <a:ext cx="10429" cy="2715670"/>
            </a:xfrm>
            <a:prstGeom prst="straightConnector1">
              <a:avLst/>
            </a:prstGeom>
            <a:noFill/>
            <a:ln w="12700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78" name="Gruppieren 18">
            <a:extLst>
              <a:ext uri="{FF2B5EF4-FFF2-40B4-BE49-F238E27FC236}">
                <a16:creationId xmlns:a16="http://schemas.microsoft.com/office/drawing/2014/main" id="{D69E1338-FD3A-4134-B3C3-761E2D1BDE82}"/>
              </a:ext>
            </a:extLst>
          </p:cNvPr>
          <p:cNvGrpSpPr/>
          <p:nvPr/>
        </p:nvGrpSpPr>
        <p:grpSpPr>
          <a:xfrm>
            <a:off x="10006681" y="3733248"/>
            <a:ext cx="332476" cy="226454"/>
            <a:chOff x="-560754" y="1619435"/>
            <a:chExt cx="606054" cy="606054"/>
          </a:xfrm>
        </p:grpSpPr>
        <p:sp>
          <p:nvSpPr>
            <p:cNvPr id="179" name="Ellipse 19">
              <a:extLst>
                <a:ext uri="{FF2B5EF4-FFF2-40B4-BE49-F238E27FC236}">
                  <a16:creationId xmlns:a16="http://schemas.microsoft.com/office/drawing/2014/main" id="{A5303D6C-9AAA-4E9C-968F-7D05473B8DD9}"/>
                </a:ext>
              </a:extLst>
            </p:cNvPr>
            <p:cNvSpPr/>
            <p:nvPr/>
          </p:nvSpPr>
          <p:spPr bwMode="gray">
            <a:xfrm>
              <a:off x="-560754" y="1619435"/>
              <a:ext cx="606054" cy="606054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Ellipse 20">
              <a:extLst>
                <a:ext uri="{FF2B5EF4-FFF2-40B4-BE49-F238E27FC236}">
                  <a16:creationId xmlns:a16="http://schemas.microsoft.com/office/drawing/2014/main" id="{CFA970B2-BA5A-4F1C-BCB4-FAD34D1D501E}"/>
                </a:ext>
              </a:extLst>
            </p:cNvPr>
            <p:cNvSpPr/>
            <p:nvPr/>
          </p:nvSpPr>
          <p:spPr bwMode="gray">
            <a:xfrm>
              <a:off x="-449247" y="1754306"/>
              <a:ext cx="361787" cy="348422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round/>
              <a:headEnd/>
              <a:tailEnd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19" name="Rechteck 24">
            <a:extLst>
              <a:ext uri="{FF2B5EF4-FFF2-40B4-BE49-F238E27FC236}">
                <a16:creationId xmlns:a16="http://schemas.microsoft.com/office/drawing/2014/main" id="{F5D83EE9-F7F0-F96F-33D7-10C79D4F50AB}"/>
              </a:ext>
            </a:extLst>
          </p:cNvPr>
          <p:cNvSpPr/>
          <p:nvPr/>
        </p:nvSpPr>
        <p:spPr bwMode="auto">
          <a:xfrm>
            <a:off x="6399674" y="4647648"/>
            <a:ext cx="4691582" cy="1687536"/>
          </a:xfrm>
          <a:prstGeom prst="rect">
            <a:avLst/>
          </a:prstGeom>
          <a:solidFill>
            <a:schemeClr val="accent4"/>
          </a:solidFill>
          <a:ln w="12700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05A49E3-D7F8-5E53-B34B-65CBEA449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534" y="5126199"/>
            <a:ext cx="1088132" cy="51245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74C1EB2-B9E6-6820-7CE0-4C404BB28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555" y="5658860"/>
            <a:ext cx="1111442" cy="58889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3E40C76-7F32-F84A-5FCD-2CF8ED8F6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2176" y="5014695"/>
            <a:ext cx="1292094" cy="689765"/>
          </a:xfrm>
          <a:prstGeom prst="rect">
            <a:avLst/>
          </a:prstGeom>
        </p:spPr>
      </p:pic>
      <p:sp>
        <p:nvSpPr>
          <p:cNvPr id="20" name="Textfeld 49">
            <a:extLst>
              <a:ext uri="{FF2B5EF4-FFF2-40B4-BE49-F238E27FC236}">
                <a16:creationId xmlns:a16="http://schemas.microsoft.com/office/drawing/2014/main" id="{35CCA31B-667D-101F-C962-37C5122AC182}"/>
              </a:ext>
            </a:extLst>
          </p:cNvPr>
          <p:cNvSpPr txBox="1"/>
          <p:nvPr/>
        </p:nvSpPr>
        <p:spPr bwMode="gray">
          <a:xfrm>
            <a:off x="7679705" y="4814097"/>
            <a:ext cx="1975761" cy="1661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Experiencia adquirida en: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93D30338-99D3-85CE-DE9C-D82C0D9010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481" y="5333448"/>
            <a:ext cx="2323203" cy="1230183"/>
          </a:xfrm>
          <a:prstGeom prst="rect">
            <a:avLst/>
          </a:prstGeom>
        </p:spPr>
      </p:pic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D1853CA5-AFC4-A115-B1CD-6646ADDFA1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29" y="5853049"/>
            <a:ext cx="1568223" cy="426703"/>
          </a:xfrm>
          <a:prstGeom prst="rect">
            <a:avLst/>
          </a:prstGeom>
        </p:spPr>
      </p:pic>
      <p:cxnSp>
        <p:nvCxnSpPr>
          <p:cNvPr id="12" name="Gerade Verbindung 27">
            <a:extLst>
              <a:ext uri="{FF2B5EF4-FFF2-40B4-BE49-F238E27FC236}">
                <a16:creationId xmlns:a16="http://schemas.microsoft.com/office/drawing/2014/main" id="{951B163B-8BAB-2866-663E-FC04DCE77FCF}"/>
              </a:ext>
            </a:extLst>
          </p:cNvPr>
          <p:cNvCxnSpPr>
            <a:cxnSpLocks/>
          </p:cNvCxnSpPr>
          <p:nvPr/>
        </p:nvCxnSpPr>
        <p:spPr bwMode="gray">
          <a:xfrm flipH="1">
            <a:off x="3867958" y="841261"/>
            <a:ext cx="5404112" cy="0"/>
          </a:xfrm>
          <a:prstGeom prst="line">
            <a:avLst/>
          </a:prstGeom>
          <a:ln w="12700">
            <a:solidFill>
              <a:srgbClr val="FF9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5DB8126C-3D09-308E-42F3-440E8EF28DA4}"/>
              </a:ext>
            </a:extLst>
          </p:cNvPr>
          <p:cNvSpPr txBox="1">
            <a:spLocks/>
          </p:cNvSpPr>
          <p:nvPr/>
        </p:nvSpPr>
        <p:spPr>
          <a:xfrm>
            <a:off x="4735338" y="478295"/>
            <a:ext cx="3675528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0. Conferencistas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8F45A1B4-D5A9-99EB-BA6F-66FD4B560C5D}"/>
              </a:ext>
            </a:extLst>
          </p:cNvPr>
          <p:cNvSpPr/>
          <p:nvPr/>
        </p:nvSpPr>
        <p:spPr>
          <a:xfrm>
            <a:off x="6135908" y="1271698"/>
            <a:ext cx="1399551" cy="1400091"/>
          </a:xfrm>
          <a:prstGeom prst="flowChartConnector">
            <a:avLst/>
          </a:prstGeom>
          <a:solidFill>
            <a:srgbClr val="383838"/>
          </a:solidFill>
          <a:ln w="25400" cap="flat" cmpd="sng" algn="ctr">
            <a:solidFill>
              <a:srgbClr val="38383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s-CO" sz="1867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" name="Imagen 10" descr="Un hombre con traje y corbata sonriendo&#10;&#10;Descripción generada automáticamente">
            <a:extLst>
              <a:ext uri="{FF2B5EF4-FFF2-40B4-BE49-F238E27FC236}">
                <a16:creationId xmlns:a16="http://schemas.microsoft.com/office/drawing/2014/main" id="{82DC1478-98FA-9F85-8025-680C17F0A1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8369" y="1290096"/>
            <a:ext cx="893495" cy="119419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E7B1CFD-366A-4C80-74A6-B7CDB22DBF28}"/>
              </a:ext>
            </a:extLst>
          </p:cNvPr>
          <p:cNvSpPr txBox="1"/>
          <p:nvPr/>
        </p:nvSpPr>
        <p:spPr>
          <a:xfrm>
            <a:off x="7609951" y="1485734"/>
            <a:ext cx="4167253" cy="104644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s-MX" sz="1400" b="1">
                <a:solidFill>
                  <a:schemeClr val="bg1">
                    <a:lumMod val="75000"/>
                  </a:schemeClr>
                </a:solidFill>
                <a:latin typeface="Julius Sans One"/>
              </a:rPr>
              <a:t>Rigar Santiago</a:t>
            </a:r>
            <a:r>
              <a:rPr lang="es-MX" sz="14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 </a:t>
            </a: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Matemático - Univ. Nacional</a:t>
            </a: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Especialista en Actuaría – Univ. Nariño</a:t>
            </a: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Director de Actuaría – Benefit Estudios Actuariales</a:t>
            </a:r>
          </a:p>
          <a:p>
            <a:pPr lvl="0">
              <a:defRPr/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latin typeface="Julius Sans One"/>
              </a:rPr>
              <a:t>MACA 100 y Representante Comité de Pensiones de Colombia</a:t>
            </a:r>
            <a:endParaRPr lang="es-419" sz="1100">
              <a:solidFill>
                <a:schemeClr val="bg1">
                  <a:lumMod val="75000"/>
                </a:schemeClr>
              </a:solidFill>
              <a:latin typeface="Julius Sans One"/>
            </a:endParaRPr>
          </a:p>
        </p:txBody>
      </p:sp>
      <p:sp>
        <p:nvSpPr>
          <p:cNvPr id="210" name="Diagrama de flujo: conector 209">
            <a:extLst>
              <a:ext uri="{FF2B5EF4-FFF2-40B4-BE49-F238E27FC236}">
                <a16:creationId xmlns:a16="http://schemas.microsoft.com/office/drawing/2014/main" id="{DE760A13-E867-5070-F097-8BD862A597DA}"/>
              </a:ext>
            </a:extLst>
          </p:cNvPr>
          <p:cNvSpPr/>
          <p:nvPr/>
        </p:nvSpPr>
        <p:spPr>
          <a:xfrm>
            <a:off x="207883" y="1294848"/>
            <a:ext cx="1399551" cy="1400091"/>
          </a:xfrm>
          <a:prstGeom prst="flowChartConnector">
            <a:avLst/>
          </a:prstGeom>
          <a:solidFill>
            <a:srgbClr val="383838"/>
          </a:solidFill>
          <a:ln w="25400" cap="flat" cmpd="sng" algn="ctr">
            <a:solidFill>
              <a:srgbClr val="38383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s-CO" sz="1867" b="0" i="0" u="none" strike="noStrike" kern="0" cap="none" spc="0" normalizeH="0" baseline="0" noProof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12" name="Imagen 211">
            <a:extLst>
              <a:ext uri="{FF2B5EF4-FFF2-40B4-BE49-F238E27FC236}">
                <a16:creationId xmlns:a16="http://schemas.microsoft.com/office/drawing/2014/main" id="{9E2ECD58-A950-2259-9206-DCA6E7C973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143" y="1494675"/>
            <a:ext cx="1000085" cy="959008"/>
          </a:xfrm>
          <a:prstGeom prst="rect">
            <a:avLst/>
          </a:prstGeom>
        </p:spPr>
      </p:pic>
      <p:sp>
        <p:nvSpPr>
          <p:cNvPr id="213" name="CuadroTexto 212">
            <a:extLst>
              <a:ext uri="{FF2B5EF4-FFF2-40B4-BE49-F238E27FC236}">
                <a16:creationId xmlns:a16="http://schemas.microsoft.com/office/drawing/2014/main" id="{C5577599-FDBB-CD67-A67F-832D5002DFD4}"/>
              </a:ext>
            </a:extLst>
          </p:cNvPr>
          <p:cNvSpPr txBox="1"/>
          <p:nvPr/>
        </p:nvSpPr>
        <p:spPr>
          <a:xfrm>
            <a:off x="1822694" y="1464065"/>
            <a:ext cx="3931586" cy="104644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s-MX" sz="1400" b="1">
                <a:solidFill>
                  <a:schemeClr val="bg1">
                    <a:lumMod val="75000"/>
                  </a:schemeClr>
                </a:solidFill>
                <a:latin typeface="Julius Sans One"/>
              </a:rPr>
              <a:t>Lina Maria Bedoya</a:t>
            </a:r>
            <a:endParaRPr lang="es-MX" sz="1400">
              <a:solidFill>
                <a:schemeClr val="bg1">
                  <a:lumMod val="75000"/>
                </a:schemeClr>
              </a:solidFill>
              <a:latin typeface="Julius Sans One"/>
            </a:endParaRP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Matemática y Estadística – Univ. Tolima</a:t>
            </a: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Especialista en Actuaria - Univ. Nacional</a:t>
            </a: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Maestría en Ciencias Económicas - Univ. Nacional</a:t>
            </a:r>
          </a:p>
          <a:p>
            <a:pPr>
              <a:defRPr/>
            </a:pPr>
            <a:r>
              <a:rPr lang="es-MX" sz="1200">
                <a:solidFill>
                  <a:schemeClr val="bg1">
                    <a:lumMod val="75000"/>
                  </a:schemeClr>
                </a:solidFill>
                <a:latin typeface="Julius Sans One"/>
              </a:rPr>
              <a:t>Director de Estrategia Actuaria y Análisis de Datos – UNIT RD</a:t>
            </a:r>
            <a:endParaRPr lang="es-419" sz="1100">
              <a:solidFill>
                <a:schemeClr val="bg1">
                  <a:lumMod val="75000"/>
                </a:schemeClr>
              </a:solidFill>
              <a:latin typeface="Julius Sans One"/>
            </a:endParaRPr>
          </a:p>
        </p:txBody>
      </p:sp>
      <p:sp>
        <p:nvSpPr>
          <p:cNvPr id="214" name="Rechteck 24">
            <a:extLst>
              <a:ext uri="{FF2B5EF4-FFF2-40B4-BE49-F238E27FC236}">
                <a16:creationId xmlns:a16="http://schemas.microsoft.com/office/drawing/2014/main" id="{46DF6184-C380-F39B-774B-169D287D324A}"/>
              </a:ext>
            </a:extLst>
          </p:cNvPr>
          <p:cNvSpPr/>
          <p:nvPr/>
        </p:nvSpPr>
        <p:spPr bwMode="auto">
          <a:xfrm>
            <a:off x="518510" y="4647648"/>
            <a:ext cx="5293853" cy="1687536"/>
          </a:xfrm>
          <a:prstGeom prst="rect">
            <a:avLst/>
          </a:prstGeom>
          <a:solidFill>
            <a:schemeClr val="accent4"/>
          </a:solidFill>
          <a:ln w="12700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15" name="Imagen 214">
            <a:extLst>
              <a:ext uri="{FF2B5EF4-FFF2-40B4-BE49-F238E27FC236}">
                <a16:creationId xmlns:a16="http://schemas.microsoft.com/office/drawing/2014/main" id="{DB147773-8F4B-12B1-C334-FD1C3ABFC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818" y="5035814"/>
            <a:ext cx="1357678" cy="512453"/>
          </a:xfrm>
          <a:prstGeom prst="rect">
            <a:avLst/>
          </a:prstGeom>
        </p:spPr>
      </p:pic>
      <p:pic>
        <p:nvPicPr>
          <p:cNvPr id="217" name="Imagen 216">
            <a:extLst>
              <a:ext uri="{FF2B5EF4-FFF2-40B4-BE49-F238E27FC236}">
                <a16:creationId xmlns:a16="http://schemas.microsoft.com/office/drawing/2014/main" id="{C358FB7B-48EE-E0FF-8677-DD2382F732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97356" y="5688600"/>
            <a:ext cx="776990" cy="615728"/>
          </a:xfrm>
          <a:prstGeom prst="rect">
            <a:avLst/>
          </a:prstGeom>
        </p:spPr>
      </p:pic>
      <p:pic>
        <p:nvPicPr>
          <p:cNvPr id="219" name="Imagen 218">
            <a:extLst>
              <a:ext uri="{FF2B5EF4-FFF2-40B4-BE49-F238E27FC236}">
                <a16:creationId xmlns:a16="http://schemas.microsoft.com/office/drawing/2014/main" id="{D58DBBC1-2FC1-04C9-93E2-8F438E8DAF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1610" y="5101541"/>
            <a:ext cx="1486649" cy="381000"/>
          </a:xfrm>
          <a:prstGeom prst="rect">
            <a:avLst/>
          </a:prstGeom>
        </p:spPr>
      </p:pic>
      <p:pic>
        <p:nvPicPr>
          <p:cNvPr id="221" name="Imagen 220">
            <a:extLst>
              <a:ext uri="{FF2B5EF4-FFF2-40B4-BE49-F238E27FC236}">
                <a16:creationId xmlns:a16="http://schemas.microsoft.com/office/drawing/2014/main" id="{AE3EF5B8-B20A-675A-43A8-409574A90A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6029" y="5658860"/>
            <a:ext cx="1056533" cy="615728"/>
          </a:xfrm>
          <a:prstGeom prst="rect">
            <a:avLst/>
          </a:prstGeom>
        </p:spPr>
      </p:pic>
      <p:sp>
        <p:nvSpPr>
          <p:cNvPr id="222" name="Textfeld 49">
            <a:extLst>
              <a:ext uri="{FF2B5EF4-FFF2-40B4-BE49-F238E27FC236}">
                <a16:creationId xmlns:a16="http://schemas.microsoft.com/office/drawing/2014/main" id="{8D8C0EE5-12D0-C3AD-0B5D-C141672AF59F}"/>
              </a:ext>
            </a:extLst>
          </p:cNvPr>
          <p:cNvSpPr txBox="1"/>
          <p:nvPr/>
        </p:nvSpPr>
        <p:spPr bwMode="gray">
          <a:xfrm>
            <a:off x="2069759" y="4752112"/>
            <a:ext cx="1975761" cy="1661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Experiencia adquirida en:</a:t>
            </a:r>
          </a:p>
        </p:txBody>
      </p:sp>
      <p:grpSp>
        <p:nvGrpSpPr>
          <p:cNvPr id="223" name="Gruppieren 47">
            <a:extLst>
              <a:ext uri="{FF2B5EF4-FFF2-40B4-BE49-F238E27FC236}">
                <a16:creationId xmlns:a16="http://schemas.microsoft.com/office/drawing/2014/main" id="{76B4A1B8-08B4-11C9-5CF6-765F8C8F23DD}"/>
              </a:ext>
            </a:extLst>
          </p:cNvPr>
          <p:cNvGrpSpPr/>
          <p:nvPr/>
        </p:nvGrpSpPr>
        <p:grpSpPr>
          <a:xfrm>
            <a:off x="495208" y="2997458"/>
            <a:ext cx="2324429" cy="1560571"/>
            <a:chOff x="569930" y="3071109"/>
            <a:chExt cx="3440886" cy="1496224"/>
          </a:xfrm>
        </p:grpSpPr>
        <p:grpSp>
          <p:nvGrpSpPr>
            <p:cNvPr id="224" name="Group 172">
              <a:extLst>
                <a:ext uri="{FF2B5EF4-FFF2-40B4-BE49-F238E27FC236}">
                  <a16:creationId xmlns:a16="http://schemas.microsoft.com/office/drawing/2014/main" id="{6305D938-E67C-2C4C-06FC-CD87A82E556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69930" y="3071109"/>
              <a:ext cx="3440886" cy="1496224"/>
              <a:chOff x="2001" y="1813"/>
              <a:chExt cx="1596" cy="694"/>
            </a:xfrm>
          </p:grpSpPr>
          <p:sp>
            <p:nvSpPr>
              <p:cNvPr id="226" name="Freeform 173">
                <a:extLst>
                  <a:ext uri="{FF2B5EF4-FFF2-40B4-BE49-F238E27FC236}">
                    <a16:creationId xmlns:a16="http://schemas.microsoft.com/office/drawing/2014/main" id="{CDB710B5-C345-4F2A-A33F-F97B3D79F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1" y="1837"/>
                <a:ext cx="0" cy="670"/>
              </a:xfrm>
              <a:custGeom>
                <a:avLst/>
                <a:gdLst>
                  <a:gd name="T0" fmla="*/ 670 h 670"/>
                  <a:gd name="T1" fmla="*/ 0 h 670"/>
                  <a:gd name="T2" fmla="*/ 670 h 67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70">
                    <a:moveTo>
                      <a:pt x="0" y="670"/>
                    </a:moveTo>
                    <a:lnTo>
                      <a:pt x="0" y="0"/>
                    </a:lnTo>
                    <a:lnTo>
                      <a:pt x="0" y="670"/>
                    </a:lnTo>
                    <a:close/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7" name="Line 174">
                <a:extLst>
                  <a:ext uri="{FF2B5EF4-FFF2-40B4-BE49-F238E27FC236}">
                    <a16:creationId xmlns:a16="http://schemas.microsoft.com/office/drawing/2014/main" id="{D8325B4C-51C1-3C72-9CC9-4577EF3CF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01" y="1837"/>
                <a:ext cx="0" cy="67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8" name="Freeform 175">
                <a:extLst>
                  <a:ext uri="{FF2B5EF4-FFF2-40B4-BE49-F238E27FC236}">
                    <a16:creationId xmlns:a16="http://schemas.microsoft.com/office/drawing/2014/main" id="{438385FA-73F1-840A-7C23-2DA8E2DA0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6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9" name="Freeform 176">
                <a:extLst>
                  <a:ext uri="{FF2B5EF4-FFF2-40B4-BE49-F238E27FC236}">
                    <a16:creationId xmlns:a16="http://schemas.microsoft.com/office/drawing/2014/main" id="{8F83141E-648B-ACCC-69B5-09DABFA13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0" name="Freeform 177">
                <a:extLst>
                  <a:ext uri="{FF2B5EF4-FFF2-40B4-BE49-F238E27FC236}">
                    <a16:creationId xmlns:a16="http://schemas.microsoft.com/office/drawing/2014/main" id="{BACF411C-E14E-5FC4-2EB5-E4A202DE2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1" name="Freeform 178">
                <a:extLst>
                  <a:ext uri="{FF2B5EF4-FFF2-40B4-BE49-F238E27FC236}">
                    <a16:creationId xmlns:a16="http://schemas.microsoft.com/office/drawing/2014/main" id="{580A2BA1-EF62-5EE3-84B1-5706BFA21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2" name="Freeform 179">
                <a:extLst>
                  <a:ext uri="{FF2B5EF4-FFF2-40B4-BE49-F238E27FC236}">
                    <a16:creationId xmlns:a16="http://schemas.microsoft.com/office/drawing/2014/main" id="{BC3C0E85-4554-F1DB-B772-A7E7C0601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2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3" name="Freeform 180">
                <a:extLst>
                  <a:ext uri="{FF2B5EF4-FFF2-40B4-BE49-F238E27FC236}">
                    <a16:creationId xmlns:a16="http://schemas.microsoft.com/office/drawing/2014/main" id="{E9000ABA-D231-565F-0BA5-E46D504EB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4" name="Freeform 181">
                <a:extLst>
                  <a:ext uri="{FF2B5EF4-FFF2-40B4-BE49-F238E27FC236}">
                    <a16:creationId xmlns:a16="http://schemas.microsoft.com/office/drawing/2014/main" id="{316963E1-2F49-E1CC-1154-8ED995A88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6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5" name="Freeform 182">
                <a:extLst>
                  <a:ext uri="{FF2B5EF4-FFF2-40B4-BE49-F238E27FC236}">
                    <a16:creationId xmlns:a16="http://schemas.microsoft.com/office/drawing/2014/main" id="{D1A6D3C2-2EAC-4B03-35E8-E5E1CE2AB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5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" name="Freeform 183">
                <a:extLst>
                  <a:ext uri="{FF2B5EF4-FFF2-40B4-BE49-F238E27FC236}">
                    <a16:creationId xmlns:a16="http://schemas.microsoft.com/office/drawing/2014/main" id="{A939CD98-D6FA-2408-A1A3-100AC649B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3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" name="Freeform 184">
                <a:extLst>
                  <a:ext uri="{FF2B5EF4-FFF2-40B4-BE49-F238E27FC236}">
                    <a16:creationId xmlns:a16="http://schemas.microsoft.com/office/drawing/2014/main" id="{E47059F3-AEE1-B701-5AED-A4257E96C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1813"/>
                <a:ext cx="0" cy="694"/>
              </a:xfrm>
              <a:custGeom>
                <a:avLst/>
                <a:gdLst>
                  <a:gd name="T0" fmla="*/ 0 h 294"/>
                  <a:gd name="T1" fmla="*/ 294 h 294"/>
                  <a:gd name="T2" fmla="*/ 0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0"/>
                    </a:moveTo>
                    <a:cubicBezTo>
                      <a:pt x="0" y="98"/>
                      <a:pt x="0" y="196"/>
                      <a:pt x="0" y="29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8" name="Freeform 185">
                <a:extLst>
                  <a:ext uri="{FF2B5EF4-FFF2-40B4-BE49-F238E27FC236}">
                    <a16:creationId xmlns:a16="http://schemas.microsoft.com/office/drawing/2014/main" id="{C7F980A0-52A0-4854-EF99-D34BF7B63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5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" name="Freeform 186">
                <a:extLst>
                  <a:ext uri="{FF2B5EF4-FFF2-40B4-BE49-F238E27FC236}">
                    <a16:creationId xmlns:a16="http://schemas.microsoft.com/office/drawing/2014/main" id="{D2445FC6-1919-4E02-765B-36B89792B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" name="Freeform 187">
                <a:extLst>
                  <a:ext uri="{FF2B5EF4-FFF2-40B4-BE49-F238E27FC236}">
                    <a16:creationId xmlns:a16="http://schemas.microsoft.com/office/drawing/2014/main" id="{D5B149DB-7552-D0FC-BE8A-B37F009D5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9" y="1813"/>
                <a:ext cx="0" cy="694"/>
              </a:xfrm>
              <a:custGeom>
                <a:avLst/>
                <a:gdLst>
                  <a:gd name="T0" fmla="*/ 294 h 294"/>
                  <a:gd name="T1" fmla="*/ 0 h 294"/>
                  <a:gd name="T2" fmla="*/ 294 h 2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4">
                    <a:moveTo>
                      <a:pt x="0" y="294"/>
                    </a:moveTo>
                    <a:cubicBezTo>
                      <a:pt x="0" y="196"/>
                      <a:pt x="0" y="98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</a:path>
                </a:pathLst>
              </a:custGeom>
              <a:solidFill>
                <a:srgbClr val="00A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" name="Freeform 188">
                <a:extLst>
                  <a:ext uri="{FF2B5EF4-FFF2-40B4-BE49-F238E27FC236}">
                    <a16:creationId xmlns:a16="http://schemas.microsoft.com/office/drawing/2014/main" id="{56DDE588-448A-9A43-8D77-6F5DE80E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3" y="1813"/>
                <a:ext cx="0" cy="694"/>
              </a:xfrm>
              <a:custGeom>
                <a:avLst/>
                <a:gdLst>
                  <a:gd name="T0" fmla="*/ 694 h 694"/>
                  <a:gd name="T1" fmla="*/ 0 h 694"/>
                  <a:gd name="T2" fmla="*/ 694 h 6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94">
                    <a:moveTo>
                      <a:pt x="0" y="694"/>
                    </a:moveTo>
                    <a:lnTo>
                      <a:pt x="0" y="0"/>
                    </a:lnTo>
                    <a:lnTo>
                      <a:pt x="0" y="694"/>
                    </a:ln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2" name="Freeform 189">
                <a:extLst>
                  <a:ext uri="{FF2B5EF4-FFF2-40B4-BE49-F238E27FC236}">
                    <a16:creationId xmlns:a16="http://schemas.microsoft.com/office/drawing/2014/main" id="{4421C770-71AD-CEC3-C7F4-FA34E5E08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3" y="1813"/>
                <a:ext cx="0" cy="694"/>
              </a:xfrm>
              <a:custGeom>
                <a:avLst/>
                <a:gdLst>
                  <a:gd name="T0" fmla="*/ 694 h 694"/>
                  <a:gd name="T1" fmla="*/ 0 h 694"/>
                  <a:gd name="T2" fmla="*/ 694 h 6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94">
                    <a:moveTo>
                      <a:pt x="0" y="694"/>
                    </a:moveTo>
                    <a:lnTo>
                      <a:pt x="0" y="0"/>
                    </a:lnTo>
                    <a:lnTo>
                      <a:pt x="0" y="69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" name="Freeform 192">
                <a:extLst>
                  <a:ext uri="{FF2B5EF4-FFF2-40B4-BE49-F238E27FC236}">
                    <a16:creationId xmlns:a16="http://schemas.microsoft.com/office/drawing/2014/main" id="{CF138AEF-9EF0-52B4-DF16-85D7B1E67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7" y="1872"/>
                <a:ext cx="1576" cy="359"/>
              </a:xfrm>
              <a:custGeom>
                <a:avLst/>
                <a:gdLst>
                  <a:gd name="T0" fmla="*/ 0 w 1576"/>
                  <a:gd name="T1" fmla="*/ 359 h 359"/>
                  <a:gd name="T2" fmla="*/ 1552 w 1576"/>
                  <a:gd name="T3" fmla="*/ 264 h 359"/>
                  <a:gd name="T4" fmla="*/ 1507 w 1576"/>
                  <a:gd name="T5" fmla="*/ 194 h 359"/>
                  <a:gd name="T6" fmla="*/ 1481 w 1576"/>
                  <a:gd name="T7" fmla="*/ 175 h 359"/>
                  <a:gd name="T8" fmla="*/ 1450 w 1576"/>
                  <a:gd name="T9" fmla="*/ 130 h 359"/>
                  <a:gd name="T10" fmla="*/ 1432 w 1576"/>
                  <a:gd name="T11" fmla="*/ 99 h 359"/>
                  <a:gd name="T12" fmla="*/ 1370 w 1576"/>
                  <a:gd name="T13" fmla="*/ 248 h 359"/>
                  <a:gd name="T14" fmla="*/ 1321 w 1576"/>
                  <a:gd name="T15" fmla="*/ 248 h 359"/>
                  <a:gd name="T16" fmla="*/ 1280 w 1576"/>
                  <a:gd name="T17" fmla="*/ 260 h 359"/>
                  <a:gd name="T18" fmla="*/ 1240 w 1576"/>
                  <a:gd name="T19" fmla="*/ 290 h 359"/>
                  <a:gd name="T20" fmla="*/ 1186 w 1576"/>
                  <a:gd name="T21" fmla="*/ 328 h 359"/>
                  <a:gd name="T22" fmla="*/ 1136 w 1576"/>
                  <a:gd name="T23" fmla="*/ 286 h 359"/>
                  <a:gd name="T24" fmla="*/ 1110 w 1576"/>
                  <a:gd name="T25" fmla="*/ 279 h 359"/>
                  <a:gd name="T26" fmla="*/ 1077 w 1576"/>
                  <a:gd name="T27" fmla="*/ 168 h 359"/>
                  <a:gd name="T28" fmla="*/ 1006 w 1576"/>
                  <a:gd name="T29" fmla="*/ 260 h 359"/>
                  <a:gd name="T30" fmla="*/ 983 w 1576"/>
                  <a:gd name="T31" fmla="*/ 279 h 359"/>
                  <a:gd name="T32" fmla="*/ 976 w 1576"/>
                  <a:gd name="T33" fmla="*/ 241 h 359"/>
                  <a:gd name="T34" fmla="*/ 945 w 1576"/>
                  <a:gd name="T35" fmla="*/ 260 h 359"/>
                  <a:gd name="T36" fmla="*/ 910 w 1576"/>
                  <a:gd name="T37" fmla="*/ 236 h 359"/>
                  <a:gd name="T38" fmla="*/ 893 w 1576"/>
                  <a:gd name="T39" fmla="*/ 177 h 359"/>
                  <a:gd name="T40" fmla="*/ 855 w 1576"/>
                  <a:gd name="T41" fmla="*/ 201 h 359"/>
                  <a:gd name="T42" fmla="*/ 822 w 1576"/>
                  <a:gd name="T43" fmla="*/ 194 h 359"/>
                  <a:gd name="T44" fmla="*/ 806 w 1576"/>
                  <a:gd name="T45" fmla="*/ 208 h 359"/>
                  <a:gd name="T46" fmla="*/ 784 w 1576"/>
                  <a:gd name="T47" fmla="*/ 213 h 359"/>
                  <a:gd name="T48" fmla="*/ 768 w 1576"/>
                  <a:gd name="T49" fmla="*/ 234 h 359"/>
                  <a:gd name="T50" fmla="*/ 751 w 1576"/>
                  <a:gd name="T51" fmla="*/ 241 h 359"/>
                  <a:gd name="T52" fmla="*/ 711 w 1576"/>
                  <a:gd name="T53" fmla="*/ 227 h 359"/>
                  <a:gd name="T54" fmla="*/ 657 w 1576"/>
                  <a:gd name="T55" fmla="*/ 163 h 359"/>
                  <a:gd name="T56" fmla="*/ 633 w 1576"/>
                  <a:gd name="T57" fmla="*/ 179 h 359"/>
                  <a:gd name="T58" fmla="*/ 605 w 1576"/>
                  <a:gd name="T59" fmla="*/ 161 h 359"/>
                  <a:gd name="T60" fmla="*/ 567 w 1576"/>
                  <a:gd name="T61" fmla="*/ 179 h 359"/>
                  <a:gd name="T62" fmla="*/ 539 w 1576"/>
                  <a:gd name="T63" fmla="*/ 205 h 359"/>
                  <a:gd name="T64" fmla="*/ 499 w 1576"/>
                  <a:gd name="T65" fmla="*/ 191 h 359"/>
                  <a:gd name="T66" fmla="*/ 485 w 1576"/>
                  <a:gd name="T67" fmla="*/ 184 h 359"/>
                  <a:gd name="T68" fmla="*/ 449 w 1576"/>
                  <a:gd name="T69" fmla="*/ 83 h 359"/>
                  <a:gd name="T70" fmla="*/ 426 w 1576"/>
                  <a:gd name="T71" fmla="*/ 59 h 359"/>
                  <a:gd name="T72" fmla="*/ 400 w 1576"/>
                  <a:gd name="T73" fmla="*/ 35 h 359"/>
                  <a:gd name="T74" fmla="*/ 388 w 1576"/>
                  <a:gd name="T75" fmla="*/ 28 h 359"/>
                  <a:gd name="T76" fmla="*/ 357 w 1576"/>
                  <a:gd name="T77" fmla="*/ 154 h 359"/>
                  <a:gd name="T78" fmla="*/ 307 w 1576"/>
                  <a:gd name="T79" fmla="*/ 215 h 359"/>
                  <a:gd name="T80" fmla="*/ 267 w 1576"/>
                  <a:gd name="T81" fmla="*/ 243 h 359"/>
                  <a:gd name="T82" fmla="*/ 244 w 1576"/>
                  <a:gd name="T83" fmla="*/ 189 h 359"/>
                  <a:gd name="T84" fmla="*/ 211 w 1576"/>
                  <a:gd name="T85" fmla="*/ 137 h 359"/>
                  <a:gd name="T86" fmla="*/ 192 w 1576"/>
                  <a:gd name="T87" fmla="*/ 109 h 359"/>
                  <a:gd name="T88" fmla="*/ 182 w 1576"/>
                  <a:gd name="T89" fmla="*/ 45 h 359"/>
                  <a:gd name="T90" fmla="*/ 170 w 1576"/>
                  <a:gd name="T91" fmla="*/ 19 h 359"/>
                  <a:gd name="T92" fmla="*/ 149 w 1576"/>
                  <a:gd name="T93" fmla="*/ 35 h 359"/>
                  <a:gd name="T94" fmla="*/ 111 w 1576"/>
                  <a:gd name="T95" fmla="*/ 196 h 359"/>
                  <a:gd name="T96" fmla="*/ 81 w 1576"/>
                  <a:gd name="T97" fmla="*/ 236 h 359"/>
                  <a:gd name="T98" fmla="*/ 50 w 1576"/>
                  <a:gd name="T99" fmla="*/ 267 h 359"/>
                  <a:gd name="T100" fmla="*/ 34 w 1576"/>
                  <a:gd name="T101" fmla="*/ 300 h 359"/>
                  <a:gd name="T102" fmla="*/ 17 w 1576"/>
                  <a:gd name="T103" fmla="*/ 29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6" h="359">
                    <a:moveTo>
                      <a:pt x="17" y="293"/>
                    </a:moveTo>
                    <a:lnTo>
                      <a:pt x="0" y="359"/>
                    </a:lnTo>
                    <a:lnTo>
                      <a:pt x="1576" y="359"/>
                    </a:lnTo>
                    <a:lnTo>
                      <a:pt x="1552" y="264"/>
                    </a:lnTo>
                    <a:lnTo>
                      <a:pt x="1519" y="187"/>
                    </a:lnTo>
                    <a:lnTo>
                      <a:pt x="1507" y="194"/>
                    </a:lnTo>
                    <a:lnTo>
                      <a:pt x="1498" y="144"/>
                    </a:lnTo>
                    <a:lnTo>
                      <a:pt x="1481" y="175"/>
                    </a:lnTo>
                    <a:lnTo>
                      <a:pt x="1476" y="154"/>
                    </a:lnTo>
                    <a:lnTo>
                      <a:pt x="1450" y="130"/>
                    </a:lnTo>
                    <a:lnTo>
                      <a:pt x="1441" y="97"/>
                    </a:lnTo>
                    <a:lnTo>
                      <a:pt x="1432" y="99"/>
                    </a:lnTo>
                    <a:lnTo>
                      <a:pt x="1432" y="61"/>
                    </a:lnTo>
                    <a:lnTo>
                      <a:pt x="1370" y="248"/>
                    </a:lnTo>
                    <a:lnTo>
                      <a:pt x="1351" y="217"/>
                    </a:lnTo>
                    <a:lnTo>
                      <a:pt x="1321" y="248"/>
                    </a:lnTo>
                    <a:lnTo>
                      <a:pt x="1313" y="213"/>
                    </a:lnTo>
                    <a:lnTo>
                      <a:pt x="1280" y="260"/>
                    </a:lnTo>
                    <a:lnTo>
                      <a:pt x="1264" y="208"/>
                    </a:lnTo>
                    <a:lnTo>
                      <a:pt x="1240" y="290"/>
                    </a:lnTo>
                    <a:lnTo>
                      <a:pt x="1205" y="196"/>
                    </a:lnTo>
                    <a:lnTo>
                      <a:pt x="1186" y="328"/>
                    </a:lnTo>
                    <a:lnTo>
                      <a:pt x="1162" y="279"/>
                    </a:lnTo>
                    <a:lnTo>
                      <a:pt x="1136" y="286"/>
                    </a:lnTo>
                    <a:lnTo>
                      <a:pt x="1125" y="253"/>
                    </a:lnTo>
                    <a:lnTo>
                      <a:pt x="1110" y="279"/>
                    </a:lnTo>
                    <a:lnTo>
                      <a:pt x="1094" y="241"/>
                    </a:lnTo>
                    <a:lnTo>
                      <a:pt x="1077" y="168"/>
                    </a:lnTo>
                    <a:lnTo>
                      <a:pt x="1035" y="300"/>
                    </a:lnTo>
                    <a:lnTo>
                      <a:pt x="1006" y="260"/>
                    </a:lnTo>
                    <a:lnTo>
                      <a:pt x="1002" y="300"/>
                    </a:lnTo>
                    <a:lnTo>
                      <a:pt x="983" y="279"/>
                    </a:lnTo>
                    <a:lnTo>
                      <a:pt x="981" y="295"/>
                    </a:lnTo>
                    <a:lnTo>
                      <a:pt x="976" y="241"/>
                    </a:lnTo>
                    <a:lnTo>
                      <a:pt x="952" y="290"/>
                    </a:lnTo>
                    <a:lnTo>
                      <a:pt x="945" y="260"/>
                    </a:lnTo>
                    <a:lnTo>
                      <a:pt x="926" y="302"/>
                    </a:lnTo>
                    <a:lnTo>
                      <a:pt x="910" y="236"/>
                    </a:lnTo>
                    <a:lnTo>
                      <a:pt x="900" y="172"/>
                    </a:lnTo>
                    <a:lnTo>
                      <a:pt x="893" y="177"/>
                    </a:lnTo>
                    <a:lnTo>
                      <a:pt x="877" y="144"/>
                    </a:lnTo>
                    <a:lnTo>
                      <a:pt x="855" y="201"/>
                    </a:lnTo>
                    <a:lnTo>
                      <a:pt x="832" y="120"/>
                    </a:lnTo>
                    <a:lnTo>
                      <a:pt x="822" y="194"/>
                    </a:lnTo>
                    <a:lnTo>
                      <a:pt x="822" y="142"/>
                    </a:lnTo>
                    <a:lnTo>
                      <a:pt x="806" y="208"/>
                    </a:lnTo>
                    <a:lnTo>
                      <a:pt x="803" y="161"/>
                    </a:lnTo>
                    <a:lnTo>
                      <a:pt x="784" y="213"/>
                    </a:lnTo>
                    <a:lnTo>
                      <a:pt x="782" y="168"/>
                    </a:lnTo>
                    <a:lnTo>
                      <a:pt x="768" y="234"/>
                    </a:lnTo>
                    <a:lnTo>
                      <a:pt x="763" y="205"/>
                    </a:lnTo>
                    <a:lnTo>
                      <a:pt x="751" y="241"/>
                    </a:lnTo>
                    <a:lnTo>
                      <a:pt x="737" y="276"/>
                    </a:lnTo>
                    <a:lnTo>
                      <a:pt x="711" y="227"/>
                    </a:lnTo>
                    <a:lnTo>
                      <a:pt x="688" y="184"/>
                    </a:lnTo>
                    <a:lnTo>
                      <a:pt x="657" y="163"/>
                    </a:lnTo>
                    <a:lnTo>
                      <a:pt x="643" y="198"/>
                    </a:lnTo>
                    <a:lnTo>
                      <a:pt x="633" y="179"/>
                    </a:lnTo>
                    <a:lnTo>
                      <a:pt x="624" y="194"/>
                    </a:lnTo>
                    <a:lnTo>
                      <a:pt x="605" y="161"/>
                    </a:lnTo>
                    <a:lnTo>
                      <a:pt x="588" y="217"/>
                    </a:lnTo>
                    <a:lnTo>
                      <a:pt x="567" y="179"/>
                    </a:lnTo>
                    <a:lnTo>
                      <a:pt x="546" y="257"/>
                    </a:lnTo>
                    <a:lnTo>
                      <a:pt x="539" y="205"/>
                    </a:lnTo>
                    <a:lnTo>
                      <a:pt x="520" y="262"/>
                    </a:lnTo>
                    <a:lnTo>
                      <a:pt x="499" y="191"/>
                    </a:lnTo>
                    <a:lnTo>
                      <a:pt x="496" y="123"/>
                    </a:lnTo>
                    <a:lnTo>
                      <a:pt x="485" y="184"/>
                    </a:lnTo>
                    <a:lnTo>
                      <a:pt x="475" y="116"/>
                    </a:lnTo>
                    <a:lnTo>
                      <a:pt x="449" y="83"/>
                    </a:lnTo>
                    <a:lnTo>
                      <a:pt x="428" y="52"/>
                    </a:lnTo>
                    <a:lnTo>
                      <a:pt x="426" y="59"/>
                    </a:lnTo>
                    <a:lnTo>
                      <a:pt x="411" y="17"/>
                    </a:lnTo>
                    <a:lnTo>
                      <a:pt x="400" y="35"/>
                    </a:lnTo>
                    <a:lnTo>
                      <a:pt x="397" y="0"/>
                    </a:lnTo>
                    <a:lnTo>
                      <a:pt x="388" y="28"/>
                    </a:lnTo>
                    <a:lnTo>
                      <a:pt x="378" y="104"/>
                    </a:lnTo>
                    <a:lnTo>
                      <a:pt x="357" y="154"/>
                    </a:lnTo>
                    <a:lnTo>
                      <a:pt x="333" y="224"/>
                    </a:lnTo>
                    <a:lnTo>
                      <a:pt x="307" y="215"/>
                    </a:lnTo>
                    <a:lnTo>
                      <a:pt x="286" y="260"/>
                    </a:lnTo>
                    <a:lnTo>
                      <a:pt x="267" y="243"/>
                    </a:lnTo>
                    <a:lnTo>
                      <a:pt x="258" y="203"/>
                    </a:lnTo>
                    <a:lnTo>
                      <a:pt x="244" y="189"/>
                    </a:lnTo>
                    <a:lnTo>
                      <a:pt x="225" y="111"/>
                    </a:lnTo>
                    <a:lnTo>
                      <a:pt x="211" y="137"/>
                    </a:lnTo>
                    <a:lnTo>
                      <a:pt x="211" y="40"/>
                    </a:lnTo>
                    <a:lnTo>
                      <a:pt x="192" y="109"/>
                    </a:lnTo>
                    <a:lnTo>
                      <a:pt x="189" y="31"/>
                    </a:lnTo>
                    <a:lnTo>
                      <a:pt x="182" y="45"/>
                    </a:lnTo>
                    <a:lnTo>
                      <a:pt x="170" y="2"/>
                    </a:lnTo>
                    <a:lnTo>
                      <a:pt x="170" y="19"/>
                    </a:lnTo>
                    <a:lnTo>
                      <a:pt x="156" y="45"/>
                    </a:lnTo>
                    <a:lnTo>
                      <a:pt x="149" y="35"/>
                    </a:lnTo>
                    <a:lnTo>
                      <a:pt x="121" y="234"/>
                    </a:lnTo>
                    <a:lnTo>
                      <a:pt x="111" y="196"/>
                    </a:lnTo>
                    <a:lnTo>
                      <a:pt x="90" y="253"/>
                    </a:lnTo>
                    <a:lnTo>
                      <a:pt x="81" y="236"/>
                    </a:lnTo>
                    <a:lnTo>
                      <a:pt x="59" y="316"/>
                    </a:lnTo>
                    <a:lnTo>
                      <a:pt x="50" y="267"/>
                    </a:lnTo>
                    <a:lnTo>
                      <a:pt x="45" y="307"/>
                    </a:lnTo>
                    <a:lnTo>
                      <a:pt x="34" y="300"/>
                    </a:lnTo>
                    <a:lnTo>
                      <a:pt x="29" y="309"/>
                    </a:lnTo>
                    <a:lnTo>
                      <a:pt x="17" y="29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" name="Freeform 193">
                <a:extLst>
                  <a:ext uri="{FF2B5EF4-FFF2-40B4-BE49-F238E27FC236}">
                    <a16:creationId xmlns:a16="http://schemas.microsoft.com/office/drawing/2014/main" id="{0C948269-01A7-F981-40AC-122BB25BBE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17" y="2238"/>
                <a:ext cx="1580" cy="229"/>
              </a:xfrm>
              <a:custGeom>
                <a:avLst/>
                <a:gdLst>
                  <a:gd name="T0" fmla="*/ 17 w 669"/>
                  <a:gd name="T1" fmla="*/ 14 h 97"/>
                  <a:gd name="T2" fmla="*/ 46 w 669"/>
                  <a:gd name="T3" fmla="*/ 0 h 97"/>
                  <a:gd name="T4" fmla="*/ 46 w 669"/>
                  <a:gd name="T5" fmla="*/ 20 h 97"/>
                  <a:gd name="T6" fmla="*/ 71 w 669"/>
                  <a:gd name="T7" fmla="*/ 25 h 97"/>
                  <a:gd name="T8" fmla="*/ 95 w 669"/>
                  <a:gd name="T9" fmla="*/ 0 h 97"/>
                  <a:gd name="T10" fmla="*/ 95 w 669"/>
                  <a:gd name="T11" fmla="*/ 35 h 97"/>
                  <a:gd name="T12" fmla="*/ 143 w 669"/>
                  <a:gd name="T13" fmla="*/ 14 h 97"/>
                  <a:gd name="T14" fmla="*/ 143 w 669"/>
                  <a:gd name="T15" fmla="*/ 0 h 97"/>
                  <a:gd name="T16" fmla="*/ 161 w 669"/>
                  <a:gd name="T17" fmla="*/ 15 h 97"/>
                  <a:gd name="T18" fmla="*/ 185 w 669"/>
                  <a:gd name="T19" fmla="*/ 11 h 97"/>
                  <a:gd name="T20" fmla="*/ 191 w 669"/>
                  <a:gd name="T21" fmla="*/ 0 h 97"/>
                  <a:gd name="T22" fmla="*/ 191 w 669"/>
                  <a:gd name="T23" fmla="*/ 19 h 97"/>
                  <a:gd name="T24" fmla="*/ 225 w 669"/>
                  <a:gd name="T25" fmla="*/ 46 h 97"/>
                  <a:gd name="T26" fmla="*/ 239 w 669"/>
                  <a:gd name="T27" fmla="*/ 0 h 97"/>
                  <a:gd name="T28" fmla="*/ 239 w 669"/>
                  <a:gd name="T29" fmla="*/ 50 h 97"/>
                  <a:gd name="T30" fmla="*/ 280 w 669"/>
                  <a:gd name="T31" fmla="*/ 62 h 97"/>
                  <a:gd name="T32" fmla="*/ 334 w 669"/>
                  <a:gd name="T33" fmla="*/ 0 h 97"/>
                  <a:gd name="T34" fmla="*/ 287 w 669"/>
                  <a:gd name="T35" fmla="*/ 39 h 97"/>
                  <a:gd name="T36" fmla="*/ 302 w 669"/>
                  <a:gd name="T37" fmla="*/ 49 h 97"/>
                  <a:gd name="T38" fmla="*/ 330 w 669"/>
                  <a:gd name="T39" fmla="*/ 28 h 97"/>
                  <a:gd name="T40" fmla="*/ 334 w 669"/>
                  <a:gd name="T41" fmla="*/ 0 h 97"/>
                  <a:gd name="T42" fmla="*/ 334 w 669"/>
                  <a:gd name="T43" fmla="*/ 36 h 97"/>
                  <a:gd name="T44" fmla="*/ 376 w 669"/>
                  <a:gd name="T45" fmla="*/ 30 h 97"/>
                  <a:gd name="T46" fmla="*/ 430 w 669"/>
                  <a:gd name="T47" fmla="*/ 0 h 97"/>
                  <a:gd name="T48" fmla="*/ 394 w 669"/>
                  <a:gd name="T49" fmla="*/ 43 h 97"/>
                  <a:gd name="T50" fmla="*/ 430 w 669"/>
                  <a:gd name="T51" fmla="*/ 0 h 97"/>
                  <a:gd name="T52" fmla="*/ 430 w 669"/>
                  <a:gd name="T53" fmla="*/ 39 h 97"/>
                  <a:gd name="T54" fmla="*/ 445 w 669"/>
                  <a:gd name="T55" fmla="*/ 40 h 97"/>
                  <a:gd name="T56" fmla="*/ 478 w 669"/>
                  <a:gd name="T57" fmla="*/ 36 h 97"/>
                  <a:gd name="T58" fmla="*/ 478 w 669"/>
                  <a:gd name="T59" fmla="*/ 0 h 97"/>
                  <a:gd name="T60" fmla="*/ 506 w 669"/>
                  <a:gd name="T61" fmla="*/ 21 h 97"/>
                  <a:gd name="T62" fmla="*/ 524 w 669"/>
                  <a:gd name="T63" fmla="*/ 0 h 97"/>
                  <a:gd name="T64" fmla="*/ 524 w 669"/>
                  <a:gd name="T65" fmla="*/ 22 h 97"/>
                  <a:gd name="T66" fmla="*/ 546 w 669"/>
                  <a:gd name="T67" fmla="*/ 61 h 97"/>
                  <a:gd name="T68" fmla="*/ 572 w 669"/>
                  <a:gd name="T69" fmla="*/ 67 h 97"/>
                  <a:gd name="T70" fmla="*/ 572 w 669"/>
                  <a:gd name="T71" fmla="*/ 0 h 97"/>
                  <a:gd name="T72" fmla="*/ 600 w 669"/>
                  <a:gd name="T73" fmla="*/ 82 h 97"/>
                  <a:gd name="T74" fmla="*/ 619 w 669"/>
                  <a:gd name="T75" fmla="*/ 89 h 97"/>
                  <a:gd name="T76" fmla="*/ 619 w 669"/>
                  <a:gd name="T77" fmla="*/ 0 h 97"/>
                  <a:gd name="T78" fmla="*/ 625 w 669"/>
                  <a:gd name="T79" fmla="*/ 97 h 97"/>
                  <a:gd name="T80" fmla="*/ 657 w 669"/>
                  <a:gd name="T81" fmla="*/ 52 h 97"/>
                  <a:gd name="T82" fmla="*/ 669 w 669"/>
                  <a:gd name="T83" fmla="*/ 0 h 97"/>
                  <a:gd name="T84" fmla="*/ 669 w 669"/>
                  <a:gd name="T85" fmla="*/ 3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69" h="97">
                    <a:moveTo>
                      <a:pt x="4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moveTo>
                      <a:pt x="9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6"/>
                      <a:pt x="46" y="13"/>
                      <a:pt x="46" y="20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85" y="47"/>
                      <a:pt x="85" y="47"/>
                      <a:pt x="85" y="47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23"/>
                      <a:pt x="95" y="12"/>
                      <a:pt x="95" y="0"/>
                    </a:cubicBezTo>
                    <a:moveTo>
                      <a:pt x="143" y="0"/>
                    </a:moveTo>
                    <a:cubicBezTo>
                      <a:pt x="95" y="0"/>
                      <a:pt x="95" y="0"/>
                      <a:pt x="95" y="0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9"/>
                      <a:pt x="143" y="4"/>
                      <a:pt x="143" y="0"/>
                    </a:cubicBezTo>
                    <a:moveTo>
                      <a:pt x="191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62" y="10"/>
                      <a:pt x="162" y="10"/>
                      <a:pt x="162" y="10"/>
                    </a:cubicBezTo>
                    <a:cubicBezTo>
                      <a:pt x="165" y="26"/>
                      <a:pt x="165" y="26"/>
                      <a:pt x="165" y="26"/>
                    </a:cubicBezTo>
                    <a:cubicBezTo>
                      <a:pt x="185" y="11"/>
                      <a:pt x="185" y="11"/>
                      <a:pt x="185" y="11"/>
                    </a:cubicBezTo>
                    <a:cubicBezTo>
                      <a:pt x="190" y="20"/>
                      <a:pt x="190" y="20"/>
                      <a:pt x="190" y="20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1" y="13"/>
                      <a:pt x="191" y="6"/>
                      <a:pt x="191" y="0"/>
                    </a:cubicBezTo>
                    <a:moveTo>
                      <a:pt x="239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8" y="27"/>
                      <a:pt x="218" y="27"/>
                      <a:pt x="218" y="27"/>
                    </a:cubicBezTo>
                    <a:cubicBezTo>
                      <a:pt x="225" y="46"/>
                      <a:pt x="225" y="46"/>
                      <a:pt x="225" y="46"/>
                    </a:cubicBezTo>
                    <a:cubicBezTo>
                      <a:pt x="231" y="45"/>
                      <a:pt x="231" y="45"/>
                      <a:pt x="231" y="45"/>
                    </a:cubicBezTo>
                    <a:cubicBezTo>
                      <a:pt x="239" y="50"/>
                      <a:pt x="239" y="50"/>
                      <a:pt x="239" y="50"/>
                    </a:cubicBezTo>
                    <a:cubicBezTo>
                      <a:pt x="239" y="33"/>
                      <a:pt x="239" y="17"/>
                      <a:pt x="239" y="0"/>
                    </a:cubicBezTo>
                    <a:moveTo>
                      <a:pt x="286" y="0"/>
                    </a:moveTo>
                    <a:cubicBezTo>
                      <a:pt x="239" y="0"/>
                      <a:pt x="239" y="0"/>
                      <a:pt x="239" y="0"/>
                    </a:cubicBezTo>
                    <a:cubicBezTo>
                      <a:pt x="239" y="50"/>
                      <a:pt x="239" y="50"/>
                      <a:pt x="239" y="50"/>
                    </a:cubicBezTo>
                    <a:cubicBezTo>
                      <a:pt x="244" y="54"/>
                      <a:pt x="244" y="54"/>
                      <a:pt x="244" y="54"/>
                    </a:cubicBezTo>
                    <a:cubicBezTo>
                      <a:pt x="261" y="38"/>
                      <a:pt x="261" y="38"/>
                      <a:pt x="261" y="38"/>
                    </a:cubicBezTo>
                    <a:cubicBezTo>
                      <a:pt x="280" y="62"/>
                      <a:pt x="280" y="62"/>
                      <a:pt x="280" y="62"/>
                    </a:cubicBezTo>
                    <a:cubicBezTo>
                      <a:pt x="286" y="40"/>
                      <a:pt x="286" y="40"/>
                      <a:pt x="286" y="40"/>
                    </a:cubicBezTo>
                    <a:cubicBezTo>
                      <a:pt x="286" y="27"/>
                      <a:pt x="286" y="13"/>
                      <a:pt x="286" y="0"/>
                    </a:cubicBezTo>
                    <a:moveTo>
                      <a:pt x="334" y="0"/>
                    </a:moveTo>
                    <a:cubicBezTo>
                      <a:pt x="286" y="0"/>
                      <a:pt x="286" y="0"/>
                      <a:pt x="286" y="0"/>
                    </a:cubicBezTo>
                    <a:cubicBezTo>
                      <a:pt x="286" y="40"/>
                      <a:pt x="286" y="40"/>
                      <a:pt x="286" y="40"/>
                    </a:cubicBezTo>
                    <a:cubicBezTo>
                      <a:pt x="287" y="39"/>
                      <a:pt x="287" y="39"/>
                      <a:pt x="287" y="39"/>
                    </a:cubicBezTo>
                    <a:cubicBezTo>
                      <a:pt x="288" y="55"/>
                      <a:pt x="288" y="55"/>
                      <a:pt x="288" y="55"/>
                    </a:cubicBezTo>
                    <a:cubicBezTo>
                      <a:pt x="300" y="36"/>
                      <a:pt x="300" y="36"/>
                      <a:pt x="300" y="36"/>
                    </a:cubicBezTo>
                    <a:cubicBezTo>
                      <a:pt x="302" y="49"/>
                      <a:pt x="302" y="49"/>
                      <a:pt x="302" y="49"/>
                    </a:cubicBezTo>
                    <a:cubicBezTo>
                      <a:pt x="317" y="34"/>
                      <a:pt x="317" y="34"/>
                      <a:pt x="317" y="34"/>
                    </a:cubicBezTo>
                    <a:cubicBezTo>
                      <a:pt x="319" y="47"/>
                      <a:pt x="319" y="47"/>
                      <a:pt x="319" y="47"/>
                    </a:cubicBezTo>
                    <a:cubicBezTo>
                      <a:pt x="330" y="28"/>
                      <a:pt x="330" y="28"/>
                      <a:pt x="330" y="28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34" y="24"/>
                      <a:pt x="334" y="12"/>
                      <a:pt x="334" y="0"/>
                    </a:cubicBezTo>
                    <a:moveTo>
                      <a:pt x="380" y="0"/>
                    </a:moveTo>
                    <a:cubicBezTo>
                      <a:pt x="334" y="0"/>
                      <a:pt x="334" y="0"/>
                      <a:pt x="334" y="0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44" y="25"/>
                      <a:pt x="344" y="25"/>
                      <a:pt x="344" y="25"/>
                    </a:cubicBezTo>
                    <a:cubicBezTo>
                      <a:pt x="355" y="15"/>
                      <a:pt x="355" y="15"/>
                      <a:pt x="355" y="15"/>
                    </a:cubicBezTo>
                    <a:cubicBezTo>
                      <a:pt x="376" y="30"/>
                      <a:pt x="376" y="30"/>
                      <a:pt x="376" y="30"/>
                    </a:cubicBezTo>
                    <a:cubicBezTo>
                      <a:pt x="380" y="33"/>
                      <a:pt x="380" y="33"/>
                      <a:pt x="380" y="33"/>
                    </a:cubicBezTo>
                    <a:cubicBezTo>
                      <a:pt x="380" y="0"/>
                      <a:pt x="380" y="0"/>
                      <a:pt x="380" y="0"/>
                    </a:cubicBezTo>
                    <a:moveTo>
                      <a:pt x="430" y="0"/>
                    </a:moveTo>
                    <a:cubicBezTo>
                      <a:pt x="380" y="0"/>
                      <a:pt x="380" y="0"/>
                      <a:pt x="380" y="0"/>
                    </a:cubicBezTo>
                    <a:cubicBezTo>
                      <a:pt x="380" y="11"/>
                      <a:pt x="380" y="22"/>
                      <a:pt x="380" y="33"/>
                    </a:cubicBezTo>
                    <a:cubicBezTo>
                      <a:pt x="394" y="43"/>
                      <a:pt x="394" y="43"/>
                      <a:pt x="394" y="43"/>
                    </a:cubicBezTo>
                    <a:cubicBezTo>
                      <a:pt x="418" y="49"/>
                      <a:pt x="418" y="49"/>
                      <a:pt x="418" y="49"/>
                    </a:cubicBezTo>
                    <a:cubicBezTo>
                      <a:pt x="430" y="39"/>
                      <a:pt x="430" y="39"/>
                      <a:pt x="430" y="39"/>
                    </a:cubicBezTo>
                    <a:cubicBezTo>
                      <a:pt x="430" y="26"/>
                      <a:pt x="430" y="13"/>
                      <a:pt x="430" y="0"/>
                    </a:cubicBezTo>
                    <a:moveTo>
                      <a:pt x="478" y="0"/>
                    </a:moveTo>
                    <a:cubicBezTo>
                      <a:pt x="430" y="0"/>
                      <a:pt x="430" y="0"/>
                      <a:pt x="430" y="0"/>
                    </a:cubicBezTo>
                    <a:cubicBezTo>
                      <a:pt x="430" y="39"/>
                      <a:pt x="430" y="39"/>
                      <a:pt x="430" y="39"/>
                    </a:cubicBezTo>
                    <a:cubicBezTo>
                      <a:pt x="430" y="38"/>
                      <a:pt x="430" y="38"/>
                      <a:pt x="430" y="38"/>
                    </a:cubicBezTo>
                    <a:cubicBezTo>
                      <a:pt x="438" y="44"/>
                      <a:pt x="438" y="44"/>
                      <a:pt x="438" y="44"/>
                    </a:cubicBezTo>
                    <a:cubicBezTo>
                      <a:pt x="445" y="40"/>
                      <a:pt x="445" y="40"/>
                      <a:pt x="445" y="40"/>
                    </a:cubicBezTo>
                    <a:cubicBezTo>
                      <a:pt x="459" y="49"/>
                      <a:pt x="459" y="49"/>
                      <a:pt x="459" y="49"/>
                    </a:cubicBezTo>
                    <a:cubicBezTo>
                      <a:pt x="472" y="33"/>
                      <a:pt x="472" y="33"/>
                      <a:pt x="472" y="33"/>
                    </a:cubicBezTo>
                    <a:cubicBezTo>
                      <a:pt x="478" y="36"/>
                      <a:pt x="478" y="36"/>
                      <a:pt x="478" y="36"/>
                    </a:cubicBezTo>
                    <a:cubicBezTo>
                      <a:pt x="478" y="24"/>
                      <a:pt x="478" y="12"/>
                      <a:pt x="478" y="0"/>
                    </a:cubicBezTo>
                    <a:moveTo>
                      <a:pt x="524" y="0"/>
                    </a:move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36"/>
                      <a:pt x="478" y="36"/>
                      <a:pt x="478" y="36"/>
                    </a:cubicBezTo>
                    <a:cubicBezTo>
                      <a:pt x="489" y="44"/>
                      <a:pt x="489" y="44"/>
                      <a:pt x="489" y="44"/>
                    </a:cubicBezTo>
                    <a:cubicBezTo>
                      <a:pt x="506" y="21"/>
                      <a:pt x="506" y="21"/>
                      <a:pt x="506" y="21"/>
                    </a:cubicBezTo>
                    <a:cubicBezTo>
                      <a:pt x="512" y="36"/>
                      <a:pt x="512" y="36"/>
                      <a:pt x="512" y="36"/>
                    </a:cubicBezTo>
                    <a:cubicBezTo>
                      <a:pt x="524" y="22"/>
                      <a:pt x="524" y="22"/>
                      <a:pt x="524" y="22"/>
                    </a:cubicBezTo>
                    <a:cubicBezTo>
                      <a:pt x="524" y="0"/>
                      <a:pt x="524" y="0"/>
                      <a:pt x="524" y="0"/>
                    </a:cubicBezTo>
                    <a:moveTo>
                      <a:pt x="572" y="0"/>
                    </a:move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7"/>
                      <a:pt x="524" y="15"/>
                      <a:pt x="524" y="22"/>
                    </a:cubicBezTo>
                    <a:cubicBezTo>
                      <a:pt x="526" y="19"/>
                      <a:pt x="526" y="19"/>
                      <a:pt x="526" y="19"/>
                    </a:cubicBezTo>
                    <a:cubicBezTo>
                      <a:pt x="544" y="40"/>
                      <a:pt x="544" y="40"/>
                      <a:pt x="544" y="40"/>
                    </a:cubicBezTo>
                    <a:cubicBezTo>
                      <a:pt x="546" y="61"/>
                      <a:pt x="546" y="61"/>
                      <a:pt x="546" y="61"/>
                    </a:cubicBezTo>
                    <a:cubicBezTo>
                      <a:pt x="556" y="42"/>
                      <a:pt x="556" y="42"/>
                      <a:pt x="556" y="42"/>
                    </a:cubicBezTo>
                    <a:cubicBezTo>
                      <a:pt x="563" y="63"/>
                      <a:pt x="563" y="63"/>
                      <a:pt x="563" y="63"/>
                    </a:cubicBezTo>
                    <a:cubicBezTo>
                      <a:pt x="572" y="67"/>
                      <a:pt x="572" y="67"/>
                      <a:pt x="572" y="67"/>
                    </a:cubicBezTo>
                    <a:cubicBezTo>
                      <a:pt x="572" y="0"/>
                      <a:pt x="572" y="0"/>
                      <a:pt x="572" y="0"/>
                    </a:cubicBezTo>
                    <a:moveTo>
                      <a:pt x="619" y="0"/>
                    </a:moveTo>
                    <a:cubicBezTo>
                      <a:pt x="572" y="0"/>
                      <a:pt x="572" y="0"/>
                      <a:pt x="572" y="0"/>
                    </a:cubicBezTo>
                    <a:cubicBezTo>
                      <a:pt x="572" y="22"/>
                      <a:pt x="572" y="45"/>
                      <a:pt x="572" y="67"/>
                    </a:cubicBezTo>
                    <a:cubicBezTo>
                      <a:pt x="583" y="73"/>
                      <a:pt x="583" y="73"/>
                      <a:pt x="583" y="73"/>
                    </a:cubicBezTo>
                    <a:cubicBezTo>
                      <a:pt x="600" y="82"/>
                      <a:pt x="600" y="82"/>
                      <a:pt x="600" y="82"/>
                    </a:cubicBezTo>
                    <a:cubicBezTo>
                      <a:pt x="602" y="80"/>
                      <a:pt x="602" y="80"/>
                      <a:pt x="602" y="80"/>
                    </a:cubicBezTo>
                    <a:cubicBezTo>
                      <a:pt x="612" y="93"/>
                      <a:pt x="612" y="93"/>
                      <a:pt x="612" y="93"/>
                    </a:cubicBezTo>
                    <a:cubicBezTo>
                      <a:pt x="619" y="89"/>
                      <a:pt x="619" y="89"/>
                      <a:pt x="619" y="89"/>
                    </a:cubicBezTo>
                    <a:cubicBezTo>
                      <a:pt x="619" y="0"/>
                      <a:pt x="619" y="0"/>
                      <a:pt x="619" y="0"/>
                    </a:cubicBezTo>
                    <a:moveTo>
                      <a:pt x="667" y="0"/>
                    </a:moveTo>
                    <a:cubicBezTo>
                      <a:pt x="619" y="0"/>
                      <a:pt x="619" y="0"/>
                      <a:pt x="619" y="0"/>
                    </a:cubicBezTo>
                    <a:cubicBezTo>
                      <a:pt x="619" y="29"/>
                      <a:pt x="619" y="59"/>
                      <a:pt x="619" y="89"/>
                    </a:cubicBezTo>
                    <a:cubicBezTo>
                      <a:pt x="623" y="87"/>
                      <a:pt x="623" y="87"/>
                      <a:pt x="623" y="87"/>
                    </a:cubicBezTo>
                    <a:cubicBezTo>
                      <a:pt x="625" y="97"/>
                      <a:pt x="625" y="97"/>
                      <a:pt x="625" y="97"/>
                    </a:cubicBezTo>
                    <a:cubicBezTo>
                      <a:pt x="632" y="89"/>
                      <a:pt x="632" y="89"/>
                      <a:pt x="632" y="89"/>
                    </a:cubicBezTo>
                    <a:cubicBezTo>
                      <a:pt x="639" y="66"/>
                      <a:pt x="639" y="66"/>
                      <a:pt x="639" y="66"/>
                    </a:cubicBezTo>
                    <a:cubicBezTo>
                      <a:pt x="657" y="52"/>
                      <a:pt x="657" y="52"/>
                      <a:pt x="657" y="52"/>
                    </a:cubicBezTo>
                    <a:cubicBezTo>
                      <a:pt x="667" y="40"/>
                      <a:pt x="667" y="40"/>
                      <a:pt x="667" y="40"/>
                    </a:cubicBezTo>
                    <a:cubicBezTo>
                      <a:pt x="667" y="0"/>
                      <a:pt x="667" y="0"/>
                      <a:pt x="667" y="0"/>
                    </a:cubicBezTo>
                    <a:moveTo>
                      <a:pt x="669" y="0"/>
                    </a:moveTo>
                    <a:cubicBezTo>
                      <a:pt x="667" y="0"/>
                      <a:pt x="667" y="0"/>
                      <a:pt x="667" y="0"/>
                    </a:cubicBezTo>
                    <a:cubicBezTo>
                      <a:pt x="667" y="40"/>
                      <a:pt x="667" y="40"/>
                      <a:pt x="667" y="40"/>
                    </a:cubicBezTo>
                    <a:cubicBezTo>
                      <a:pt x="669" y="38"/>
                      <a:pt x="669" y="38"/>
                      <a:pt x="669" y="38"/>
                    </a:cubicBezTo>
                    <a:cubicBezTo>
                      <a:pt x="669" y="0"/>
                      <a:pt x="669" y="0"/>
                      <a:pt x="669" y="0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" name="Freeform 194">
                <a:extLst>
                  <a:ext uri="{FF2B5EF4-FFF2-40B4-BE49-F238E27FC236}">
                    <a16:creationId xmlns:a16="http://schemas.microsoft.com/office/drawing/2014/main" id="{B0C89D52-DACB-8944-4C6B-FEADC3977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6" y="2238"/>
                <a:ext cx="0" cy="47"/>
              </a:xfrm>
              <a:custGeom>
                <a:avLst/>
                <a:gdLst>
                  <a:gd name="T0" fmla="*/ 0 h 20"/>
                  <a:gd name="T1" fmla="*/ 0 h 20"/>
                  <a:gd name="T2" fmla="*/ 20 h 20"/>
                  <a:gd name="T3" fmla="*/ 0 h 2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3"/>
                      <a:pt x="0" y="6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6" name="Freeform 195">
                <a:extLst>
                  <a:ext uri="{FF2B5EF4-FFF2-40B4-BE49-F238E27FC236}">
                    <a16:creationId xmlns:a16="http://schemas.microsoft.com/office/drawing/2014/main" id="{F9E1C4CC-66BD-5C9C-9A13-65B1C548E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" y="2238"/>
                <a:ext cx="0" cy="83"/>
              </a:xfrm>
              <a:custGeom>
                <a:avLst/>
                <a:gdLst>
                  <a:gd name="T0" fmla="*/ 0 h 35"/>
                  <a:gd name="T1" fmla="*/ 0 h 35"/>
                  <a:gd name="T2" fmla="*/ 35 h 35"/>
                  <a:gd name="T3" fmla="*/ 35 h 35"/>
                  <a:gd name="T4" fmla="*/ 0 h 3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23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7" name="Freeform 196">
                <a:extLst>
                  <a:ext uri="{FF2B5EF4-FFF2-40B4-BE49-F238E27FC236}">
                    <a16:creationId xmlns:a16="http://schemas.microsoft.com/office/drawing/2014/main" id="{40E7278B-D7D3-F775-6A7B-BB018A012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" y="2238"/>
                <a:ext cx="0" cy="33"/>
              </a:xfrm>
              <a:custGeom>
                <a:avLst/>
                <a:gdLst>
                  <a:gd name="T0" fmla="*/ 0 h 14"/>
                  <a:gd name="T1" fmla="*/ 0 h 14"/>
                  <a:gd name="T2" fmla="*/ 14 h 14"/>
                  <a:gd name="T3" fmla="*/ 14 h 14"/>
                  <a:gd name="T4" fmla="*/ 0 h 1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9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8" name="Freeform 197">
                <a:extLst>
                  <a:ext uri="{FF2B5EF4-FFF2-40B4-BE49-F238E27FC236}">
                    <a16:creationId xmlns:a16="http://schemas.microsoft.com/office/drawing/2014/main" id="{73683EF7-590F-F64F-5024-723AE3C9E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" y="2238"/>
                <a:ext cx="0" cy="45"/>
              </a:xfrm>
              <a:custGeom>
                <a:avLst/>
                <a:gdLst>
                  <a:gd name="T0" fmla="*/ 0 h 19"/>
                  <a:gd name="T1" fmla="*/ 0 h 19"/>
                  <a:gd name="T2" fmla="*/ 19 h 19"/>
                  <a:gd name="T3" fmla="*/ 19 h 19"/>
                  <a:gd name="T4" fmla="*/ 0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13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9" name="Freeform 198">
                <a:extLst>
                  <a:ext uri="{FF2B5EF4-FFF2-40B4-BE49-F238E27FC236}">
                    <a16:creationId xmlns:a16="http://schemas.microsoft.com/office/drawing/2014/main" id="{2EDEF01B-05FF-DB13-A9BA-E476F05F7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2" y="2238"/>
                <a:ext cx="0" cy="118"/>
              </a:xfrm>
              <a:custGeom>
                <a:avLst/>
                <a:gdLst>
                  <a:gd name="T0" fmla="*/ 0 h 50"/>
                  <a:gd name="T1" fmla="*/ 0 h 50"/>
                  <a:gd name="T2" fmla="*/ 50 h 50"/>
                  <a:gd name="T3" fmla="*/ 50 h 50"/>
                  <a:gd name="T4" fmla="*/ 0 h 5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33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0" name="Freeform 199">
                <a:extLst>
                  <a:ext uri="{FF2B5EF4-FFF2-40B4-BE49-F238E27FC236}">
                    <a16:creationId xmlns:a16="http://schemas.microsoft.com/office/drawing/2014/main" id="{21209A17-D15C-0476-04D7-6D4CFDF3A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" y="2238"/>
                <a:ext cx="0" cy="94"/>
              </a:xfrm>
              <a:custGeom>
                <a:avLst/>
                <a:gdLst>
                  <a:gd name="T0" fmla="*/ 0 h 40"/>
                  <a:gd name="T1" fmla="*/ 0 h 40"/>
                  <a:gd name="T2" fmla="*/ 40 h 40"/>
                  <a:gd name="T3" fmla="*/ 40 h 40"/>
                  <a:gd name="T4" fmla="*/ 0 h 4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27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" name="Freeform 200">
                <a:extLst>
                  <a:ext uri="{FF2B5EF4-FFF2-40B4-BE49-F238E27FC236}">
                    <a16:creationId xmlns:a16="http://schemas.microsoft.com/office/drawing/2014/main" id="{FA0A3A51-E123-8EC9-B976-CCE5D8888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6" y="2238"/>
                <a:ext cx="0" cy="85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36 h 36"/>
                  <a:gd name="T4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24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" name="Freeform 201">
                <a:extLst>
                  <a:ext uri="{FF2B5EF4-FFF2-40B4-BE49-F238E27FC236}">
                    <a16:creationId xmlns:a16="http://schemas.microsoft.com/office/drawing/2014/main" id="{8FEF373A-9F0A-A41B-F3CC-ECE10C6D6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5" y="2238"/>
                <a:ext cx="0" cy="78"/>
              </a:xfrm>
              <a:custGeom>
                <a:avLst/>
                <a:gdLst>
                  <a:gd name="T0" fmla="*/ 0 h 33"/>
                  <a:gd name="T1" fmla="*/ 0 h 33"/>
                  <a:gd name="T2" fmla="*/ 33 h 33"/>
                  <a:gd name="T3" fmla="*/ 0 h 3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2"/>
                      <a:pt x="0" y="11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" name="Freeform 202">
                <a:extLst>
                  <a:ext uri="{FF2B5EF4-FFF2-40B4-BE49-F238E27FC236}">
                    <a16:creationId xmlns:a16="http://schemas.microsoft.com/office/drawing/2014/main" id="{99CC971A-9800-91DA-5078-2E07F3CEE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3" y="2238"/>
                <a:ext cx="0" cy="92"/>
              </a:xfrm>
              <a:custGeom>
                <a:avLst/>
                <a:gdLst>
                  <a:gd name="T0" fmla="*/ 0 h 39"/>
                  <a:gd name="T1" fmla="*/ 0 h 39"/>
                  <a:gd name="T2" fmla="*/ 39 h 39"/>
                  <a:gd name="T3" fmla="*/ 39 h 39"/>
                  <a:gd name="T4" fmla="*/ 0 h 3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4" name="Freeform 203">
                <a:extLst>
                  <a:ext uri="{FF2B5EF4-FFF2-40B4-BE49-F238E27FC236}">
                    <a16:creationId xmlns:a16="http://schemas.microsoft.com/office/drawing/2014/main" id="{76D8A3DD-FA1E-D4D1-C3D2-4932237D2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2238"/>
                <a:ext cx="0" cy="85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36 h 36"/>
                  <a:gd name="T4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24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5" name="Freeform 204">
                <a:extLst>
                  <a:ext uri="{FF2B5EF4-FFF2-40B4-BE49-F238E27FC236}">
                    <a16:creationId xmlns:a16="http://schemas.microsoft.com/office/drawing/2014/main" id="{D05D0735-B131-1568-9308-F922FC0E5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5" y="2238"/>
                <a:ext cx="0" cy="52"/>
              </a:xfrm>
              <a:custGeom>
                <a:avLst/>
                <a:gdLst>
                  <a:gd name="T0" fmla="*/ 0 h 22"/>
                  <a:gd name="T1" fmla="*/ 0 h 22"/>
                  <a:gd name="T2" fmla="*/ 22 h 22"/>
                  <a:gd name="T3" fmla="*/ 0 h 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5"/>
                      <a:pt x="0" y="7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6" name="Freeform 205">
                <a:extLst>
                  <a:ext uri="{FF2B5EF4-FFF2-40B4-BE49-F238E27FC236}">
                    <a16:creationId xmlns:a16="http://schemas.microsoft.com/office/drawing/2014/main" id="{692A24C4-4CCB-AF72-80C0-BDE92EFCE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238"/>
                <a:ext cx="0" cy="158"/>
              </a:xfrm>
              <a:custGeom>
                <a:avLst/>
                <a:gdLst>
                  <a:gd name="T0" fmla="*/ 0 h 67"/>
                  <a:gd name="T1" fmla="*/ 0 h 67"/>
                  <a:gd name="T2" fmla="*/ 67 h 67"/>
                  <a:gd name="T3" fmla="*/ 0 h 6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45"/>
                      <a:pt x="0" y="22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7" name="Freeform 206">
                <a:extLst>
                  <a:ext uri="{FF2B5EF4-FFF2-40B4-BE49-F238E27FC236}">
                    <a16:creationId xmlns:a16="http://schemas.microsoft.com/office/drawing/2014/main" id="{86BC9D62-83EA-DD10-DD1B-5B7D36FAD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9" y="2238"/>
                <a:ext cx="0" cy="210"/>
              </a:xfrm>
              <a:custGeom>
                <a:avLst/>
                <a:gdLst>
                  <a:gd name="T0" fmla="*/ 0 h 89"/>
                  <a:gd name="T1" fmla="*/ 0 h 89"/>
                  <a:gd name="T2" fmla="*/ 89 h 89"/>
                  <a:gd name="T3" fmla="*/ 0 h 8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59"/>
                      <a:pt x="0" y="29"/>
                      <a:pt x="0" y="0"/>
                    </a:cubicBezTo>
                  </a:path>
                </a:pathLst>
              </a:custGeom>
              <a:solidFill>
                <a:srgbClr val="16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" name="Freeform 207">
                <a:extLst>
                  <a:ext uri="{FF2B5EF4-FFF2-40B4-BE49-F238E27FC236}">
                    <a16:creationId xmlns:a16="http://schemas.microsoft.com/office/drawing/2014/main" id="{199A8CAA-AA81-0CCB-8F3C-E7220987C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3" y="2238"/>
                <a:ext cx="0" cy="94"/>
              </a:xfrm>
              <a:custGeom>
                <a:avLst/>
                <a:gdLst>
                  <a:gd name="T0" fmla="*/ 0 h 94"/>
                  <a:gd name="T1" fmla="*/ 0 h 94"/>
                  <a:gd name="T2" fmla="*/ 94 h 94"/>
                  <a:gd name="T3" fmla="*/ 0 h 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94">
                    <a:moveTo>
                      <a:pt x="0" y="0"/>
                    </a:moveTo>
                    <a:lnTo>
                      <a:pt x="0" y="0"/>
                    </a:lnTo>
                    <a:lnTo>
                      <a:pt x="0" y="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7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9" name="Freeform 208">
                <a:extLst>
                  <a:ext uri="{FF2B5EF4-FFF2-40B4-BE49-F238E27FC236}">
                    <a16:creationId xmlns:a16="http://schemas.microsoft.com/office/drawing/2014/main" id="{78487D6B-4E4F-A0AB-E245-C0C836FF3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3" y="2238"/>
                <a:ext cx="0" cy="94"/>
              </a:xfrm>
              <a:custGeom>
                <a:avLst/>
                <a:gdLst>
                  <a:gd name="T0" fmla="*/ 0 h 94"/>
                  <a:gd name="T1" fmla="*/ 0 h 94"/>
                  <a:gd name="T2" fmla="*/ 94 h 94"/>
                  <a:gd name="T3" fmla="*/ 0 h 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94">
                    <a:moveTo>
                      <a:pt x="0" y="0"/>
                    </a:moveTo>
                    <a:lnTo>
                      <a:pt x="0" y="0"/>
                    </a:lnTo>
                    <a:lnTo>
                      <a:pt x="0" y="9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0" name="Freeform 209">
                <a:extLst>
                  <a:ext uri="{FF2B5EF4-FFF2-40B4-BE49-F238E27FC236}">
                    <a16:creationId xmlns:a16="http://schemas.microsoft.com/office/drawing/2014/main" id="{A1E190DA-2E15-A59E-F5CE-177A3E600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7" y="2238"/>
                <a:ext cx="1580" cy="0"/>
              </a:xfrm>
              <a:custGeom>
                <a:avLst/>
                <a:gdLst>
                  <a:gd name="T0" fmla="*/ 1580 w 1580"/>
                  <a:gd name="T1" fmla="*/ 0 w 1580"/>
                  <a:gd name="T2" fmla="*/ 109 w 1580"/>
                  <a:gd name="T3" fmla="*/ 225 w 1580"/>
                  <a:gd name="T4" fmla="*/ 338 w 1580"/>
                  <a:gd name="T5" fmla="*/ 452 w 1580"/>
                  <a:gd name="T6" fmla="*/ 565 w 1580"/>
                  <a:gd name="T7" fmla="*/ 676 w 1580"/>
                  <a:gd name="T8" fmla="*/ 789 w 1580"/>
                  <a:gd name="T9" fmla="*/ 898 w 1580"/>
                  <a:gd name="T10" fmla="*/ 1016 w 1580"/>
                  <a:gd name="T11" fmla="*/ 1129 w 1580"/>
                  <a:gd name="T12" fmla="*/ 1238 w 1580"/>
                  <a:gd name="T13" fmla="*/ 1351 w 1580"/>
                  <a:gd name="T14" fmla="*/ 1462 w 1580"/>
                  <a:gd name="T15" fmla="*/ 1576 w 1580"/>
                  <a:gd name="T16" fmla="*/ 1580 w 158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</a:cxnLst>
                <a:rect l="0" t="0" r="r" b="b"/>
                <a:pathLst>
                  <a:path w="1580">
                    <a:moveTo>
                      <a:pt x="1580" y="0"/>
                    </a:moveTo>
                    <a:lnTo>
                      <a:pt x="0" y="0"/>
                    </a:lnTo>
                    <a:lnTo>
                      <a:pt x="109" y="0"/>
                    </a:lnTo>
                    <a:lnTo>
                      <a:pt x="225" y="0"/>
                    </a:lnTo>
                    <a:lnTo>
                      <a:pt x="338" y="0"/>
                    </a:lnTo>
                    <a:lnTo>
                      <a:pt x="452" y="0"/>
                    </a:lnTo>
                    <a:lnTo>
                      <a:pt x="565" y="0"/>
                    </a:lnTo>
                    <a:lnTo>
                      <a:pt x="676" y="0"/>
                    </a:lnTo>
                    <a:lnTo>
                      <a:pt x="789" y="0"/>
                    </a:lnTo>
                    <a:lnTo>
                      <a:pt x="898" y="0"/>
                    </a:lnTo>
                    <a:lnTo>
                      <a:pt x="1016" y="0"/>
                    </a:lnTo>
                    <a:lnTo>
                      <a:pt x="1129" y="0"/>
                    </a:lnTo>
                    <a:lnTo>
                      <a:pt x="1238" y="0"/>
                    </a:lnTo>
                    <a:lnTo>
                      <a:pt x="1351" y="0"/>
                    </a:lnTo>
                    <a:lnTo>
                      <a:pt x="1462" y="0"/>
                    </a:lnTo>
                    <a:lnTo>
                      <a:pt x="1576" y="0"/>
                    </a:lnTo>
                    <a:lnTo>
                      <a:pt x="1580" y="0"/>
                    </a:lnTo>
                    <a:close/>
                  </a:path>
                </a:pathLst>
              </a:custGeom>
              <a:solidFill>
                <a:srgbClr val="1644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1" name="Freeform 210">
                <a:extLst>
                  <a:ext uri="{FF2B5EF4-FFF2-40B4-BE49-F238E27FC236}">
                    <a16:creationId xmlns:a16="http://schemas.microsoft.com/office/drawing/2014/main" id="{7C8071A8-4C63-042B-0950-744F9513D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7" y="2238"/>
                <a:ext cx="1580" cy="0"/>
              </a:xfrm>
              <a:custGeom>
                <a:avLst/>
                <a:gdLst>
                  <a:gd name="T0" fmla="*/ 1580 w 1580"/>
                  <a:gd name="T1" fmla="*/ 0 w 1580"/>
                  <a:gd name="T2" fmla="*/ 109 w 1580"/>
                  <a:gd name="T3" fmla="*/ 225 w 1580"/>
                  <a:gd name="T4" fmla="*/ 338 w 1580"/>
                  <a:gd name="T5" fmla="*/ 452 w 1580"/>
                  <a:gd name="T6" fmla="*/ 565 w 1580"/>
                  <a:gd name="T7" fmla="*/ 676 w 1580"/>
                  <a:gd name="T8" fmla="*/ 789 w 1580"/>
                  <a:gd name="T9" fmla="*/ 898 w 1580"/>
                  <a:gd name="T10" fmla="*/ 1016 w 1580"/>
                  <a:gd name="T11" fmla="*/ 1129 w 1580"/>
                  <a:gd name="T12" fmla="*/ 1238 w 1580"/>
                  <a:gd name="T13" fmla="*/ 1351 w 1580"/>
                  <a:gd name="T14" fmla="*/ 1462 w 1580"/>
                  <a:gd name="T15" fmla="*/ 1576 w 1580"/>
                  <a:gd name="T16" fmla="*/ 1580 w 158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</a:cxnLst>
                <a:rect l="0" t="0" r="r" b="b"/>
                <a:pathLst>
                  <a:path w="1580">
                    <a:moveTo>
                      <a:pt x="1580" y="0"/>
                    </a:moveTo>
                    <a:lnTo>
                      <a:pt x="0" y="0"/>
                    </a:lnTo>
                    <a:lnTo>
                      <a:pt x="109" y="0"/>
                    </a:lnTo>
                    <a:lnTo>
                      <a:pt x="225" y="0"/>
                    </a:lnTo>
                    <a:lnTo>
                      <a:pt x="338" y="0"/>
                    </a:lnTo>
                    <a:lnTo>
                      <a:pt x="452" y="0"/>
                    </a:lnTo>
                    <a:lnTo>
                      <a:pt x="565" y="0"/>
                    </a:lnTo>
                    <a:lnTo>
                      <a:pt x="676" y="0"/>
                    </a:lnTo>
                    <a:lnTo>
                      <a:pt x="789" y="0"/>
                    </a:lnTo>
                    <a:lnTo>
                      <a:pt x="898" y="0"/>
                    </a:lnTo>
                    <a:lnTo>
                      <a:pt x="1016" y="0"/>
                    </a:lnTo>
                    <a:lnTo>
                      <a:pt x="1129" y="0"/>
                    </a:lnTo>
                    <a:lnTo>
                      <a:pt x="1238" y="0"/>
                    </a:lnTo>
                    <a:lnTo>
                      <a:pt x="1351" y="0"/>
                    </a:lnTo>
                    <a:lnTo>
                      <a:pt x="1462" y="0"/>
                    </a:lnTo>
                    <a:lnTo>
                      <a:pt x="1576" y="0"/>
                    </a:lnTo>
                    <a:lnTo>
                      <a:pt x="15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25" name="Textfeld 49">
              <a:extLst>
                <a:ext uri="{FF2B5EF4-FFF2-40B4-BE49-F238E27FC236}">
                  <a16:creationId xmlns:a16="http://schemas.microsoft.com/office/drawing/2014/main" id="{8F73E4CD-430E-070C-F52A-B89BFA6EA735}"/>
                </a:ext>
              </a:extLst>
            </p:cNvPr>
            <p:cNvSpPr txBox="1"/>
            <p:nvPr/>
          </p:nvSpPr>
          <p:spPr bwMode="gray">
            <a:xfrm>
              <a:off x="1595286" y="3179633"/>
              <a:ext cx="2252127" cy="15934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de-DE"/>
              </a:defPPr>
              <a:lvl1pPr lvl="0" algn="ctr">
                <a:spcAft>
                  <a:spcPts val="600"/>
                </a:spcAft>
                <a:defRPr sz="1200">
                  <a:solidFill>
                    <a:prstClr val="black"/>
                  </a:solidFill>
                </a:defRPr>
              </a:lvl1pPr>
            </a:lstStyle>
            <a:p>
              <a:pPr algn="r">
                <a:lnSpc>
                  <a:spcPct val="90000"/>
                </a:lnSpc>
                <a:defRPr/>
              </a:pPr>
              <a:r>
                <a:rPr kumimoji="0" lang="en-US" b="1" i="0" u="none" strike="noStrike" kern="1200" cap="none" spc="0" normalizeH="0" baseline="0" noProof="1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Experiencia </a:t>
              </a:r>
              <a:r>
                <a:rPr lang="en-US" b="1" noProof="1">
                  <a:solidFill>
                    <a:srgbClr val="808080"/>
                  </a:solidFill>
                  <a:latin typeface="Arial"/>
                </a:rPr>
                <a:t>18 </a:t>
              </a:r>
              <a:r>
                <a:rPr kumimoji="0" lang="en-US" b="1" i="0" u="none" strike="noStrike" kern="1200" cap="none" spc="0" normalizeH="0" baseline="0" noProof="1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Años </a:t>
              </a:r>
            </a:p>
          </p:txBody>
        </p:sp>
      </p:grpSp>
      <p:grpSp>
        <p:nvGrpSpPr>
          <p:cNvPr id="262" name="Gruppieren 75">
            <a:extLst>
              <a:ext uri="{FF2B5EF4-FFF2-40B4-BE49-F238E27FC236}">
                <a16:creationId xmlns:a16="http://schemas.microsoft.com/office/drawing/2014/main" id="{D4BD9051-3CC5-FC1B-ACF3-4343BBD6C4B8}"/>
              </a:ext>
            </a:extLst>
          </p:cNvPr>
          <p:cNvGrpSpPr/>
          <p:nvPr/>
        </p:nvGrpSpPr>
        <p:grpSpPr bwMode="gray">
          <a:xfrm>
            <a:off x="3302360" y="3050020"/>
            <a:ext cx="2110696" cy="1208280"/>
            <a:chOff x="2723698" y="1340450"/>
            <a:chExt cx="3539047" cy="2715670"/>
          </a:xfrm>
        </p:grpSpPr>
        <p:sp>
          <p:nvSpPr>
            <p:cNvPr id="263" name="Rechteck 56">
              <a:extLst>
                <a:ext uri="{FF2B5EF4-FFF2-40B4-BE49-F238E27FC236}">
                  <a16:creationId xmlns:a16="http://schemas.microsoft.com/office/drawing/2014/main" id="{81DB5097-F619-B57C-DB20-F184BD99F281}"/>
                </a:ext>
              </a:extLst>
            </p:cNvPr>
            <p:cNvSpPr/>
            <p:nvPr/>
          </p:nvSpPr>
          <p:spPr bwMode="gray">
            <a:xfrm>
              <a:off x="2723698" y="1545667"/>
              <a:ext cx="1760788" cy="1330961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b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</a:br>
              <a:r>
                <a:rPr kumimoji="0" lang="es-ES" sz="800" b="1" i="0" u="none" strike="noStrike" kern="1200" cap="none" spc="0" normalizeH="0" baseline="0" noProof="0">
                  <a:ln>
                    <a:noFill/>
                  </a:ln>
                  <a:solidFill>
                    <a:srgbClr val="808080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RPM</a:t>
              </a: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264" name="Rechteck 57">
              <a:extLst>
                <a:ext uri="{FF2B5EF4-FFF2-40B4-BE49-F238E27FC236}">
                  <a16:creationId xmlns:a16="http://schemas.microsoft.com/office/drawing/2014/main" id="{FCB932D0-F715-B69A-97DF-EBFDBD6B8EF9}"/>
                </a:ext>
              </a:extLst>
            </p:cNvPr>
            <p:cNvSpPr/>
            <p:nvPr/>
          </p:nvSpPr>
          <p:spPr bwMode="gray">
            <a:xfrm>
              <a:off x="4562866" y="1545667"/>
              <a:ext cx="1587903" cy="1330961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265" name="Rechteck 58">
              <a:extLst>
                <a:ext uri="{FF2B5EF4-FFF2-40B4-BE49-F238E27FC236}">
                  <a16:creationId xmlns:a16="http://schemas.microsoft.com/office/drawing/2014/main" id="{6956A85A-20EC-F150-CED1-EC5B8BC5D10A}"/>
                </a:ext>
              </a:extLst>
            </p:cNvPr>
            <p:cNvSpPr/>
            <p:nvPr/>
          </p:nvSpPr>
          <p:spPr bwMode="gray">
            <a:xfrm>
              <a:off x="2760724" y="2910346"/>
              <a:ext cx="1680317" cy="1054663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266" name="Rechteck 59">
              <a:extLst>
                <a:ext uri="{FF2B5EF4-FFF2-40B4-BE49-F238E27FC236}">
                  <a16:creationId xmlns:a16="http://schemas.microsoft.com/office/drawing/2014/main" id="{50ED745F-CA8E-B93F-BA52-E22BD8D7B912}"/>
                </a:ext>
              </a:extLst>
            </p:cNvPr>
            <p:cNvSpPr/>
            <p:nvPr/>
          </p:nvSpPr>
          <p:spPr bwMode="gray">
            <a:xfrm>
              <a:off x="4539066" y="2931111"/>
              <a:ext cx="1592351" cy="1054663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lIns="72000" tIns="180000" rIns="0" bIns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267" name="Line 47">
              <a:extLst>
                <a:ext uri="{FF2B5EF4-FFF2-40B4-BE49-F238E27FC236}">
                  <a16:creationId xmlns:a16="http://schemas.microsoft.com/office/drawing/2014/main" id="{80F78986-2A54-66B3-DEDA-5C2F848BD94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2741173" y="4056119"/>
              <a:ext cx="3521572" cy="0"/>
            </a:xfrm>
            <a:prstGeom prst="line">
              <a:avLst/>
            </a:prstGeom>
            <a:noFill/>
            <a:ln w="12700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</p:spPr>
          <p:txBody>
            <a:bodyPr lIns="90000" tIns="46800" rIns="90000" bIns="468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68" name="Gerade Verbindung mit Pfeil 72">
              <a:extLst>
                <a:ext uri="{FF2B5EF4-FFF2-40B4-BE49-F238E27FC236}">
                  <a16:creationId xmlns:a16="http://schemas.microsoft.com/office/drawing/2014/main" id="{6AEE0D47-D95D-CF25-7C04-6A783D8BD794}"/>
                </a:ext>
              </a:extLst>
            </p:cNvPr>
            <p:cNvCxnSpPr>
              <a:cxnSpLocks/>
              <a:stCxn id="267" idx="0"/>
            </p:cNvCxnSpPr>
            <p:nvPr/>
          </p:nvCxnSpPr>
          <p:spPr bwMode="gray">
            <a:xfrm flipH="1" flipV="1">
              <a:off x="2730744" y="1340450"/>
              <a:ext cx="10429" cy="2715670"/>
            </a:xfrm>
            <a:prstGeom prst="straightConnector1">
              <a:avLst/>
            </a:prstGeom>
            <a:noFill/>
            <a:ln w="12700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 type="triangle" w="med" len="med"/>
            </a:ln>
          </p:spPr>
        </p:cxnSp>
      </p:grpSp>
      <p:sp>
        <p:nvSpPr>
          <p:cNvPr id="269" name="Ellipse 20">
            <a:extLst>
              <a:ext uri="{FF2B5EF4-FFF2-40B4-BE49-F238E27FC236}">
                <a16:creationId xmlns:a16="http://schemas.microsoft.com/office/drawing/2014/main" id="{08CD0332-3C58-AF92-2715-DB969430BBF9}"/>
              </a:ext>
            </a:extLst>
          </p:cNvPr>
          <p:cNvSpPr/>
          <p:nvPr/>
        </p:nvSpPr>
        <p:spPr bwMode="gray">
          <a:xfrm>
            <a:off x="4270747" y="3699714"/>
            <a:ext cx="198473" cy="130189"/>
          </a:xfrm>
          <a:prstGeom prst="ellipse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sp>
        <p:nvSpPr>
          <p:cNvPr id="274" name="Rechteck 59">
            <a:extLst>
              <a:ext uri="{FF2B5EF4-FFF2-40B4-BE49-F238E27FC236}">
                <a16:creationId xmlns:a16="http://schemas.microsoft.com/office/drawing/2014/main" id="{77C2FFC0-7F4B-6B9D-0114-8E3EB4584F10}"/>
              </a:ext>
            </a:extLst>
          </p:cNvPr>
          <p:cNvSpPr/>
          <p:nvPr/>
        </p:nvSpPr>
        <p:spPr bwMode="gray">
          <a:xfrm>
            <a:off x="3350673" y="3747148"/>
            <a:ext cx="934915" cy="46925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72000" tIns="180000" rIns="0" bIns="0" anchor="t" anchorCtr="0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Asegurador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Vida -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Generales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75" name="Rechteck 59">
            <a:extLst>
              <a:ext uri="{FF2B5EF4-FFF2-40B4-BE49-F238E27FC236}">
                <a16:creationId xmlns:a16="http://schemas.microsoft.com/office/drawing/2014/main" id="{AFAE0AE1-A015-9639-B3EE-21FE93C8743F}"/>
              </a:ext>
            </a:extLst>
          </p:cNvPr>
          <p:cNvSpPr/>
          <p:nvPr/>
        </p:nvSpPr>
        <p:spPr bwMode="gray">
          <a:xfrm>
            <a:off x="4414909" y="3775506"/>
            <a:ext cx="949682" cy="46925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72000" tIns="180000" rIns="0" bIns="0" anchor="t" anchorCtr="0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Análisis de Data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76" name="Rechteck 56">
            <a:extLst>
              <a:ext uri="{FF2B5EF4-FFF2-40B4-BE49-F238E27FC236}">
                <a16:creationId xmlns:a16="http://schemas.microsoft.com/office/drawing/2014/main" id="{34611F89-F441-A4B7-81E5-AF105214FFDA}"/>
              </a:ext>
            </a:extLst>
          </p:cNvPr>
          <p:cNvSpPr/>
          <p:nvPr/>
        </p:nvSpPr>
        <p:spPr bwMode="gray">
          <a:xfrm>
            <a:off x="4387469" y="3188704"/>
            <a:ext cx="900111" cy="479546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72000" tIns="180000" rIns="0" bIns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RAIS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3" name="Rechteck 106">
            <a:extLst>
              <a:ext uri="{FF2B5EF4-FFF2-40B4-BE49-F238E27FC236}">
                <a16:creationId xmlns:a16="http://schemas.microsoft.com/office/drawing/2014/main" id="{041D2C68-AD68-38E7-E066-D4879349895D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</p:spTree>
    <p:extLst>
      <p:ext uri="{BB962C8B-B14F-4D97-AF65-F5344CB8AC3E}">
        <p14:creationId xmlns:p14="http://schemas.microsoft.com/office/powerpoint/2010/main" val="3543159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8" grpId="0" animBg="1"/>
      <p:bldP spid="14" grpId="0" animBg="1"/>
      <p:bldP spid="210" grpId="0" animBg="1"/>
      <p:bldP spid="213" grpId="0" animBg="1"/>
      <p:bldP spid="214" grpId="0" animBg="1"/>
      <p:bldP spid="222" grpId="0"/>
      <p:bldP spid="269" grpId="0" animBg="1"/>
      <p:bldP spid="274" grpId="0" animBg="1"/>
      <p:bldP spid="275" grpId="0" animBg="1"/>
      <p:bldP spid="276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56464" y="1715830"/>
            <a:ext cx="12191999" cy="33710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440432" y="2821355"/>
            <a:ext cx="521334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 err="1">
                <a:solidFill>
                  <a:srgbClr val="44536A"/>
                </a:solidFill>
                <a:latin typeface="Calibri"/>
                <a:cs typeface="Calibri"/>
              </a:rPr>
              <a:t>ll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24677" y="3455340"/>
            <a:ext cx="675017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>
                <a:solidFill>
                  <a:srgbClr val="44536A"/>
                </a:solidFill>
                <a:latin typeface="Calibri"/>
                <a:cs typeface="Calibri"/>
              </a:rPr>
              <a:t>iv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99904" y="0"/>
            <a:ext cx="2292096" cy="1139952"/>
          </a:xfrm>
          <a:prstGeom prst="rect">
            <a:avLst/>
          </a:prstGeom>
        </p:spPr>
      </p:pic>
      <p:graphicFrame>
        <p:nvGraphicFramePr>
          <p:cNvPr id="36" name="object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551897"/>
              </p:ext>
            </p:extLst>
          </p:nvPr>
        </p:nvGraphicFramePr>
        <p:xfrm>
          <a:off x="2999693" y="1591484"/>
          <a:ext cx="4587240" cy="37113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8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8561">
                <a:tc>
                  <a:txBody>
                    <a:bodyPr/>
                    <a:lstStyle/>
                    <a:p>
                      <a:pPr marL="36131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lang="es-CO" sz="2500" spc="-10" noProof="0">
                          <a:solidFill>
                            <a:srgbClr val="2E5496"/>
                          </a:solidFill>
                          <a:latin typeface="+mn-lt"/>
                          <a:ea typeface="+mn-ea"/>
                          <a:cs typeface="Calibri"/>
                        </a:rPr>
                        <a:t>Introducción</a:t>
                      </a:r>
                    </a:p>
                  </a:txBody>
                  <a:tcPr marL="0" marR="0" marT="6096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064"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es-ES" sz="2500" spc="-10">
                          <a:solidFill>
                            <a:srgbClr val="2E5496"/>
                          </a:solidFill>
                          <a:latin typeface="+mn-lt"/>
                          <a:cs typeface="Calibri"/>
                        </a:rPr>
                        <a:t>Sistema Pensional Hoy vs RPV</a:t>
                      </a:r>
                    </a:p>
                  </a:txBody>
                  <a:tcPr marL="0" marR="0" marT="78740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064">
                <a:tc>
                  <a:txBody>
                    <a:bodyPr/>
                    <a:lstStyle/>
                    <a:p>
                      <a:pPr marL="3536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es-ES" sz="2500" spc="-10">
                          <a:solidFill>
                            <a:srgbClr val="2E5496"/>
                          </a:solidFill>
                          <a:latin typeface="+mn-lt"/>
                          <a:cs typeface="Calibri"/>
                        </a:rPr>
                        <a:t>Tasa Cotización</a:t>
                      </a:r>
                    </a:p>
                  </a:txBody>
                  <a:tcPr marL="0" marR="0" marT="78740" marB="0">
                    <a:lnT w="539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421522"/>
                  </a:ext>
                </a:extLst>
              </a:tr>
              <a:tr h="621064">
                <a:tc>
                  <a:txBody>
                    <a:bodyPr/>
                    <a:lstStyle/>
                    <a:p>
                      <a:pPr marL="353695" lvl="0">
                        <a:lnSpc>
                          <a:spcPct val="100000"/>
                        </a:lnSpc>
                        <a:spcBef>
                          <a:spcPts val="620"/>
                        </a:spcBef>
                        <a:buNone/>
                      </a:pPr>
                      <a:r>
                        <a:rPr lang="es-CO" sz="2500" b="0" i="0" u="none" strike="noStrike" spc="-10" noProof="0">
                          <a:solidFill>
                            <a:srgbClr val="2E5496"/>
                          </a:solidFill>
                          <a:latin typeface="Calibri"/>
                        </a:rPr>
                        <a:t>Subsidios Tipo</a:t>
                      </a:r>
                      <a:endParaRPr lang="es-ES" sz="2500" spc="-10">
                        <a:solidFill>
                          <a:srgbClr val="2E5496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78740" marB="0">
                    <a:lnT w="539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456611"/>
                  </a:ext>
                </a:extLst>
              </a:tr>
              <a:tr h="627065">
                <a:tc>
                  <a:txBody>
                    <a:bodyPr/>
                    <a:lstStyle/>
                    <a:p>
                      <a:pPr marL="349885" lvl="0">
                        <a:lnSpc>
                          <a:spcPct val="100000"/>
                        </a:lnSpc>
                        <a:spcBef>
                          <a:spcPts val="665"/>
                        </a:spcBef>
                        <a:buNone/>
                      </a:pPr>
                      <a:r>
                        <a:rPr lang="es-ES" sz="2500" b="0" i="0" u="none" strike="noStrike" noProof="0">
                          <a:solidFill>
                            <a:srgbClr val="2E5496"/>
                          </a:solidFill>
                          <a:latin typeface="Calibri"/>
                        </a:rPr>
                        <a:t>Ventajas y Desventajas RPV</a:t>
                      </a:r>
                      <a:endParaRPr lang="es-CO" sz="2500">
                        <a:solidFill>
                          <a:srgbClr val="2E5496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84455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56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500" b="0" i="0" u="none" strike="noStrike" spc="-10" noProof="0">
                          <a:solidFill>
                            <a:srgbClr val="2E5496"/>
                          </a:solidFill>
                          <a:latin typeface="Calibri"/>
                        </a:rPr>
                        <a:t>     Impactos Fiscales </a:t>
                      </a:r>
                      <a:r>
                        <a:rPr lang="es-ES" sz="2500" b="0" i="0" u="none" strike="noStrike" spc="-10" noProof="0" err="1">
                          <a:solidFill>
                            <a:srgbClr val="2E5496"/>
                          </a:solidFill>
                          <a:latin typeface="Calibri"/>
                        </a:rPr>
                        <a:t>Rég</a:t>
                      </a:r>
                      <a:r>
                        <a:rPr lang="es-ES" sz="2500" b="0" i="0" u="none" strike="noStrike" spc="-10" noProof="0">
                          <a:solidFill>
                            <a:srgbClr val="2E5496"/>
                          </a:solidFill>
                          <a:latin typeface="Calibri"/>
                        </a:rPr>
                        <a:t> </a:t>
                      </a:r>
                      <a:r>
                        <a:rPr lang="es-ES" sz="2500" b="0" i="0" u="none" strike="noStrike" spc="-10" noProof="0" err="1">
                          <a:solidFill>
                            <a:srgbClr val="2E5496"/>
                          </a:solidFill>
                          <a:latin typeface="Calibri"/>
                        </a:rPr>
                        <a:t>Act</a:t>
                      </a:r>
                      <a:r>
                        <a:rPr lang="es-ES" sz="2500" b="0" i="0" u="none" strike="noStrike" spc="-10" noProof="0">
                          <a:solidFill>
                            <a:srgbClr val="2E5496"/>
                          </a:solidFill>
                          <a:latin typeface="Calibri"/>
                        </a:rPr>
                        <a:t> vs RPV</a:t>
                      </a:r>
                      <a:endParaRPr lang="es-ES" sz="2500" b="0" i="0" u="none" strike="noStrike" spc="-10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83185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8" name="Picture 4" descr="Mujer hablando por teléfono con fondo blanco Foto gratis">
            <a:extLst>
              <a:ext uri="{FF2B5EF4-FFF2-40B4-BE49-F238E27FC236}">
                <a16:creationId xmlns:a16="http://schemas.microsoft.com/office/drawing/2014/main" id="{546B5891-93DE-A287-60AE-B334A1662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243" y="2038526"/>
            <a:ext cx="4556253" cy="295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106">
            <a:extLst>
              <a:ext uri="{FF2B5EF4-FFF2-40B4-BE49-F238E27FC236}">
                <a16:creationId xmlns:a16="http://schemas.microsoft.com/office/drawing/2014/main" id="{9B33BD38-45AE-5931-C72B-D45FD34FBB3E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sp>
        <p:nvSpPr>
          <p:cNvPr id="41" name="object 7">
            <a:extLst>
              <a:ext uri="{FF2B5EF4-FFF2-40B4-BE49-F238E27FC236}">
                <a16:creationId xmlns:a16="http://schemas.microsoft.com/office/drawing/2014/main" id="{ABD6A52D-7564-5760-34DE-D48257E3921D}"/>
              </a:ext>
            </a:extLst>
          </p:cNvPr>
          <p:cNvSpPr txBox="1"/>
          <p:nvPr/>
        </p:nvSpPr>
        <p:spPr>
          <a:xfrm>
            <a:off x="2324676" y="2205914"/>
            <a:ext cx="675017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>
                <a:solidFill>
                  <a:srgbClr val="44536A"/>
                </a:solidFill>
                <a:latin typeface="Calibri"/>
                <a:cs typeface="Calibri"/>
              </a:rPr>
              <a:t> ii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42" name="object 8">
            <a:extLst>
              <a:ext uri="{FF2B5EF4-FFF2-40B4-BE49-F238E27FC236}">
                <a16:creationId xmlns:a16="http://schemas.microsoft.com/office/drawing/2014/main" id="{16259237-0FB0-BD04-91F1-A81EDA4A40E9}"/>
              </a:ext>
            </a:extLst>
          </p:cNvPr>
          <p:cNvSpPr txBox="1"/>
          <p:nvPr/>
        </p:nvSpPr>
        <p:spPr>
          <a:xfrm>
            <a:off x="2324678" y="2813683"/>
            <a:ext cx="675016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>
                <a:solidFill>
                  <a:srgbClr val="44536A"/>
                </a:solidFill>
                <a:latin typeface="Calibri"/>
                <a:cs typeface="Calibri"/>
              </a:rPr>
              <a:t>iii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20473F40-48F1-4D5C-804C-1853C8C1CE85}"/>
              </a:ext>
            </a:extLst>
          </p:cNvPr>
          <p:cNvSpPr txBox="1"/>
          <p:nvPr/>
        </p:nvSpPr>
        <p:spPr>
          <a:xfrm>
            <a:off x="2324676" y="1579911"/>
            <a:ext cx="675018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>
                <a:solidFill>
                  <a:srgbClr val="44536A"/>
                </a:solidFill>
                <a:latin typeface="Calibri"/>
                <a:cs typeface="Calibri"/>
              </a:rPr>
              <a:t>  i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47" name="object 8">
            <a:extLst>
              <a:ext uri="{FF2B5EF4-FFF2-40B4-BE49-F238E27FC236}">
                <a16:creationId xmlns:a16="http://schemas.microsoft.com/office/drawing/2014/main" id="{12491704-C20E-3922-CDD5-66C967F7D7ED}"/>
              </a:ext>
            </a:extLst>
          </p:cNvPr>
          <p:cNvSpPr txBox="1"/>
          <p:nvPr/>
        </p:nvSpPr>
        <p:spPr>
          <a:xfrm>
            <a:off x="2324678" y="4081343"/>
            <a:ext cx="675016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>
                <a:solidFill>
                  <a:srgbClr val="44536A"/>
                </a:solidFill>
                <a:latin typeface="Calibri"/>
                <a:cs typeface="Calibri"/>
              </a:rPr>
              <a:t> v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48" name="object 8">
            <a:extLst>
              <a:ext uri="{FF2B5EF4-FFF2-40B4-BE49-F238E27FC236}">
                <a16:creationId xmlns:a16="http://schemas.microsoft.com/office/drawing/2014/main" id="{208FD5F0-9042-D891-2978-C2759525DC10}"/>
              </a:ext>
            </a:extLst>
          </p:cNvPr>
          <p:cNvSpPr txBox="1"/>
          <p:nvPr/>
        </p:nvSpPr>
        <p:spPr>
          <a:xfrm>
            <a:off x="2324679" y="4693897"/>
            <a:ext cx="675015" cy="551433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4310"/>
              </a:lnSpc>
            </a:pPr>
            <a:r>
              <a:rPr lang="en-US" sz="4000" b="1" spc="5">
                <a:solidFill>
                  <a:srgbClr val="44536A"/>
                </a:solidFill>
                <a:latin typeface="Calibri"/>
                <a:cs typeface="Calibri"/>
              </a:rPr>
              <a:t>vi</a:t>
            </a:r>
            <a:endParaRPr sz="4000" b="1" spc="5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3DB49FB-1273-44FE-222A-B731B9802E14}"/>
              </a:ext>
            </a:extLst>
          </p:cNvPr>
          <p:cNvSpPr txBox="1">
            <a:spLocks/>
          </p:cNvSpPr>
          <p:nvPr/>
        </p:nvSpPr>
        <p:spPr>
          <a:xfrm>
            <a:off x="3373254" y="526808"/>
            <a:ext cx="5132562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0. Contenido – Presentación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tx2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5DB8126C-3D09-308E-42F3-440E8EF28DA4}"/>
              </a:ext>
            </a:extLst>
          </p:cNvPr>
          <p:cNvSpPr txBox="1">
            <a:spLocks/>
          </p:cNvSpPr>
          <p:nvPr/>
        </p:nvSpPr>
        <p:spPr>
          <a:xfrm>
            <a:off x="4094943" y="476137"/>
            <a:ext cx="3675528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l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. Introducción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24CD08C-46D5-F54A-B65D-03342E08BB80}"/>
              </a:ext>
            </a:extLst>
          </p:cNvPr>
          <p:cNvGrpSpPr/>
          <p:nvPr/>
        </p:nvGrpSpPr>
        <p:grpSpPr>
          <a:xfrm>
            <a:off x="-59407" y="2307881"/>
            <a:ext cx="5437625" cy="2178342"/>
            <a:chOff x="5371242" y="4218930"/>
            <a:chExt cx="3352449" cy="1491790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7D9509EC-D836-9CB9-DB9D-406ABAAA5838}"/>
                </a:ext>
              </a:extLst>
            </p:cNvPr>
            <p:cNvGrpSpPr/>
            <p:nvPr/>
          </p:nvGrpSpPr>
          <p:grpSpPr>
            <a:xfrm>
              <a:off x="5482109" y="4218930"/>
              <a:ext cx="3241582" cy="1428770"/>
              <a:chOff x="5401904" y="4352320"/>
              <a:chExt cx="3241582" cy="1428770"/>
            </a:xfrm>
          </p:grpSpPr>
          <p:grpSp>
            <p:nvGrpSpPr>
              <p:cNvPr id="31" name="Grupo 30">
                <a:extLst>
                  <a:ext uri="{FF2B5EF4-FFF2-40B4-BE49-F238E27FC236}">
                    <a16:creationId xmlns:a16="http://schemas.microsoft.com/office/drawing/2014/main" id="{BC0C577D-91BA-677C-65C5-D63BD8F06BCF}"/>
                  </a:ext>
                </a:extLst>
              </p:cNvPr>
              <p:cNvGrpSpPr/>
              <p:nvPr/>
            </p:nvGrpSpPr>
            <p:grpSpPr>
              <a:xfrm>
                <a:off x="5401904" y="4352320"/>
                <a:ext cx="3241582" cy="1428770"/>
                <a:chOff x="180924" y="-5391"/>
                <a:chExt cx="3144520" cy="1741750"/>
              </a:xfrm>
            </p:grpSpPr>
            <p:grpSp>
              <p:nvGrpSpPr>
                <p:cNvPr id="106" name="Grupo 105">
                  <a:extLst>
                    <a:ext uri="{FF2B5EF4-FFF2-40B4-BE49-F238E27FC236}">
                      <a16:creationId xmlns:a16="http://schemas.microsoft.com/office/drawing/2014/main" id="{F67A1F3F-E1FF-17F1-3A6F-DBFDD723F0E8}"/>
                    </a:ext>
                  </a:extLst>
                </p:cNvPr>
                <p:cNvGrpSpPr/>
                <p:nvPr/>
              </p:nvGrpSpPr>
              <p:grpSpPr>
                <a:xfrm>
                  <a:off x="1737262" y="1399488"/>
                  <a:ext cx="1257914" cy="336871"/>
                  <a:chOff x="329448" y="-30960"/>
                  <a:chExt cx="1257914" cy="336871"/>
                </a:xfrm>
              </p:grpSpPr>
              <p:sp>
                <p:nvSpPr>
                  <p:cNvPr id="148" name="Cuadro de texto 34">
                    <a:extLst>
                      <a:ext uri="{FF2B5EF4-FFF2-40B4-BE49-F238E27FC236}">
                        <a16:creationId xmlns:a16="http://schemas.microsoft.com/office/drawing/2014/main" id="{AE51D79E-52FF-D76B-6B80-FE562ED6A9A5}"/>
                      </a:ext>
                    </a:extLst>
                  </p:cNvPr>
                  <p:cNvSpPr txBox="1"/>
                  <p:nvPr/>
                </p:nvSpPr>
                <p:spPr>
                  <a:xfrm>
                    <a:off x="481659" y="138925"/>
                    <a:ext cx="1105703" cy="16698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65303" tIns="32652" rIns="65303" bIns="32652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57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MX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7552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+mn-cs"/>
                      </a:rPr>
                      <a:t>Jubilación / Vejez / Retiro</a:t>
                    </a:r>
                    <a:endParaRPr kumimoji="0" lang="es-CO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17552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Times New Roman" panose="02020603050405020304" pitchFamily="18" charset="0"/>
                      <a:cs typeface="+mn-cs"/>
                    </a:endParaRPr>
                  </a:p>
                </p:txBody>
              </p:sp>
              <p:cxnSp>
                <p:nvCxnSpPr>
                  <p:cNvPr id="149" name="Conector recto de flecha 148">
                    <a:extLst>
                      <a:ext uri="{FF2B5EF4-FFF2-40B4-BE49-F238E27FC236}">
                        <a16:creationId xmlns:a16="http://schemas.microsoft.com/office/drawing/2014/main" id="{0CEC0A2A-86A3-8595-3B97-C1A9E87F76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29448" y="-30960"/>
                    <a:ext cx="497" cy="13862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Grupo 106">
                  <a:extLst>
                    <a:ext uri="{FF2B5EF4-FFF2-40B4-BE49-F238E27FC236}">
                      <a16:creationId xmlns:a16="http://schemas.microsoft.com/office/drawing/2014/main" id="{EA27FE0F-565A-0D38-FAF8-CE6F25CEB722}"/>
                    </a:ext>
                  </a:extLst>
                </p:cNvPr>
                <p:cNvGrpSpPr/>
                <p:nvPr/>
              </p:nvGrpSpPr>
              <p:grpSpPr>
                <a:xfrm>
                  <a:off x="180924" y="-5391"/>
                  <a:ext cx="3144520" cy="1432712"/>
                  <a:chOff x="180924" y="-5391"/>
                  <a:chExt cx="3144520" cy="1432712"/>
                </a:xfrm>
              </p:grpSpPr>
              <p:cxnSp>
                <p:nvCxnSpPr>
                  <p:cNvPr id="108" name="Conector recto 107">
                    <a:extLst>
                      <a:ext uri="{FF2B5EF4-FFF2-40B4-BE49-F238E27FC236}">
                        <a16:creationId xmlns:a16="http://schemas.microsoft.com/office/drawing/2014/main" id="{44999D1D-1058-F2E9-CF3A-4B53AE7AC9DD}"/>
                      </a:ext>
                    </a:extLst>
                  </p:cNvPr>
                  <p:cNvCxnSpPr/>
                  <p:nvPr/>
                </p:nvCxnSpPr>
                <p:spPr>
                  <a:xfrm>
                    <a:off x="1129553" y="471870"/>
                    <a:ext cx="0" cy="955311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Conector recto 108">
                    <a:extLst>
                      <a:ext uri="{FF2B5EF4-FFF2-40B4-BE49-F238E27FC236}">
                        <a16:creationId xmlns:a16="http://schemas.microsoft.com/office/drawing/2014/main" id="{A68334ED-8A34-7D97-6E95-3C3F3E1F3464}"/>
                      </a:ext>
                    </a:extLst>
                  </p:cNvPr>
                  <p:cNvCxnSpPr/>
                  <p:nvPr/>
                </p:nvCxnSpPr>
                <p:spPr>
                  <a:xfrm>
                    <a:off x="430276" y="1378116"/>
                    <a:ext cx="700764" cy="81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ector recto 109">
                    <a:extLst>
                      <a:ext uri="{FF2B5EF4-FFF2-40B4-BE49-F238E27FC236}">
                        <a16:creationId xmlns:a16="http://schemas.microsoft.com/office/drawing/2014/main" id="{7575A3AA-FB29-B7C5-6CF3-C237DCC8FFB0}"/>
                      </a:ext>
                    </a:extLst>
                  </p:cNvPr>
                  <p:cNvCxnSpPr/>
                  <p:nvPr/>
                </p:nvCxnSpPr>
                <p:spPr>
                  <a:xfrm>
                    <a:off x="467566" y="1336545"/>
                    <a:ext cx="663473" cy="327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Conector recto 110">
                    <a:extLst>
                      <a:ext uri="{FF2B5EF4-FFF2-40B4-BE49-F238E27FC236}">
                        <a16:creationId xmlns:a16="http://schemas.microsoft.com/office/drawing/2014/main" id="{79C496E0-DBF2-1655-92DA-D8E30BE0EFCD}"/>
                      </a:ext>
                    </a:extLst>
                  </p:cNvPr>
                  <p:cNvCxnSpPr/>
                  <p:nvPr/>
                </p:nvCxnSpPr>
                <p:spPr>
                  <a:xfrm>
                    <a:off x="521844" y="1285668"/>
                    <a:ext cx="611640" cy="525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Conector recto 111">
                    <a:extLst>
                      <a:ext uri="{FF2B5EF4-FFF2-40B4-BE49-F238E27FC236}">
                        <a16:creationId xmlns:a16="http://schemas.microsoft.com/office/drawing/2014/main" id="{DDF9020F-D3C3-73E2-D9D3-3CD042CCCAD3}"/>
                      </a:ext>
                    </a:extLst>
                  </p:cNvPr>
                  <p:cNvCxnSpPr/>
                  <p:nvPr/>
                </p:nvCxnSpPr>
                <p:spPr>
                  <a:xfrm>
                    <a:off x="546997" y="1201027"/>
                    <a:ext cx="586487" cy="431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Conector recto 112">
                    <a:extLst>
                      <a:ext uri="{FF2B5EF4-FFF2-40B4-BE49-F238E27FC236}">
                        <a16:creationId xmlns:a16="http://schemas.microsoft.com/office/drawing/2014/main" id="{A51AB9FC-D080-8C77-9C7D-B3D2A385D5C6}"/>
                      </a:ext>
                    </a:extLst>
                  </p:cNvPr>
                  <p:cNvCxnSpPr/>
                  <p:nvPr/>
                </p:nvCxnSpPr>
                <p:spPr>
                  <a:xfrm>
                    <a:off x="521844" y="1247599"/>
                    <a:ext cx="608984" cy="175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Conector recto 113">
                    <a:extLst>
                      <a:ext uri="{FF2B5EF4-FFF2-40B4-BE49-F238E27FC236}">
                        <a16:creationId xmlns:a16="http://schemas.microsoft.com/office/drawing/2014/main" id="{9C39EF28-62F6-6CE5-8C3A-AFB9B9290319}"/>
                      </a:ext>
                    </a:extLst>
                  </p:cNvPr>
                  <p:cNvCxnSpPr/>
                  <p:nvPr/>
                </p:nvCxnSpPr>
                <p:spPr>
                  <a:xfrm>
                    <a:off x="723697" y="958409"/>
                    <a:ext cx="409787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Conector recto 114">
                    <a:extLst>
                      <a:ext uri="{FF2B5EF4-FFF2-40B4-BE49-F238E27FC236}">
                        <a16:creationId xmlns:a16="http://schemas.microsoft.com/office/drawing/2014/main" id="{2C81492A-7970-4576-BB5A-41ABE427C9FC}"/>
                      </a:ext>
                    </a:extLst>
                  </p:cNvPr>
                  <p:cNvCxnSpPr/>
                  <p:nvPr/>
                </p:nvCxnSpPr>
                <p:spPr>
                  <a:xfrm>
                    <a:off x="723697" y="1002417"/>
                    <a:ext cx="409575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Conector recto 115">
                    <a:extLst>
                      <a:ext uri="{FF2B5EF4-FFF2-40B4-BE49-F238E27FC236}">
                        <a16:creationId xmlns:a16="http://schemas.microsoft.com/office/drawing/2014/main" id="{61F9731E-0BBB-28E3-FB93-CB33E9D98B17}"/>
                      </a:ext>
                    </a:extLst>
                  </p:cNvPr>
                  <p:cNvCxnSpPr/>
                  <p:nvPr/>
                </p:nvCxnSpPr>
                <p:spPr>
                  <a:xfrm>
                    <a:off x="657081" y="1044378"/>
                    <a:ext cx="471513" cy="449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Conector recto 116">
                    <a:extLst>
                      <a:ext uri="{FF2B5EF4-FFF2-40B4-BE49-F238E27FC236}">
                        <a16:creationId xmlns:a16="http://schemas.microsoft.com/office/drawing/2014/main" id="{393F1EBF-21DD-5668-0A4C-B69A8DCF59E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635624" y="1087990"/>
                    <a:ext cx="492970" cy="84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Conector recto 117">
                    <a:extLst>
                      <a:ext uri="{FF2B5EF4-FFF2-40B4-BE49-F238E27FC236}">
                        <a16:creationId xmlns:a16="http://schemas.microsoft.com/office/drawing/2014/main" id="{B96EEA3D-EEA5-B5A3-8720-5407FAD5B806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91454" y="1127108"/>
                    <a:ext cx="537140" cy="194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ector recto 118">
                    <a:extLst>
                      <a:ext uri="{FF2B5EF4-FFF2-40B4-BE49-F238E27FC236}">
                        <a16:creationId xmlns:a16="http://schemas.microsoft.com/office/drawing/2014/main" id="{FCED5B8F-68D1-66AE-9AA2-0781F82D62B9}"/>
                      </a:ext>
                    </a:extLst>
                  </p:cNvPr>
                  <p:cNvCxnSpPr/>
                  <p:nvPr/>
                </p:nvCxnSpPr>
                <p:spPr>
                  <a:xfrm>
                    <a:off x="576635" y="1160807"/>
                    <a:ext cx="554405" cy="542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Conector recto 119">
                    <a:extLst>
                      <a:ext uri="{FF2B5EF4-FFF2-40B4-BE49-F238E27FC236}">
                        <a16:creationId xmlns:a16="http://schemas.microsoft.com/office/drawing/2014/main" id="{CC1DFFD0-7EA8-FA05-B331-1E580C49F647}"/>
                      </a:ext>
                    </a:extLst>
                  </p:cNvPr>
                  <p:cNvCxnSpPr/>
                  <p:nvPr/>
                </p:nvCxnSpPr>
                <p:spPr>
                  <a:xfrm>
                    <a:off x="760370" y="911955"/>
                    <a:ext cx="374119" cy="186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ector recto 120">
                    <a:extLst>
                      <a:ext uri="{FF2B5EF4-FFF2-40B4-BE49-F238E27FC236}">
                        <a16:creationId xmlns:a16="http://schemas.microsoft.com/office/drawing/2014/main" id="{05861140-F76B-2CFE-1F80-C50D76D57C6C}"/>
                      </a:ext>
                    </a:extLst>
                  </p:cNvPr>
                  <p:cNvCxnSpPr/>
                  <p:nvPr/>
                </p:nvCxnSpPr>
                <p:spPr>
                  <a:xfrm>
                    <a:off x="797044" y="872837"/>
                    <a:ext cx="336796" cy="186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Conector recto 121">
                    <a:extLst>
                      <a:ext uri="{FF2B5EF4-FFF2-40B4-BE49-F238E27FC236}">
                        <a16:creationId xmlns:a16="http://schemas.microsoft.com/office/drawing/2014/main" id="{3436EF00-07C9-0BAF-45AF-0ADDE703837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60612" y="789709"/>
                    <a:ext cx="269370" cy="432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Conector recto 122">
                    <a:extLst>
                      <a:ext uri="{FF2B5EF4-FFF2-40B4-BE49-F238E27FC236}">
                        <a16:creationId xmlns:a16="http://schemas.microsoft.com/office/drawing/2014/main" id="{F4118AD6-E564-7C4D-6E85-A976E2660B2D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23938" y="831273"/>
                    <a:ext cx="301093" cy="246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Conector recto 123">
                    <a:extLst>
                      <a:ext uri="{FF2B5EF4-FFF2-40B4-BE49-F238E27FC236}">
                        <a16:creationId xmlns:a16="http://schemas.microsoft.com/office/drawing/2014/main" id="{7A7D6217-7015-7E9D-1FBE-D073A12BDAC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87506" y="748146"/>
                    <a:ext cx="248285" cy="127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Conector recto 124">
                    <a:extLst>
                      <a:ext uri="{FF2B5EF4-FFF2-40B4-BE49-F238E27FC236}">
                        <a16:creationId xmlns:a16="http://schemas.microsoft.com/office/drawing/2014/main" id="{09372803-8EFF-553E-CF76-7D934594E200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21735" y="706582"/>
                    <a:ext cx="207658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Conector recto 125">
                    <a:extLst>
                      <a:ext uri="{FF2B5EF4-FFF2-40B4-BE49-F238E27FC236}">
                        <a16:creationId xmlns:a16="http://schemas.microsoft.com/office/drawing/2014/main" id="{8661BDE0-7D6C-48F4-9761-D2CEB1964490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55964" y="667463"/>
                    <a:ext cx="174055" cy="373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Conector recto 126">
                    <a:extLst>
                      <a:ext uri="{FF2B5EF4-FFF2-40B4-BE49-F238E27FC236}">
                        <a16:creationId xmlns:a16="http://schemas.microsoft.com/office/drawing/2014/main" id="{A9437FFC-9F1F-E4A0-CC49-AC13036B08C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82858" y="630790"/>
                    <a:ext cx="147864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Conector recto 127">
                    <a:extLst>
                      <a:ext uri="{FF2B5EF4-FFF2-40B4-BE49-F238E27FC236}">
                        <a16:creationId xmlns:a16="http://schemas.microsoft.com/office/drawing/2014/main" id="{B8D57237-132D-4105-0DF9-A9D5CE96C4ED}"/>
                      </a:ext>
                    </a:extLst>
                  </p:cNvPr>
                  <p:cNvCxnSpPr/>
                  <p:nvPr/>
                </p:nvCxnSpPr>
                <p:spPr>
                  <a:xfrm>
                    <a:off x="1021977" y="589226"/>
                    <a:ext cx="109997" cy="186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29" name="Grupo 128">
                    <a:extLst>
                      <a:ext uri="{FF2B5EF4-FFF2-40B4-BE49-F238E27FC236}">
                        <a16:creationId xmlns:a16="http://schemas.microsoft.com/office/drawing/2014/main" id="{F711C7B3-64A1-B69C-6AC9-9E1191E1F308}"/>
                      </a:ext>
                    </a:extLst>
                  </p:cNvPr>
                  <p:cNvGrpSpPr/>
                  <p:nvPr/>
                </p:nvGrpSpPr>
                <p:grpSpPr>
                  <a:xfrm>
                    <a:off x="180924" y="-5391"/>
                    <a:ext cx="3144520" cy="1432712"/>
                    <a:chOff x="0" y="-24951"/>
                    <a:chExt cx="3144520" cy="1432712"/>
                  </a:xfrm>
                </p:grpSpPr>
                <p:sp>
                  <p:nvSpPr>
                    <p:cNvPr id="130" name="Triángulo rectángulo 129">
                      <a:extLst>
                        <a:ext uri="{FF2B5EF4-FFF2-40B4-BE49-F238E27FC236}">
                          <a16:creationId xmlns:a16="http://schemas.microsoft.com/office/drawing/2014/main" id="{7F749285-255E-79AC-A2E0-CC058740D632}"/>
                        </a:ext>
                      </a:extLst>
                    </p:cNvPr>
                    <p:cNvSpPr/>
                    <p:nvPr/>
                  </p:nvSpPr>
                  <p:spPr>
                    <a:xfrm rot="2968978" flipH="1" flipV="1">
                      <a:off x="1492624" y="6347"/>
                      <a:ext cx="101985" cy="89291"/>
                    </a:xfrm>
                    <a:prstGeom prst="rtTriangl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65303" tIns="32652" rIns="65303" bIns="32652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286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Mute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31" name="Grupo 130">
                      <a:extLst>
                        <a:ext uri="{FF2B5EF4-FFF2-40B4-BE49-F238E27FC236}">
                          <a16:creationId xmlns:a16="http://schemas.microsoft.com/office/drawing/2014/main" id="{8541BAA4-F34D-2A84-925B-FF0760D3D1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24951"/>
                      <a:ext cx="3144520" cy="1432712"/>
                      <a:chOff x="0" y="-78974"/>
                      <a:chExt cx="3144902" cy="1432712"/>
                    </a:xfrm>
                  </p:grpSpPr>
                  <p:grpSp>
                    <p:nvGrpSpPr>
                      <p:cNvPr id="132" name="Grupo 131">
                        <a:extLst>
                          <a:ext uri="{FF2B5EF4-FFF2-40B4-BE49-F238E27FC236}">
                            <a16:creationId xmlns:a16="http://schemas.microsoft.com/office/drawing/2014/main" id="{DEEA7C00-EC13-CD55-C842-6D5DEB95221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32351"/>
                        <a:ext cx="3144902" cy="1321387"/>
                        <a:chOff x="0" y="32351"/>
                        <a:chExt cx="3144902" cy="1321387"/>
                      </a:xfrm>
                    </p:grpSpPr>
                    <p:cxnSp>
                      <p:nvCxnSpPr>
                        <p:cNvPr id="134" name="Conector recto 133">
                          <a:extLst>
                            <a:ext uri="{FF2B5EF4-FFF2-40B4-BE49-F238E27FC236}">
                              <a16:creationId xmlns:a16="http://schemas.microsoft.com/office/drawing/2014/main" id="{64559BE4-9C59-22D1-25D6-E0F14B200A37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0" y="1334926"/>
                          <a:ext cx="3144902" cy="15258"/>
                        </a:xfrm>
                        <a:prstGeom prst="line">
                          <a:avLst/>
                        </a:prstGeom>
                        <a:ln>
                          <a:solidFill>
                            <a:srgbClr val="0070C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35" name="Forma libre 170">
                          <a:extLst>
                            <a:ext uri="{FF2B5EF4-FFF2-40B4-BE49-F238E27FC236}">
                              <a16:creationId xmlns:a16="http://schemas.microsoft.com/office/drawing/2014/main" id="{A1E38F2A-6FA6-0AC0-3DAE-69F39005D7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2930" y="32351"/>
                          <a:ext cx="2801341" cy="1321387"/>
                        </a:xfrm>
                        <a:custGeom>
                          <a:avLst/>
                          <a:gdLst>
                            <a:gd name="connsiteX0" fmla="*/ 0 w 2748485"/>
                            <a:gd name="connsiteY0" fmla="*/ 1331990 h 1331990"/>
                            <a:gd name="connsiteX1" fmla="*/ 1368957 w 2748485"/>
                            <a:gd name="connsiteY1" fmla="*/ 32 h 1331990"/>
                            <a:gd name="connsiteX2" fmla="*/ 2748485 w 2748485"/>
                            <a:gd name="connsiteY2" fmla="*/ 1289706 h 13319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2748485" h="1331990">
                              <a:moveTo>
                                <a:pt x="0" y="1331990"/>
                              </a:moveTo>
                              <a:cubicBezTo>
                                <a:pt x="455438" y="669534"/>
                                <a:pt x="910876" y="7079"/>
                                <a:pt x="1368957" y="32"/>
                              </a:cubicBezTo>
                              <a:cubicBezTo>
                                <a:pt x="1827038" y="-7015"/>
                                <a:pt x="2529135" y="1128497"/>
                                <a:pt x="2748485" y="1289706"/>
                              </a:cubicBezTo>
                            </a:path>
                          </a:pathLst>
                        </a:custGeom>
                        <a:noFill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cxnSp>
                      <p:nvCxnSpPr>
                        <p:cNvPr id="136" name="Conector recto 135">
                          <a:extLst>
                            <a:ext uri="{FF2B5EF4-FFF2-40B4-BE49-F238E27FC236}">
                              <a16:creationId xmlns:a16="http://schemas.microsoft.com/office/drawing/2014/main" id="{A2F89D0E-9158-9E94-9D2E-112708FA68AE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545329" y="58677"/>
                          <a:ext cx="12225" cy="1273802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37" name="Triángulo rectángulo 136">
                          <a:extLst>
                            <a:ext uri="{FF2B5EF4-FFF2-40B4-BE49-F238E27FC236}">
                              <a16:creationId xmlns:a16="http://schemas.microsoft.com/office/drawing/2014/main" id="{11E27C30-85C6-158E-F143-A675FFCD9B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 flipV="1">
                          <a:off x="249382" y="1149112"/>
                          <a:ext cx="74589" cy="83457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Triángulo rectángulo 137">
                          <a:extLst>
                            <a:ext uri="{FF2B5EF4-FFF2-40B4-BE49-F238E27FC236}">
                              <a16:creationId xmlns:a16="http://schemas.microsoft.com/office/drawing/2014/main" id="{CD0AEE26-FF39-C9F9-EFC2-9B382DC244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 flipV="1">
                          <a:off x="454756" y="865501"/>
                          <a:ext cx="74589" cy="83457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Triángulo rectángulo 138">
                          <a:extLst>
                            <a:ext uri="{FF2B5EF4-FFF2-40B4-BE49-F238E27FC236}">
                              <a16:creationId xmlns:a16="http://schemas.microsoft.com/office/drawing/2014/main" id="{A6D2FE55-6527-8298-59F9-7E4ADCB661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 flipV="1">
                          <a:off x="669908" y="591670"/>
                          <a:ext cx="74589" cy="83457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Triángulo rectángulo 139">
                          <a:extLst>
                            <a:ext uri="{FF2B5EF4-FFF2-40B4-BE49-F238E27FC236}">
                              <a16:creationId xmlns:a16="http://schemas.microsoft.com/office/drawing/2014/main" id="{F3EFC99D-D020-E2B9-C568-CE633FDA8E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 flipV="1">
                          <a:off x="1149113" y="117356"/>
                          <a:ext cx="74589" cy="83457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Triángulo rectángulo 140">
                          <a:extLst>
                            <a:ext uri="{FF2B5EF4-FFF2-40B4-BE49-F238E27FC236}">
                              <a16:creationId xmlns:a16="http://schemas.microsoft.com/office/drawing/2014/main" id="{2E17A68D-A94A-AD03-7589-D89D5602E8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1887479" y="92907"/>
                          <a:ext cx="88401" cy="82073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Triángulo rectángulo 141">
                          <a:extLst>
                            <a:ext uri="{FF2B5EF4-FFF2-40B4-BE49-F238E27FC236}">
                              <a16:creationId xmlns:a16="http://schemas.microsoft.com/office/drawing/2014/main" id="{7BE953ED-BA8D-1C17-55F9-291E28E400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2650293" y="904620"/>
                          <a:ext cx="88401" cy="82073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Triángulo rectángulo 142">
                          <a:extLst>
                            <a:ext uri="{FF2B5EF4-FFF2-40B4-BE49-F238E27FC236}">
                              <a16:creationId xmlns:a16="http://schemas.microsoft.com/office/drawing/2014/main" id="{5B98BACE-0A37-8DD3-C16E-3AFFC77177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 flipV="1">
                          <a:off x="909511" y="327619"/>
                          <a:ext cx="74589" cy="83457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Triángulo rectángulo 143">
                          <a:extLst>
                            <a:ext uri="{FF2B5EF4-FFF2-40B4-BE49-F238E27FC236}">
                              <a16:creationId xmlns:a16="http://schemas.microsoft.com/office/drawing/2014/main" id="{4A1A2CED-752B-0483-DF64-CC84C1D771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2161310" y="327619"/>
                          <a:ext cx="88401" cy="82073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Triángulo rectángulo 144">
                          <a:extLst>
                            <a:ext uri="{FF2B5EF4-FFF2-40B4-BE49-F238E27FC236}">
                              <a16:creationId xmlns:a16="http://schemas.microsoft.com/office/drawing/2014/main" id="{E2118E9D-89B6-6136-36D9-50FE9E8CC3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2405802" y="606340"/>
                          <a:ext cx="88401" cy="82073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Triángulo rectángulo 146">
                          <a:extLst>
                            <a:ext uri="{FF2B5EF4-FFF2-40B4-BE49-F238E27FC236}">
                              <a16:creationId xmlns:a16="http://schemas.microsoft.com/office/drawing/2014/main" id="{FFCEBDFE-36CF-1326-7605-DC2DCA2DF83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2933904" y="1222460"/>
                          <a:ext cx="88401" cy="82073"/>
                        </a:xfrm>
                        <a:prstGeom prst="rt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65303" tIns="32652" rIns="65303" bIns="32652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s-CO" sz="1286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Mute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133" name="Conector recto 132">
                        <a:extLst>
                          <a:ext uri="{FF2B5EF4-FFF2-40B4-BE49-F238E27FC236}">
                            <a16:creationId xmlns:a16="http://schemas.microsoft.com/office/drawing/2014/main" id="{DEB1EEC4-6C8B-2937-4229-DD4552536DA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890" y="-78974"/>
                        <a:ext cx="7303" cy="1430889"/>
                      </a:xfrm>
                      <a:prstGeom prst="line">
                        <a:avLst/>
                      </a:prstGeom>
                      <a:ln>
                        <a:solidFill>
                          <a:srgbClr val="0070C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A95E1368-F975-8C6D-0DA4-0D9E6089405E}"/>
                  </a:ext>
                </a:extLst>
              </p:cNvPr>
              <p:cNvCxnSpPr/>
              <p:nvPr/>
            </p:nvCxnSpPr>
            <p:spPr>
              <a:xfrm>
                <a:off x="6382310" y="5487221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03B5A377-5088-419C-37A6-293B7AD04615}"/>
                  </a:ext>
                </a:extLst>
              </p:cNvPr>
              <p:cNvCxnSpPr/>
              <p:nvPr/>
            </p:nvCxnSpPr>
            <p:spPr>
              <a:xfrm>
                <a:off x="6382310" y="5453120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Conector recto 33">
                <a:extLst>
                  <a:ext uri="{FF2B5EF4-FFF2-40B4-BE49-F238E27FC236}">
                    <a16:creationId xmlns:a16="http://schemas.microsoft.com/office/drawing/2014/main" id="{32B737D9-88EF-B7BC-B2BC-C85EBE7AFCCC}"/>
                  </a:ext>
                </a:extLst>
              </p:cNvPr>
              <p:cNvCxnSpPr/>
              <p:nvPr/>
            </p:nvCxnSpPr>
            <p:spPr>
              <a:xfrm>
                <a:off x="6382310" y="5419896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Conector recto 34">
                <a:extLst>
                  <a:ext uri="{FF2B5EF4-FFF2-40B4-BE49-F238E27FC236}">
                    <a16:creationId xmlns:a16="http://schemas.microsoft.com/office/drawing/2014/main" id="{E1B67AB5-2C8F-4930-E0AC-0F85617AB899}"/>
                  </a:ext>
                </a:extLst>
              </p:cNvPr>
              <p:cNvCxnSpPr/>
              <p:nvPr/>
            </p:nvCxnSpPr>
            <p:spPr>
              <a:xfrm>
                <a:off x="6382310" y="5378869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F7209502-1D72-0AC1-6A78-CB779A72E415}"/>
                  </a:ext>
                </a:extLst>
              </p:cNvPr>
              <p:cNvCxnSpPr/>
              <p:nvPr/>
            </p:nvCxnSpPr>
            <p:spPr>
              <a:xfrm>
                <a:off x="6382310" y="5347447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Conector recto 36">
                <a:extLst>
                  <a:ext uri="{FF2B5EF4-FFF2-40B4-BE49-F238E27FC236}">
                    <a16:creationId xmlns:a16="http://schemas.microsoft.com/office/drawing/2014/main" id="{51EBCBF3-23FA-3116-0E34-05CF90989D26}"/>
                  </a:ext>
                </a:extLst>
              </p:cNvPr>
              <p:cNvCxnSpPr/>
              <p:nvPr/>
            </p:nvCxnSpPr>
            <p:spPr>
              <a:xfrm>
                <a:off x="6382310" y="5308961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37">
                <a:extLst>
                  <a:ext uri="{FF2B5EF4-FFF2-40B4-BE49-F238E27FC236}">
                    <a16:creationId xmlns:a16="http://schemas.microsoft.com/office/drawing/2014/main" id="{3B426ECD-5317-8E5A-86D1-B9F5DA7409B9}"/>
                  </a:ext>
                </a:extLst>
              </p:cNvPr>
              <p:cNvCxnSpPr/>
              <p:nvPr/>
            </p:nvCxnSpPr>
            <p:spPr>
              <a:xfrm>
                <a:off x="6382310" y="5279561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" name="Conector recto 38">
                <a:extLst>
                  <a:ext uri="{FF2B5EF4-FFF2-40B4-BE49-F238E27FC236}">
                    <a16:creationId xmlns:a16="http://schemas.microsoft.com/office/drawing/2014/main" id="{7B4DC560-325A-AC90-EC13-ED734B364C03}"/>
                  </a:ext>
                </a:extLst>
              </p:cNvPr>
              <p:cNvCxnSpPr/>
              <p:nvPr/>
            </p:nvCxnSpPr>
            <p:spPr>
              <a:xfrm>
                <a:off x="6382310" y="5243472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Conector recto 39">
                <a:extLst>
                  <a:ext uri="{FF2B5EF4-FFF2-40B4-BE49-F238E27FC236}">
                    <a16:creationId xmlns:a16="http://schemas.microsoft.com/office/drawing/2014/main" id="{433881F9-45EB-D56F-9FF7-0FAC243DF6EF}"/>
                  </a:ext>
                </a:extLst>
              </p:cNvPr>
              <p:cNvCxnSpPr/>
              <p:nvPr/>
            </p:nvCxnSpPr>
            <p:spPr>
              <a:xfrm>
                <a:off x="6382310" y="5214283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Conector recto 40">
                <a:extLst>
                  <a:ext uri="{FF2B5EF4-FFF2-40B4-BE49-F238E27FC236}">
                    <a16:creationId xmlns:a16="http://schemas.microsoft.com/office/drawing/2014/main" id="{7A30799C-8F39-0B15-D2F2-42A9DB6409F1}"/>
                  </a:ext>
                </a:extLst>
              </p:cNvPr>
              <p:cNvCxnSpPr/>
              <p:nvPr/>
            </p:nvCxnSpPr>
            <p:spPr>
              <a:xfrm>
                <a:off x="6382310" y="5104825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" name="Conector recto 41">
                <a:extLst>
                  <a:ext uri="{FF2B5EF4-FFF2-40B4-BE49-F238E27FC236}">
                    <a16:creationId xmlns:a16="http://schemas.microsoft.com/office/drawing/2014/main" id="{8E1729D4-5494-BDDE-C2DB-337A16C8B4F9}"/>
                  </a:ext>
                </a:extLst>
              </p:cNvPr>
              <p:cNvCxnSpPr/>
              <p:nvPr/>
            </p:nvCxnSpPr>
            <p:spPr>
              <a:xfrm>
                <a:off x="6382310" y="5070620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Conector recto 42">
                <a:extLst>
                  <a:ext uri="{FF2B5EF4-FFF2-40B4-BE49-F238E27FC236}">
                    <a16:creationId xmlns:a16="http://schemas.microsoft.com/office/drawing/2014/main" id="{ABC24D51-3DC3-0AD3-7D70-5D187DCB4893}"/>
                  </a:ext>
                </a:extLst>
              </p:cNvPr>
              <p:cNvCxnSpPr/>
              <p:nvPr/>
            </p:nvCxnSpPr>
            <p:spPr>
              <a:xfrm>
                <a:off x="6382310" y="5141748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77185041-A1F5-C131-2680-CCD6FEA85A56}"/>
                  </a:ext>
                </a:extLst>
              </p:cNvPr>
              <p:cNvCxnSpPr/>
              <p:nvPr/>
            </p:nvCxnSpPr>
            <p:spPr>
              <a:xfrm>
                <a:off x="6375153" y="5179965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Conector recto 44">
                <a:extLst>
                  <a:ext uri="{FF2B5EF4-FFF2-40B4-BE49-F238E27FC236}">
                    <a16:creationId xmlns:a16="http://schemas.microsoft.com/office/drawing/2014/main" id="{7A4E04E1-3508-FF79-524E-F1C4AA8CF8FC}"/>
                  </a:ext>
                </a:extLst>
              </p:cNvPr>
              <p:cNvCxnSpPr/>
              <p:nvPr/>
            </p:nvCxnSpPr>
            <p:spPr>
              <a:xfrm>
                <a:off x="6377090" y="5038641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Conector recto 45">
                <a:extLst>
                  <a:ext uri="{FF2B5EF4-FFF2-40B4-BE49-F238E27FC236}">
                    <a16:creationId xmlns:a16="http://schemas.microsoft.com/office/drawing/2014/main" id="{B04E8885-6137-DA5A-3BDE-A8EB1E6BAB7A}"/>
                  </a:ext>
                </a:extLst>
              </p:cNvPr>
              <p:cNvCxnSpPr/>
              <p:nvPr/>
            </p:nvCxnSpPr>
            <p:spPr>
              <a:xfrm>
                <a:off x="6375153" y="5002933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Conector recto 46">
                <a:extLst>
                  <a:ext uri="{FF2B5EF4-FFF2-40B4-BE49-F238E27FC236}">
                    <a16:creationId xmlns:a16="http://schemas.microsoft.com/office/drawing/2014/main" id="{E9EA2E28-E5C9-88CC-E471-BA357ABBFDD9}"/>
                  </a:ext>
                </a:extLst>
              </p:cNvPr>
              <p:cNvCxnSpPr/>
              <p:nvPr/>
            </p:nvCxnSpPr>
            <p:spPr>
              <a:xfrm>
                <a:off x="6375153" y="4970452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Conector recto 50">
                <a:extLst>
                  <a:ext uri="{FF2B5EF4-FFF2-40B4-BE49-F238E27FC236}">
                    <a16:creationId xmlns:a16="http://schemas.microsoft.com/office/drawing/2014/main" id="{19E2DBF0-07C1-C623-E987-6DA063335D63}"/>
                  </a:ext>
                </a:extLst>
              </p:cNvPr>
              <p:cNvCxnSpPr/>
              <p:nvPr/>
            </p:nvCxnSpPr>
            <p:spPr>
              <a:xfrm>
                <a:off x="6375153" y="4936356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3" name="Conector recto 52">
                <a:extLst>
                  <a:ext uri="{FF2B5EF4-FFF2-40B4-BE49-F238E27FC236}">
                    <a16:creationId xmlns:a16="http://schemas.microsoft.com/office/drawing/2014/main" id="{135B9CB4-0369-EDF0-7A7F-BA1F359708A7}"/>
                  </a:ext>
                </a:extLst>
              </p:cNvPr>
              <p:cNvCxnSpPr/>
              <p:nvPr/>
            </p:nvCxnSpPr>
            <p:spPr>
              <a:xfrm>
                <a:off x="6375153" y="4902454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C85CE289-6E41-F54A-5C84-7C2F8D31C48A}"/>
                  </a:ext>
                </a:extLst>
              </p:cNvPr>
              <p:cNvCxnSpPr/>
              <p:nvPr/>
            </p:nvCxnSpPr>
            <p:spPr>
              <a:xfrm>
                <a:off x="6436783" y="4753176"/>
                <a:ext cx="563500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5" name="Conector recto 54">
                <a:extLst>
                  <a:ext uri="{FF2B5EF4-FFF2-40B4-BE49-F238E27FC236}">
                    <a16:creationId xmlns:a16="http://schemas.microsoft.com/office/drawing/2014/main" id="{70885798-2802-FF8D-4229-87B2CDC2F25D}"/>
                  </a:ext>
                </a:extLst>
              </p:cNvPr>
              <p:cNvCxnSpPr/>
              <p:nvPr/>
            </p:nvCxnSpPr>
            <p:spPr>
              <a:xfrm>
                <a:off x="6382310" y="4874184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6" name="Conector recto 55">
                <a:extLst>
                  <a:ext uri="{FF2B5EF4-FFF2-40B4-BE49-F238E27FC236}">
                    <a16:creationId xmlns:a16="http://schemas.microsoft.com/office/drawing/2014/main" id="{6E7CCA2E-CBAD-A225-FA6A-5F0255DDE505}"/>
                  </a:ext>
                </a:extLst>
              </p:cNvPr>
              <p:cNvCxnSpPr/>
              <p:nvPr/>
            </p:nvCxnSpPr>
            <p:spPr>
              <a:xfrm>
                <a:off x="6377090" y="4836373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F5B7ADF9-7C37-B502-4F6F-9AABD3BDF451}"/>
                  </a:ext>
                </a:extLst>
              </p:cNvPr>
              <p:cNvCxnSpPr/>
              <p:nvPr/>
            </p:nvCxnSpPr>
            <p:spPr>
              <a:xfrm>
                <a:off x="6377090" y="4798273"/>
                <a:ext cx="620039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6" name="Conector recto 95">
                <a:extLst>
                  <a:ext uri="{FF2B5EF4-FFF2-40B4-BE49-F238E27FC236}">
                    <a16:creationId xmlns:a16="http://schemas.microsoft.com/office/drawing/2014/main" id="{A5BFC1D6-82F1-A671-9B90-554D3E28F983}"/>
                  </a:ext>
                </a:extLst>
              </p:cNvPr>
              <p:cNvCxnSpPr/>
              <p:nvPr/>
            </p:nvCxnSpPr>
            <p:spPr>
              <a:xfrm>
                <a:off x="6506633" y="4665133"/>
                <a:ext cx="493650" cy="3377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0" name="Conector recto 99">
                <a:extLst>
                  <a:ext uri="{FF2B5EF4-FFF2-40B4-BE49-F238E27FC236}">
                    <a16:creationId xmlns:a16="http://schemas.microsoft.com/office/drawing/2014/main" id="{91B00560-F65E-335D-7F30-4DDC43711B19}"/>
                  </a:ext>
                </a:extLst>
              </p:cNvPr>
              <p:cNvCxnSpPr/>
              <p:nvPr/>
            </p:nvCxnSpPr>
            <p:spPr>
              <a:xfrm>
                <a:off x="6443295" y="4712605"/>
                <a:ext cx="563500" cy="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1" name="Conector recto 100">
                <a:extLst>
                  <a:ext uri="{FF2B5EF4-FFF2-40B4-BE49-F238E27FC236}">
                    <a16:creationId xmlns:a16="http://schemas.microsoft.com/office/drawing/2014/main" id="{48B22640-715D-F8DF-83EF-11E2194400D6}"/>
                  </a:ext>
                </a:extLst>
              </p:cNvPr>
              <p:cNvCxnSpPr/>
              <p:nvPr/>
            </p:nvCxnSpPr>
            <p:spPr>
              <a:xfrm>
                <a:off x="6570133" y="4618239"/>
                <a:ext cx="436662" cy="5453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2" name="Conector recto 101">
                <a:extLst>
                  <a:ext uri="{FF2B5EF4-FFF2-40B4-BE49-F238E27FC236}">
                    <a16:creationId xmlns:a16="http://schemas.microsoft.com/office/drawing/2014/main" id="{BACDD287-382B-CB14-B2B4-B4C466313DCF}"/>
                  </a:ext>
                </a:extLst>
              </p:cNvPr>
              <p:cNvCxnSpPr>
                <a:stCxn id="140" idx="0"/>
              </p:cNvCxnSpPr>
              <p:nvPr/>
            </p:nvCxnSpPr>
            <p:spPr>
              <a:xfrm flipV="1">
                <a:off x="6663225" y="4581649"/>
                <a:ext cx="329942" cy="181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3" name="Conector recto 102">
                <a:extLst>
                  <a:ext uri="{FF2B5EF4-FFF2-40B4-BE49-F238E27FC236}">
                    <a16:creationId xmlns:a16="http://schemas.microsoft.com/office/drawing/2014/main" id="{2CCE40F3-4E69-38B6-8419-A54590CF0772}"/>
                  </a:ext>
                </a:extLst>
              </p:cNvPr>
              <p:cNvCxnSpPr/>
              <p:nvPr/>
            </p:nvCxnSpPr>
            <p:spPr>
              <a:xfrm flipV="1">
                <a:off x="6725045" y="4542391"/>
                <a:ext cx="260142" cy="299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5" name="Conector recto 104">
                <a:extLst>
                  <a:ext uri="{FF2B5EF4-FFF2-40B4-BE49-F238E27FC236}">
                    <a16:creationId xmlns:a16="http://schemas.microsoft.com/office/drawing/2014/main" id="{F349B19A-9F70-769E-9920-A80E27AEDEE6}"/>
                  </a:ext>
                </a:extLst>
              </p:cNvPr>
              <p:cNvCxnSpPr/>
              <p:nvPr/>
            </p:nvCxnSpPr>
            <p:spPr>
              <a:xfrm>
                <a:off x="6795405" y="4505100"/>
                <a:ext cx="193772" cy="55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3" name="Cuadro de texto 34">
              <a:extLst>
                <a:ext uri="{FF2B5EF4-FFF2-40B4-BE49-F238E27FC236}">
                  <a16:creationId xmlns:a16="http://schemas.microsoft.com/office/drawing/2014/main" id="{62E10DA3-387F-A6EB-069F-906DB71D632C}"/>
                </a:ext>
              </a:extLst>
            </p:cNvPr>
            <p:cNvSpPr txBox="1"/>
            <p:nvPr/>
          </p:nvSpPr>
          <p:spPr>
            <a:xfrm>
              <a:off x="5371242" y="5509474"/>
              <a:ext cx="1771427" cy="20124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65303" tIns="32652" rIns="65303" bIns="32652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5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0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Aportes, Rentabilidad, Bonos Pensionales</a:t>
              </a:r>
              <a:endPara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endParaRPr>
            </a:p>
          </p:txBody>
        </p:sp>
        <p:cxnSp>
          <p:nvCxnSpPr>
            <p:cNvPr id="24" name="Conector recto de flecha 23">
              <a:extLst>
                <a:ext uri="{FF2B5EF4-FFF2-40B4-BE49-F238E27FC236}">
                  <a16:creationId xmlns:a16="http://schemas.microsoft.com/office/drawing/2014/main" id="{3D969259-6860-4B9F-8EEE-911888603F51}"/>
                </a:ext>
              </a:extLst>
            </p:cNvPr>
            <p:cNvCxnSpPr/>
            <p:nvPr/>
          </p:nvCxnSpPr>
          <p:spPr>
            <a:xfrm>
              <a:off x="5859455" y="5394781"/>
              <a:ext cx="0" cy="108346"/>
            </a:xfrm>
            <a:prstGeom prst="straightConnector1">
              <a:avLst/>
            </a:prstGeom>
            <a:ln>
              <a:solidFill>
                <a:srgbClr val="009CD9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id="{55094096-6B9B-537E-3513-EDA944DAF8F8}"/>
                </a:ext>
              </a:extLst>
            </p:cNvPr>
            <p:cNvCxnSpPr/>
            <p:nvPr/>
          </p:nvCxnSpPr>
          <p:spPr>
            <a:xfrm>
              <a:off x="6650338" y="5389406"/>
              <a:ext cx="0" cy="108346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0" name="Cuadro de texto 34">
            <a:extLst>
              <a:ext uri="{FF2B5EF4-FFF2-40B4-BE49-F238E27FC236}">
                <a16:creationId xmlns:a16="http://schemas.microsoft.com/office/drawing/2014/main" id="{8260B8D5-DBA6-0BA4-2C37-A58E6129EDC0}"/>
              </a:ext>
            </a:extLst>
          </p:cNvPr>
          <p:cNvSpPr txBox="1"/>
          <p:nvPr/>
        </p:nvSpPr>
        <p:spPr>
          <a:xfrm rot="2502092">
            <a:off x="3392410" y="2841669"/>
            <a:ext cx="2124599" cy="8833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1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Desacumulación</a:t>
            </a:r>
          </a:p>
        </p:txBody>
      </p:sp>
      <p:sp>
        <p:nvSpPr>
          <p:cNvPr id="153" name="Cuadro de texto 34">
            <a:extLst>
              <a:ext uri="{FF2B5EF4-FFF2-40B4-BE49-F238E27FC236}">
                <a16:creationId xmlns:a16="http://schemas.microsoft.com/office/drawing/2014/main" id="{58498AD2-ADF8-8089-F969-06CF84236A66}"/>
              </a:ext>
            </a:extLst>
          </p:cNvPr>
          <p:cNvSpPr txBox="1"/>
          <p:nvPr/>
        </p:nvSpPr>
        <p:spPr>
          <a:xfrm rot="18918332">
            <a:off x="323037" y="2891188"/>
            <a:ext cx="1528080" cy="33761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Acumulación</a:t>
            </a: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4A25E244-92ED-F7B6-E1E0-59FAFA43DE9C}"/>
              </a:ext>
            </a:extLst>
          </p:cNvPr>
          <p:cNvSpPr txBox="1"/>
          <p:nvPr/>
        </p:nvSpPr>
        <p:spPr>
          <a:xfrm>
            <a:off x="533400" y="1524000"/>
            <a:ext cx="4788927" cy="35394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Representación Gráfica de un Sistema Pensional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BB60BE-775A-46F8-7E02-2375AEA0F1AF}"/>
              </a:ext>
            </a:extLst>
          </p:cNvPr>
          <p:cNvSpPr txBox="1"/>
          <p:nvPr/>
        </p:nvSpPr>
        <p:spPr>
          <a:xfrm>
            <a:off x="5982910" y="1514885"/>
            <a:ext cx="5562600" cy="35394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Capital</a:t>
            </a:r>
            <a:r>
              <a:rPr kumimoji="0" lang="es-MX" sz="1700" b="1" i="0" u="none" strike="noStrike" kern="1200" cap="none" spc="0" normalizeH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 Necesario para PV de SM, para pareja H62, M57</a:t>
            </a:r>
            <a:endParaRPr kumimoji="0" lang="es-MX" sz="17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Julius Sans One"/>
              <a:ea typeface="+mn-ea"/>
              <a:cs typeface="+mn-cs"/>
            </a:endParaRPr>
          </a:p>
        </p:txBody>
      </p:sp>
      <p:sp>
        <p:nvSpPr>
          <p:cNvPr id="6" name="Textfeld 37">
            <a:extLst>
              <a:ext uri="{FF2B5EF4-FFF2-40B4-BE49-F238E27FC236}">
                <a16:creationId xmlns:a16="http://schemas.microsoft.com/office/drawing/2014/main" id="{E484013D-FD1A-BC94-1087-0CB56FD4A9D4}"/>
              </a:ext>
            </a:extLst>
          </p:cNvPr>
          <p:cNvSpPr txBox="1"/>
          <p:nvPr/>
        </p:nvSpPr>
        <p:spPr bwMode="gray">
          <a:xfrm>
            <a:off x="870237" y="5750084"/>
            <a:ext cx="3798385" cy="276999"/>
          </a:xfrm>
          <a:prstGeom prst="rect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noFill/>
            <a:prstDash val="solid"/>
            <a:miter lim="800000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Subsidio: Acumulado </a:t>
            </a:r>
            <a:r>
              <a:rPr lang="es-ES" sz="1800" b="1" kern="0">
                <a:solidFill>
                  <a:srgbClr val="FFC000">
                    <a:lumMod val="50000"/>
                  </a:srgbClr>
                </a:solidFill>
                <a:latin typeface="Calibri Light" panose="020F0302020204030204"/>
              </a:rPr>
              <a:t>&lt;</a:t>
            </a:r>
            <a:r>
              <a:rPr kumimoji="0" lang="es-ES" sz="1800" b="1" i="0" u="none" strike="noStrike" kern="0" cap="none" spc="0" normalizeH="0" baseline="0" noProof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V</a:t>
            </a:r>
            <a:r>
              <a:rPr lang="es-ES" sz="1800" b="1" kern="0">
                <a:solidFill>
                  <a:srgbClr val="FFC000">
                    <a:lumMod val="50000"/>
                  </a:srgbClr>
                </a:solidFill>
                <a:latin typeface="Calibri Light" panose="020F0302020204030204"/>
              </a:rPr>
              <a:t>A</a:t>
            </a:r>
            <a:r>
              <a:rPr kumimoji="0" lang="es-ES" sz="1800" b="1" i="0" u="none" strike="noStrike" kern="0" cap="none" spc="0" normalizeH="0" baseline="0" noProof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Renta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B7F27C-95AD-8641-3032-34867AAF69C7}"/>
              </a:ext>
            </a:extLst>
          </p:cNvPr>
          <p:cNvSpPr txBox="1"/>
          <p:nvPr/>
        </p:nvSpPr>
        <p:spPr>
          <a:xfrm>
            <a:off x="1067864" y="5204495"/>
            <a:ext cx="3583707" cy="35394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¿Cuándo se</a:t>
            </a:r>
            <a:r>
              <a:rPr kumimoji="0" lang="es-MX" sz="1700" b="1" i="0" u="none" strike="noStrike" kern="1200" cap="none" spc="0" normalizeH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 presenta el Subsidio?</a:t>
            </a:r>
            <a:endParaRPr kumimoji="0" lang="es-MX" sz="17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Julius Sans One"/>
              <a:ea typeface="+mn-ea"/>
              <a:cs typeface="+mn-cs"/>
            </a:endParaRPr>
          </a:p>
        </p:txBody>
      </p:sp>
      <p:sp>
        <p:nvSpPr>
          <p:cNvPr id="9" name="Freeform 30">
            <a:extLst>
              <a:ext uri="{FF2B5EF4-FFF2-40B4-BE49-F238E27FC236}">
                <a16:creationId xmlns:a16="http://schemas.microsoft.com/office/drawing/2014/main" id="{22C509A5-5D8C-B254-6CB7-CFFE02D996ED}"/>
              </a:ext>
            </a:extLst>
          </p:cNvPr>
          <p:cNvSpPr>
            <a:spLocks noEditPoints="1"/>
          </p:cNvSpPr>
          <p:nvPr/>
        </p:nvSpPr>
        <p:spPr bwMode="gray">
          <a:xfrm>
            <a:off x="347179" y="4746174"/>
            <a:ext cx="4973732" cy="1894847"/>
          </a:xfrm>
          <a:prstGeom prst="frame">
            <a:avLst/>
          </a:prstGeom>
          <a:solidFill>
            <a:srgbClr val="808080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" name="Rechteck 106">
            <a:extLst>
              <a:ext uri="{FF2B5EF4-FFF2-40B4-BE49-F238E27FC236}">
                <a16:creationId xmlns:a16="http://schemas.microsoft.com/office/drawing/2014/main" id="{2E63C328-1488-0532-CF8F-FC3104B38B83}"/>
              </a:ext>
            </a:extLst>
          </p:cNvPr>
          <p:cNvSpPr/>
          <p:nvPr/>
        </p:nvSpPr>
        <p:spPr bwMode="gray">
          <a:xfrm>
            <a:off x="52666" y="10264"/>
            <a:ext cx="2391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Impactos Fiscales Régimen Actual </a:t>
            </a:r>
            <a:r>
              <a:rPr lang="en-US" sz="800" b="1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vs </a:t>
            </a:r>
            <a:r>
              <a:rPr lang="en-US" sz="800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RPV</a:t>
            </a:r>
            <a:endParaRPr kumimoji="0" lang="en-US" sz="800" b="0" i="0" u="none" strike="noStrike" kern="1200" cap="none" spc="0" normalizeH="0" baseline="0" noProof="1">
              <a:ln>
                <a:noFill/>
              </a:ln>
              <a:solidFill>
                <a:srgbClr val="C0C0C0">
                  <a:lumMod val="50000"/>
                </a:srgbClr>
              </a:solidFill>
              <a:effectLst/>
              <a:uLnTx/>
              <a:uFillTx/>
              <a:latin typeface="Julius Sans One"/>
            </a:endParaRPr>
          </a:p>
        </p:txBody>
      </p:sp>
      <p:cxnSp>
        <p:nvCxnSpPr>
          <p:cNvPr id="8" name="Google Shape;56;p15">
            <a:extLst>
              <a:ext uri="{FF2B5EF4-FFF2-40B4-BE49-F238E27FC236}">
                <a16:creationId xmlns:a16="http://schemas.microsoft.com/office/drawing/2014/main" id="{110281A7-6853-0E61-4CD7-ADFECCF10949}"/>
              </a:ext>
            </a:extLst>
          </p:cNvPr>
          <p:cNvCxnSpPr>
            <a:stCxn id="20" idx="6"/>
            <a:endCxn id="25" idx="2"/>
          </p:cNvCxnSpPr>
          <p:nvPr/>
        </p:nvCxnSpPr>
        <p:spPr>
          <a:xfrm rot="10800000" flipH="1">
            <a:off x="7432649" y="5617841"/>
            <a:ext cx="554400" cy="167700"/>
          </a:xfrm>
          <a:prstGeom prst="straightConnector1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59;p15">
            <a:extLst>
              <a:ext uri="{FF2B5EF4-FFF2-40B4-BE49-F238E27FC236}">
                <a16:creationId xmlns:a16="http://schemas.microsoft.com/office/drawing/2014/main" id="{E942058F-D94A-D0BD-D8F4-D0F268E7CB83}"/>
              </a:ext>
            </a:extLst>
          </p:cNvPr>
          <p:cNvCxnSpPr>
            <a:stCxn id="25" idx="6"/>
            <a:endCxn id="26" idx="2"/>
          </p:cNvCxnSpPr>
          <p:nvPr/>
        </p:nvCxnSpPr>
        <p:spPr>
          <a:xfrm>
            <a:off x="8101411" y="5617966"/>
            <a:ext cx="552300" cy="264300"/>
          </a:xfrm>
          <a:prstGeom prst="straightConnector1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61;p15">
            <a:extLst>
              <a:ext uri="{FF2B5EF4-FFF2-40B4-BE49-F238E27FC236}">
                <a16:creationId xmlns:a16="http://schemas.microsoft.com/office/drawing/2014/main" id="{38FB3211-5730-A5DF-42D1-59D8C734230F}"/>
              </a:ext>
            </a:extLst>
          </p:cNvPr>
          <p:cNvCxnSpPr>
            <a:stCxn id="26" idx="6"/>
            <a:endCxn id="27" idx="2"/>
          </p:cNvCxnSpPr>
          <p:nvPr/>
        </p:nvCxnSpPr>
        <p:spPr>
          <a:xfrm rot="10800000" flipH="1">
            <a:off x="8767924" y="5766466"/>
            <a:ext cx="554400" cy="115800"/>
          </a:xfrm>
          <a:prstGeom prst="straightConnector1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63;p15">
            <a:extLst>
              <a:ext uri="{FF2B5EF4-FFF2-40B4-BE49-F238E27FC236}">
                <a16:creationId xmlns:a16="http://schemas.microsoft.com/office/drawing/2014/main" id="{363CAB04-4CFC-F56E-D483-5C574620790E}"/>
              </a:ext>
            </a:extLst>
          </p:cNvPr>
          <p:cNvCxnSpPr>
            <a:stCxn id="27" idx="6"/>
            <a:endCxn id="28" idx="2"/>
          </p:cNvCxnSpPr>
          <p:nvPr/>
        </p:nvCxnSpPr>
        <p:spPr>
          <a:xfrm rot="10800000" flipH="1">
            <a:off x="9436761" y="5617941"/>
            <a:ext cx="549900" cy="148500"/>
          </a:xfrm>
          <a:prstGeom prst="straightConnector1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81;p15">
            <a:extLst>
              <a:ext uri="{FF2B5EF4-FFF2-40B4-BE49-F238E27FC236}">
                <a16:creationId xmlns:a16="http://schemas.microsoft.com/office/drawing/2014/main" id="{6EBAE30F-A166-6B5C-798A-D15A559A760E}"/>
              </a:ext>
            </a:extLst>
          </p:cNvPr>
          <p:cNvSpPr/>
          <p:nvPr/>
        </p:nvSpPr>
        <p:spPr>
          <a:xfrm>
            <a:off x="6896825" y="5995801"/>
            <a:ext cx="623460" cy="426900"/>
          </a:xfrm>
          <a:prstGeom prst="rect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O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Mortalidad </a:t>
            </a:r>
            <a:r>
              <a:rPr kumimoji="0" lang="es-CO" sz="7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Arial"/>
                <a:sym typeface="Arial"/>
              </a:rPr>
              <a:t>RV08</a:t>
            </a:r>
            <a:endParaRPr kumimoji="0" sz="7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6" name="Google Shape;82;p15">
            <a:extLst>
              <a:ext uri="{FF2B5EF4-FFF2-40B4-BE49-F238E27FC236}">
                <a16:creationId xmlns:a16="http://schemas.microsoft.com/office/drawing/2014/main" id="{6C6195EA-5B16-6095-3FCE-0702D094BDDF}"/>
              </a:ext>
            </a:extLst>
          </p:cNvPr>
          <p:cNvSpPr/>
          <p:nvPr/>
        </p:nvSpPr>
        <p:spPr>
          <a:xfrm>
            <a:off x="7592873" y="5995801"/>
            <a:ext cx="666512" cy="426900"/>
          </a:xfrm>
          <a:prstGeom prst="rect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O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Interés Técnico</a:t>
            </a:r>
            <a:r>
              <a:rPr kumimoji="0" lang="es-CO" sz="7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Arial"/>
                <a:sym typeface="Arial"/>
              </a:rPr>
              <a:t> 4% </a:t>
            </a:r>
            <a:endParaRPr kumimoji="0" sz="7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7" name="Google Shape;83;p15">
            <a:extLst>
              <a:ext uri="{FF2B5EF4-FFF2-40B4-BE49-F238E27FC236}">
                <a16:creationId xmlns:a16="http://schemas.microsoft.com/office/drawing/2014/main" id="{8EC48152-48A9-6ED8-09B4-FDCAE7FCF16F}"/>
              </a:ext>
            </a:extLst>
          </p:cNvPr>
          <p:cNvSpPr/>
          <p:nvPr/>
        </p:nvSpPr>
        <p:spPr>
          <a:xfrm>
            <a:off x="8307010" y="5995801"/>
            <a:ext cx="546300" cy="426900"/>
          </a:xfrm>
          <a:prstGeom prst="rect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O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Inflación</a:t>
            </a:r>
            <a:endParaRPr kumimoji="0" lang="es-CO" sz="7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O" sz="700" kern="0">
                <a:solidFill>
                  <a:srgbClr val="0070C0"/>
                </a:solidFill>
                <a:cs typeface="Arial"/>
                <a:sym typeface="Arial"/>
              </a:rPr>
              <a:t>3,5%</a:t>
            </a:r>
            <a:endParaRPr kumimoji="0" sz="700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8" name="Google Shape;84;p15">
            <a:extLst>
              <a:ext uri="{FF2B5EF4-FFF2-40B4-BE49-F238E27FC236}">
                <a16:creationId xmlns:a16="http://schemas.microsoft.com/office/drawing/2014/main" id="{AFD51A07-8F1B-A90A-E730-85672C8F9335}"/>
              </a:ext>
            </a:extLst>
          </p:cNvPr>
          <p:cNvSpPr/>
          <p:nvPr/>
        </p:nvSpPr>
        <p:spPr>
          <a:xfrm>
            <a:off x="8919110" y="5994075"/>
            <a:ext cx="800925" cy="426900"/>
          </a:xfrm>
          <a:prstGeom prst="rect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O" sz="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Deslizamiento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O" sz="700" b="1" kern="0">
                <a:solidFill>
                  <a:srgbClr val="0070C0"/>
                </a:solidFill>
                <a:cs typeface="Arial"/>
                <a:sym typeface="Arial"/>
              </a:rPr>
              <a:t>2,13%</a:t>
            </a:r>
            <a:endParaRPr kumimoji="0" sz="7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" name="Google Shape;85;p15">
            <a:extLst>
              <a:ext uri="{FF2B5EF4-FFF2-40B4-BE49-F238E27FC236}">
                <a16:creationId xmlns:a16="http://schemas.microsoft.com/office/drawing/2014/main" id="{3D193767-4FA8-0428-84D7-2B8A420DC871}"/>
              </a:ext>
            </a:extLst>
          </p:cNvPr>
          <p:cNvSpPr/>
          <p:nvPr/>
        </p:nvSpPr>
        <p:spPr>
          <a:xfrm>
            <a:off x="9808034" y="5995801"/>
            <a:ext cx="959751" cy="426900"/>
          </a:xfrm>
          <a:prstGeom prst="rect">
            <a:avLst/>
          </a:prstGeom>
          <a:noFill/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O" sz="700" kern="0">
                <a:solidFill>
                  <a:srgbClr val="000000"/>
                </a:solidFill>
                <a:cs typeface="Arial"/>
                <a:sym typeface="Arial"/>
              </a:rPr>
              <a:t>Ajuste Beneficiarios: </a:t>
            </a:r>
            <a:r>
              <a:rPr lang="es-CO" sz="700" b="1" kern="0">
                <a:solidFill>
                  <a:srgbClr val="0070C0"/>
                </a:solidFill>
                <a:cs typeface="Arial"/>
                <a:sym typeface="Arial"/>
              </a:rPr>
              <a:t>0,6% </a:t>
            </a:r>
            <a:endParaRPr kumimoji="0" sz="7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" name="Google Shape;57;p15">
            <a:extLst>
              <a:ext uri="{FF2B5EF4-FFF2-40B4-BE49-F238E27FC236}">
                <a16:creationId xmlns:a16="http://schemas.microsoft.com/office/drawing/2014/main" id="{3F9F1CEA-5D92-A200-0F92-5F22B0E00ABD}"/>
              </a:ext>
            </a:extLst>
          </p:cNvPr>
          <p:cNvSpPr/>
          <p:nvPr/>
        </p:nvSpPr>
        <p:spPr>
          <a:xfrm>
            <a:off x="7318349" y="5728391"/>
            <a:ext cx="114300" cy="114300"/>
          </a:xfrm>
          <a:prstGeom prst="ellipse">
            <a:avLst/>
          </a:prstGeom>
          <a:noFill/>
          <a:ln w="38100" cap="flat" cmpd="sng">
            <a:solidFill>
              <a:srgbClr val="4B38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5" name="Google Shape;58;p15">
            <a:extLst>
              <a:ext uri="{FF2B5EF4-FFF2-40B4-BE49-F238E27FC236}">
                <a16:creationId xmlns:a16="http://schemas.microsoft.com/office/drawing/2014/main" id="{8E0CCB66-B9FD-3209-635D-0FA6EA1FF312}"/>
              </a:ext>
            </a:extLst>
          </p:cNvPr>
          <p:cNvSpPr/>
          <p:nvPr/>
        </p:nvSpPr>
        <p:spPr>
          <a:xfrm>
            <a:off x="7987111" y="5560816"/>
            <a:ext cx="114300" cy="114300"/>
          </a:xfrm>
          <a:prstGeom prst="ellipse">
            <a:avLst/>
          </a:prstGeom>
          <a:noFill/>
          <a:ln w="38100" cap="flat" cmpd="sng">
            <a:solidFill>
              <a:srgbClr val="4B38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6" name="Google Shape;60;p15">
            <a:extLst>
              <a:ext uri="{FF2B5EF4-FFF2-40B4-BE49-F238E27FC236}">
                <a16:creationId xmlns:a16="http://schemas.microsoft.com/office/drawing/2014/main" id="{632CCCBB-1657-EB31-D61C-52E45E1A68D2}"/>
              </a:ext>
            </a:extLst>
          </p:cNvPr>
          <p:cNvSpPr/>
          <p:nvPr/>
        </p:nvSpPr>
        <p:spPr>
          <a:xfrm>
            <a:off x="8653624" y="5825116"/>
            <a:ext cx="114300" cy="114300"/>
          </a:xfrm>
          <a:prstGeom prst="ellipse">
            <a:avLst/>
          </a:prstGeom>
          <a:noFill/>
          <a:ln w="38100" cap="flat" cmpd="sng">
            <a:solidFill>
              <a:srgbClr val="4B38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7" name="Google Shape;62;p15">
            <a:extLst>
              <a:ext uri="{FF2B5EF4-FFF2-40B4-BE49-F238E27FC236}">
                <a16:creationId xmlns:a16="http://schemas.microsoft.com/office/drawing/2014/main" id="{25E50ADE-94F2-D454-9BB3-591CB22E447C}"/>
              </a:ext>
            </a:extLst>
          </p:cNvPr>
          <p:cNvSpPr/>
          <p:nvPr/>
        </p:nvSpPr>
        <p:spPr>
          <a:xfrm>
            <a:off x="9322461" y="5709291"/>
            <a:ext cx="114300" cy="114300"/>
          </a:xfrm>
          <a:prstGeom prst="ellipse">
            <a:avLst/>
          </a:prstGeom>
          <a:noFill/>
          <a:ln w="38100" cap="flat" cmpd="sng">
            <a:solidFill>
              <a:srgbClr val="4B38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8" name="Google Shape;64;p15">
            <a:extLst>
              <a:ext uri="{FF2B5EF4-FFF2-40B4-BE49-F238E27FC236}">
                <a16:creationId xmlns:a16="http://schemas.microsoft.com/office/drawing/2014/main" id="{0DE1D9E2-BD70-8553-47EF-70EC529CBD50}"/>
              </a:ext>
            </a:extLst>
          </p:cNvPr>
          <p:cNvSpPr/>
          <p:nvPr/>
        </p:nvSpPr>
        <p:spPr>
          <a:xfrm>
            <a:off x="9986699" y="5560816"/>
            <a:ext cx="114300" cy="114300"/>
          </a:xfrm>
          <a:prstGeom prst="ellipse">
            <a:avLst/>
          </a:prstGeom>
          <a:noFill/>
          <a:ln w="38100" cap="flat" cmpd="sng">
            <a:solidFill>
              <a:srgbClr val="4B38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9" name="Cuadro de texto 34">
            <a:extLst>
              <a:ext uri="{FF2B5EF4-FFF2-40B4-BE49-F238E27FC236}">
                <a16:creationId xmlns:a16="http://schemas.microsoft.com/office/drawing/2014/main" id="{43ECB003-2AAD-C0E2-F2DB-7BF045080E77}"/>
              </a:ext>
            </a:extLst>
          </p:cNvPr>
          <p:cNvSpPr txBox="1"/>
          <p:nvPr/>
        </p:nvSpPr>
        <p:spPr>
          <a:xfrm rot="18918332">
            <a:off x="5741259" y="5804035"/>
            <a:ext cx="1528080" cy="53046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Parámetros Técnicos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8FB83CE6-9C7F-B98B-7EAE-F1DA1854E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5997" y="2137049"/>
            <a:ext cx="4886258" cy="3042615"/>
          </a:xfrm>
          <a:prstGeom prst="rect">
            <a:avLst/>
          </a:prstGeom>
        </p:spPr>
      </p:pic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5280E2C7-E38C-578A-DCD4-AB0D9F9F6047}"/>
              </a:ext>
            </a:extLst>
          </p:cNvPr>
          <p:cNvCxnSpPr>
            <a:cxnSpLocks/>
            <a:endCxn id="68" idx="1"/>
          </p:cNvCxnSpPr>
          <p:nvPr/>
        </p:nvCxnSpPr>
        <p:spPr>
          <a:xfrm flipV="1">
            <a:off x="6230991" y="4408652"/>
            <a:ext cx="4119937" cy="33752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id="{9CD4C1F5-2326-BE5C-7023-50B19D594F4B}"/>
              </a:ext>
            </a:extLst>
          </p:cNvPr>
          <p:cNvCxnSpPr>
            <a:cxnSpLocks/>
          </p:cNvCxnSpPr>
          <p:nvPr/>
        </p:nvCxnSpPr>
        <p:spPr>
          <a:xfrm>
            <a:off x="6273837" y="2414052"/>
            <a:ext cx="4216007" cy="64594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37E83D20-C38C-D09A-951C-4EE0B32DD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1562" y="3155592"/>
            <a:ext cx="1756138" cy="565931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C5562F47-836B-A458-401E-16CFC9F4F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50928" y="4125741"/>
            <a:ext cx="1755800" cy="56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48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2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3" presetClass="path" presetSubtype="0" decel="100000" fill="hold" grpId="3" nodeType="withEffect">
                                  <p:stCondLst>
                                    <p:cond delay="10"/>
                                  </p:stCondLst>
                                  <p:childTnLst>
                                    <p:animMotion origin="layout" path="M -0.39167 -0.13704 L 3.33333E-6 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3" grpId="0"/>
      <p:bldP spid="156" grpId="0" animBg="1"/>
      <p:bldP spid="5" grpId="0" animBg="1"/>
      <p:bldP spid="6" grpId="0" animBg="1"/>
      <p:bldP spid="7" grpId="0" animBg="1"/>
      <p:bldP spid="9" grpId="0" animBg="1"/>
      <p:bldP spid="9" grpId="1" animBg="1"/>
      <p:bldP spid="9" grpId="2" animBg="1"/>
      <p:bldP spid="9" grpId="3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676141" y="5106132"/>
            <a:ext cx="3491483" cy="776926"/>
            <a:chOff x="5462897" y="4978205"/>
            <a:chExt cx="3230940" cy="537237"/>
          </a:xfrm>
        </p:grpSpPr>
        <p:sp>
          <p:nvSpPr>
            <p:cNvPr id="20" name="Freeform 19"/>
            <p:cNvSpPr/>
            <p:nvPr/>
          </p:nvSpPr>
          <p:spPr>
            <a:xfrm>
              <a:off x="5720862" y="4978205"/>
              <a:ext cx="2696307" cy="70338"/>
            </a:xfrm>
            <a:custGeom>
              <a:avLst/>
              <a:gdLst>
                <a:gd name="connsiteX0" fmla="*/ 0 w 2696307"/>
                <a:gd name="connsiteY0" fmla="*/ 58615 h 70338"/>
                <a:gd name="connsiteX1" fmla="*/ 152400 w 2696307"/>
                <a:gd name="connsiteY1" fmla="*/ 0 h 70338"/>
                <a:gd name="connsiteX2" fmla="*/ 2543907 w 2696307"/>
                <a:gd name="connsiteY2" fmla="*/ 0 h 70338"/>
                <a:gd name="connsiteX3" fmla="*/ 2696307 w 2696307"/>
                <a:gd name="connsiteY3" fmla="*/ 58615 h 70338"/>
                <a:gd name="connsiteX4" fmla="*/ 93784 w 2696307"/>
                <a:gd name="connsiteY4" fmla="*/ 70338 h 7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307" h="70338">
                  <a:moveTo>
                    <a:pt x="0" y="58615"/>
                  </a:moveTo>
                  <a:lnTo>
                    <a:pt x="152400" y="0"/>
                  </a:lnTo>
                  <a:lnTo>
                    <a:pt x="2543907" y="0"/>
                  </a:lnTo>
                  <a:lnTo>
                    <a:pt x="2696307" y="58615"/>
                  </a:lnTo>
                  <a:lnTo>
                    <a:pt x="93784" y="70338"/>
                  </a:lnTo>
                </a:path>
              </a:pathLst>
            </a:custGeom>
            <a:solidFill>
              <a:schemeClr val="accent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5462897" y="5041779"/>
              <a:ext cx="3230940" cy="473663"/>
            </a:xfrm>
            <a:custGeom>
              <a:avLst/>
              <a:gdLst/>
              <a:ahLst/>
              <a:cxnLst/>
              <a:rect l="l" t="t" r="r" b="b"/>
              <a:pathLst>
                <a:path w="3230940" h="473663">
                  <a:moveTo>
                    <a:pt x="273032" y="0"/>
                  </a:moveTo>
                  <a:lnTo>
                    <a:pt x="2957908" y="0"/>
                  </a:lnTo>
                  <a:lnTo>
                    <a:pt x="3230940" y="473663"/>
                  </a:lnTo>
                  <a:lnTo>
                    <a:pt x="0" y="4736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42888" y="4184220"/>
            <a:ext cx="2740425" cy="832629"/>
            <a:chOff x="5801539" y="4254691"/>
            <a:chExt cx="2539585" cy="655740"/>
          </a:xfrm>
          <a:solidFill>
            <a:srgbClr val="FFFFCC"/>
          </a:solidFill>
        </p:grpSpPr>
        <p:sp>
          <p:nvSpPr>
            <p:cNvPr id="21" name="Freeform 20"/>
            <p:cNvSpPr/>
            <p:nvPr/>
          </p:nvSpPr>
          <p:spPr>
            <a:xfrm>
              <a:off x="6147020" y="4254691"/>
              <a:ext cx="1853305" cy="70338"/>
            </a:xfrm>
            <a:custGeom>
              <a:avLst/>
              <a:gdLst>
                <a:gd name="connsiteX0" fmla="*/ 0 w 2696307"/>
                <a:gd name="connsiteY0" fmla="*/ 58615 h 70338"/>
                <a:gd name="connsiteX1" fmla="*/ 152400 w 2696307"/>
                <a:gd name="connsiteY1" fmla="*/ 0 h 70338"/>
                <a:gd name="connsiteX2" fmla="*/ 2543907 w 2696307"/>
                <a:gd name="connsiteY2" fmla="*/ 0 h 70338"/>
                <a:gd name="connsiteX3" fmla="*/ 2696307 w 2696307"/>
                <a:gd name="connsiteY3" fmla="*/ 58615 h 70338"/>
                <a:gd name="connsiteX4" fmla="*/ 93784 w 2696307"/>
                <a:gd name="connsiteY4" fmla="*/ 70338 h 7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307" h="70338">
                  <a:moveTo>
                    <a:pt x="0" y="58615"/>
                  </a:moveTo>
                  <a:lnTo>
                    <a:pt x="152400" y="0"/>
                  </a:lnTo>
                  <a:lnTo>
                    <a:pt x="2543907" y="0"/>
                  </a:lnTo>
                  <a:lnTo>
                    <a:pt x="2696307" y="58615"/>
                  </a:lnTo>
                  <a:lnTo>
                    <a:pt x="93784" y="70338"/>
                  </a:lnTo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9" name="Isosceles Triangle 8"/>
            <p:cNvSpPr/>
            <p:nvPr/>
          </p:nvSpPr>
          <p:spPr>
            <a:xfrm>
              <a:off x="5801539" y="4310743"/>
              <a:ext cx="2539585" cy="599688"/>
            </a:xfrm>
            <a:custGeom>
              <a:avLst/>
              <a:gdLst/>
              <a:ahLst/>
              <a:cxnLst/>
              <a:rect l="l" t="t" r="r" b="b"/>
              <a:pathLst>
                <a:path w="2539585" h="599688">
                  <a:moveTo>
                    <a:pt x="345676" y="0"/>
                  </a:moveTo>
                  <a:lnTo>
                    <a:pt x="2193909" y="0"/>
                  </a:lnTo>
                  <a:lnTo>
                    <a:pt x="2539585" y="599688"/>
                  </a:lnTo>
                  <a:lnTo>
                    <a:pt x="0" y="599688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514340" y="3393793"/>
            <a:ext cx="1788683" cy="717908"/>
            <a:chOff x="6174674" y="3611613"/>
            <a:chExt cx="1748621" cy="612725"/>
          </a:xfrm>
        </p:grpSpPr>
        <p:sp>
          <p:nvSpPr>
            <p:cNvPr id="22" name="Freeform 21"/>
            <p:cNvSpPr/>
            <p:nvPr/>
          </p:nvSpPr>
          <p:spPr>
            <a:xfrm>
              <a:off x="6518495" y="3611613"/>
              <a:ext cx="1114205" cy="45719"/>
            </a:xfrm>
            <a:custGeom>
              <a:avLst/>
              <a:gdLst>
                <a:gd name="connsiteX0" fmla="*/ 0 w 2696307"/>
                <a:gd name="connsiteY0" fmla="*/ 58615 h 70338"/>
                <a:gd name="connsiteX1" fmla="*/ 152400 w 2696307"/>
                <a:gd name="connsiteY1" fmla="*/ 0 h 70338"/>
                <a:gd name="connsiteX2" fmla="*/ 2543907 w 2696307"/>
                <a:gd name="connsiteY2" fmla="*/ 0 h 70338"/>
                <a:gd name="connsiteX3" fmla="*/ 2696307 w 2696307"/>
                <a:gd name="connsiteY3" fmla="*/ 58615 h 70338"/>
                <a:gd name="connsiteX4" fmla="*/ 93784 w 2696307"/>
                <a:gd name="connsiteY4" fmla="*/ 70338 h 7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307" h="70338">
                  <a:moveTo>
                    <a:pt x="0" y="58615"/>
                  </a:moveTo>
                  <a:lnTo>
                    <a:pt x="152400" y="0"/>
                  </a:lnTo>
                  <a:lnTo>
                    <a:pt x="2543907" y="0"/>
                  </a:lnTo>
                  <a:lnTo>
                    <a:pt x="2696307" y="58615"/>
                  </a:lnTo>
                  <a:lnTo>
                    <a:pt x="93784" y="70338"/>
                  </a:lnTo>
                </a:path>
              </a:pathLst>
            </a:custGeom>
            <a:solidFill>
              <a:schemeClr val="accent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174674" y="3645024"/>
              <a:ext cx="1748621" cy="579314"/>
            </a:xfrm>
            <a:custGeom>
              <a:avLst/>
              <a:gdLst/>
              <a:ahLst/>
              <a:cxnLst/>
              <a:rect l="l" t="t" r="r" b="b"/>
              <a:pathLst>
                <a:path w="1748621" h="579314">
                  <a:moveTo>
                    <a:pt x="333932" y="0"/>
                  </a:moveTo>
                  <a:lnTo>
                    <a:pt x="1414688" y="0"/>
                  </a:lnTo>
                  <a:lnTo>
                    <a:pt x="1748621" y="579314"/>
                  </a:lnTo>
                  <a:lnTo>
                    <a:pt x="0" y="579314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" name="Isosceles Triangle 10"/>
          <p:cNvSpPr/>
          <p:nvPr/>
        </p:nvSpPr>
        <p:spPr>
          <a:xfrm>
            <a:off x="5907972" y="2459263"/>
            <a:ext cx="1011591" cy="877466"/>
          </a:xfrm>
          <a:custGeom>
            <a:avLst/>
            <a:gdLst/>
            <a:ahLst/>
            <a:cxnLst/>
            <a:rect l="l" t="t" r="r" b="b"/>
            <a:pathLst>
              <a:path w="1011591" h="877466">
                <a:moveTo>
                  <a:pt x="505795" y="0"/>
                </a:moveTo>
                <a:lnTo>
                  <a:pt x="1011591" y="877466"/>
                </a:lnTo>
                <a:lnTo>
                  <a:pt x="0" y="87746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IN" sz="120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" name="Gruppieren 91"/>
          <p:cNvGrpSpPr/>
          <p:nvPr/>
        </p:nvGrpSpPr>
        <p:grpSpPr bwMode="gray">
          <a:xfrm>
            <a:off x="295911" y="5272730"/>
            <a:ext cx="4190365" cy="954012"/>
            <a:chOff x="323850" y="3777592"/>
            <a:chExt cx="4190365" cy="542703"/>
          </a:xfrm>
        </p:grpSpPr>
        <p:sp>
          <p:nvSpPr>
            <p:cNvPr id="27" name="Rectangle 19"/>
            <p:cNvSpPr>
              <a:spLocks noChangeArrowheads="1"/>
            </p:cNvSpPr>
            <p:nvPr/>
          </p:nvSpPr>
          <p:spPr bwMode="gray">
            <a:xfrm>
              <a:off x="323850" y="3777592"/>
              <a:ext cx="543600" cy="542695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algn="ctr" defTabSz="801688" eaLnBrk="0" hangingPunct="0">
                <a:defRPr/>
              </a:pPr>
              <a:r>
                <a:rPr lang="es-CO" sz="2000" b="1" noProof="1">
                  <a:solidFill>
                    <a:srgbClr val="FFFFFF"/>
                  </a:solidFill>
                  <a:latin typeface="Arial"/>
                  <a:cs typeface="Arial" charset="0"/>
                </a:rPr>
                <a:t>1</a:t>
              </a:r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gray">
            <a:xfrm>
              <a:off x="882690" y="3777600"/>
              <a:ext cx="3631525" cy="542695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defTabSz="801688" eaLnBrk="0" hangingPunct="0">
                <a:defRPr/>
              </a:pPr>
              <a:r>
                <a:rPr lang="es-CO" sz="1200" b="1" noProof="1">
                  <a:solidFill>
                    <a:srgbClr val="646464"/>
                  </a:solidFill>
                  <a:latin typeface="Arial"/>
                  <a:cs typeface="Arial" charset="0"/>
                </a:rPr>
                <a:t>Solidario (Colombia Mayor)</a:t>
              </a:r>
            </a:p>
            <a:p>
              <a:pPr defTabSz="801688" eaLnBrk="0" hangingPunct="0">
                <a:defRPr/>
              </a:pPr>
              <a:r>
                <a:rPr lang="es-CO" sz="1200" noProof="1">
                  <a:solidFill>
                    <a:srgbClr val="646464"/>
                  </a:solidFill>
                  <a:latin typeface="Arial"/>
                  <a:cs typeface="Arial" charset="0"/>
                </a:rPr>
                <a:t>Para validos H&gt;65, M&gt;60, Discapacidad H&gt;55, M&gt;50 en condición de pobreza extrema, pobreza o vulnerabilidad ($223.000).</a:t>
              </a:r>
            </a:p>
          </p:txBody>
        </p:sp>
      </p:grpSp>
      <p:grpSp>
        <p:nvGrpSpPr>
          <p:cNvPr id="29" name="Gruppieren 90"/>
          <p:cNvGrpSpPr/>
          <p:nvPr/>
        </p:nvGrpSpPr>
        <p:grpSpPr bwMode="gray">
          <a:xfrm>
            <a:off x="295911" y="4212844"/>
            <a:ext cx="4190365" cy="1032256"/>
            <a:chOff x="323850" y="3036978"/>
            <a:chExt cx="4190365" cy="498534"/>
          </a:xfrm>
        </p:grpSpPr>
        <p:sp>
          <p:nvSpPr>
            <p:cNvPr id="30" name="Rectangle 19"/>
            <p:cNvSpPr>
              <a:spLocks noChangeArrowheads="1"/>
            </p:cNvSpPr>
            <p:nvPr/>
          </p:nvSpPr>
          <p:spPr bwMode="gray">
            <a:xfrm>
              <a:off x="323850" y="3036978"/>
              <a:ext cx="543600" cy="498534"/>
            </a:xfrm>
            <a:prstGeom prst="rect">
              <a:avLst/>
            </a:prstGeom>
            <a:solidFill>
              <a:schemeClr val="accent3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algn="ctr" defTabSz="801688" eaLnBrk="0" hangingPunct="0">
                <a:defRPr/>
              </a:pPr>
              <a:r>
                <a:rPr lang="es-CO" sz="2000" b="1" noProof="1">
                  <a:solidFill>
                    <a:srgbClr val="FFFFFF"/>
                  </a:solidFill>
                  <a:latin typeface="Arial"/>
                  <a:cs typeface="Arial" charset="0"/>
                </a:rPr>
                <a:t>2 </a:t>
              </a:r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gray">
            <a:xfrm>
              <a:off x="882690" y="3036978"/>
              <a:ext cx="3631525" cy="498534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defTabSz="801688" eaLnBrk="0" hangingPunct="0">
                <a:defRPr/>
              </a:pPr>
              <a:r>
                <a:rPr lang="es-CO" sz="1200" b="1" noProof="1">
                  <a:solidFill>
                    <a:srgbClr val="646464"/>
                  </a:solidFill>
                  <a:latin typeface="Arial"/>
                  <a:cs typeface="Arial"/>
                </a:rPr>
                <a:t>Semicontributivo (BEPS)</a:t>
              </a:r>
            </a:p>
            <a:p>
              <a:pPr marL="400050" indent="-400050" defTabSz="801688" eaLnBrk="0" hangingPunct="0">
                <a:buAutoNum type="romanLcParenR"/>
                <a:defRPr/>
              </a:pPr>
              <a:r>
                <a:rPr lang="es-CO" sz="1200" noProof="1">
                  <a:solidFill>
                    <a:srgbClr val="646464"/>
                  </a:solidFill>
                  <a:latin typeface="Arial"/>
                  <a:cs typeface="Arial"/>
                </a:rPr>
                <a:t>Sí aplica Solidario, RV con aportes indexados y saldo componente CAI. </a:t>
              </a:r>
            </a:p>
            <a:p>
              <a:pPr marL="400050" indent="-400050" defTabSz="801688" eaLnBrk="0" hangingPunct="0">
                <a:buAutoNum type="romanLcParenR"/>
                <a:defRPr/>
              </a:pPr>
              <a:r>
                <a:rPr lang="es-CO" sz="1200" noProof="1">
                  <a:solidFill>
                    <a:srgbClr val="646464"/>
                  </a:solidFill>
                  <a:latin typeface="Arial"/>
                  <a:cs typeface="Arial"/>
                </a:rPr>
                <a:t>NA Solidario, RV con aportes indx + 3% + CAI + 30%M / 20%H.</a:t>
              </a:r>
            </a:p>
          </p:txBody>
        </p:sp>
      </p:grpSp>
      <p:grpSp>
        <p:nvGrpSpPr>
          <p:cNvPr id="32" name="Gruppieren 89"/>
          <p:cNvGrpSpPr/>
          <p:nvPr/>
        </p:nvGrpSpPr>
        <p:grpSpPr bwMode="gray">
          <a:xfrm>
            <a:off x="288291" y="3229145"/>
            <a:ext cx="4190365" cy="954000"/>
            <a:chOff x="323850" y="2296364"/>
            <a:chExt cx="4190365" cy="542695"/>
          </a:xfrm>
        </p:grpSpPr>
        <p:sp>
          <p:nvSpPr>
            <p:cNvPr id="33" name="Rectangle 19"/>
            <p:cNvSpPr>
              <a:spLocks noChangeArrowheads="1"/>
            </p:cNvSpPr>
            <p:nvPr/>
          </p:nvSpPr>
          <p:spPr bwMode="gray">
            <a:xfrm>
              <a:off x="323850" y="2296364"/>
              <a:ext cx="543600" cy="542695"/>
            </a:xfrm>
            <a:prstGeom prst="rect">
              <a:avLst/>
            </a:prstGeom>
            <a:solidFill>
              <a:schemeClr val="accent6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algn="ctr" defTabSz="801688" eaLnBrk="0" hangingPunct="0">
                <a:defRPr/>
              </a:pPr>
              <a:r>
                <a:rPr lang="es-CO" sz="2000" b="1" noProof="1">
                  <a:solidFill>
                    <a:srgbClr val="000000"/>
                  </a:solidFill>
                  <a:latin typeface="Arial"/>
                  <a:cs typeface="Arial" charset="0"/>
                </a:rPr>
                <a:t>3 </a:t>
              </a:r>
            </a:p>
          </p:txBody>
        </p:sp>
        <p:sp>
          <p:nvSpPr>
            <p:cNvPr id="34" name="Rectangle 19"/>
            <p:cNvSpPr>
              <a:spLocks noChangeArrowheads="1"/>
            </p:cNvSpPr>
            <p:nvPr/>
          </p:nvSpPr>
          <p:spPr bwMode="gray">
            <a:xfrm>
              <a:off x="882690" y="2296364"/>
              <a:ext cx="3631525" cy="542695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defTabSz="801688" eaLnBrk="0" hangingPunct="0">
                <a:defRPr/>
              </a:pPr>
              <a:r>
                <a:rPr lang="es-CO" sz="1200" b="1" noProof="1">
                  <a:solidFill>
                    <a:srgbClr val="646464"/>
                  </a:solidFill>
                  <a:latin typeface="Arial"/>
                  <a:cs typeface="Arial" charset="0"/>
                </a:rPr>
                <a:t>Contributivo</a:t>
              </a:r>
            </a:p>
            <a:p>
              <a:pPr defTabSz="801688" eaLnBrk="0" hangingPunct="0">
                <a:defRPr/>
              </a:pPr>
              <a:r>
                <a:rPr lang="es-CO" sz="1200" u="sng" noProof="1">
                  <a:solidFill>
                    <a:srgbClr val="646464"/>
                  </a:solidFill>
                  <a:latin typeface="Arial"/>
                  <a:cs typeface="Arial" charset="0"/>
                </a:rPr>
                <a:t>Vejez</a:t>
              </a:r>
              <a:r>
                <a:rPr lang="es-CO" sz="1200" noProof="1">
                  <a:solidFill>
                    <a:srgbClr val="646464"/>
                  </a:solidFill>
                  <a:latin typeface="Arial"/>
                  <a:cs typeface="Arial" charset="0"/>
                </a:rPr>
                <a:t>: Hasta el umbral de 2.3 SM los aportes al Componente de Prima Media, el resto a Componente CAI.</a:t>
              </a:r>
            </a:p>
          </p:txBody>
        </p:sp>
      </p:grpSp>
      <p:grpSp>
        <p:nvGrpSpPr>
          <p:cNvPr id="35" name="Gruppieren 88"/>
          <p:cNvGrpSpPr/>
          <p:nvPr/>
        </p:nvGrpSpPr>
        <p:grpSpPr bwMode="gray">
          <a:xfrm>
            <a:off x="273051" y="2238375"/>
            <a:ext cx="4190365" cy="954000"/>
            <a:chOff x="323850" y="1555750"/>
            <a:chExt cx="4190365" cy="542695"/>
          </a:xfrm>
        </p:grpSpPr>
        <p:sp>
          <p:nvSpPr>
            <p:cNvPr id="36" name="Rectangle 35"/>
            <p:cNvSpPr>
              <a:spLocks noChangeArrowheads="1"/>
            </p:cNvSpPr>
            <p:nvPr/>
          </p:nvSpPr>
          <p:spPr bwMode="gray">
            <a:xfrm>
              <a:off x="323850" y="1555750"/>
              <a:ext cx="543600" cy="542695"/>
            </a:xfrm>
            <a:prstGeom prst="rect">
              <a:avLst/>
            </a:prstGeom>
            <a:solidFill>
              <a:schemeClr val="accent2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algn="ctr" defTabSz="801688" eaLnBrk="0" hangingPunct="0">
                <a:defRPr/>
              </a:pPr>
              <a:r>
                <a:rPr lang="es-CO" sz="2000" b="1" noProof="1">
                  <a:solidFill>
                    <a:srgbClr val="000000"/>
                  </a:solidFill>
                  <a:latin typeface="Arial"/>
                  <a:cs typeface="Arial" charset="0"/>
                </a:rPr>
                <a:t>4 </a:t>
              </a:r>
            </a:p>
          </p:txBody>
        </p:sp>
        <p:sp>
          <p:nvSpPr>
            <p:cNvPr id="37" name="Rectangle 19"/>
            <p:cNvSpPr>
              <a:spLocks noChangeArrowheads="1"/>
            </p:cNvSpPr>
            <p:nvPr/>
          </p:nvSpPr>
          <p:spPr bwMode="gray">
            <a:xfrm>
              <a:off x="882690" y="1555750"/>
              <a:ext cx="3631525" cy="542695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72000" rIns="108000" bIns="72000" anchor="ctr"/>
            <a:lstStyle/>
            <a:p>
              <a:pPr defTabSz="801688" eaLnBrk="0" hangingPunct="0">
                <a:defRPr/>
              </a:pPr>
              <a:r>
                <a:rPr lang="es-CO" sz="1200" b="1" noProof="1">
                  <a:solidFill>
                    <a:srgbClr val="646464"/>
                  </a:solidFill>
                  <a:latin typeface="Arial"/>
                  <a:cs typeface="Arial" charset="0"/>
                </a:rPr>
                <a:t>Ahorro Voluntario</a:t>
              </a:r>
            </a:p>
            <a:p>
              <a:pPr defTabSz="801688" eaLnBrk="0" hangingPunct="0">
                <a:defRPr/>
              </a:pPr>
              <a:r>
                <a:rPr lang="es-CO" sz="1200" noProof="1">
                  <a:solidFill>
                    <a:srgbClr val="646464"/>
                  </a:solidFill>
                  <a:latin typeface="Arial"/>
                  <a:cs typeface="Arial" charset="0"/>
                </a:rPr>
                <a:t>Ahorro que Incrementa la pensión.</a:t>
              </a:r>
            </a:p>
          </p:txBody>
        </p:sp>
      </p:grpSp>
      <p:cxnSp>
        <p:nvCxnSpPr>
          <p:cNvPr id="12" name="Gerade Verbindung 27">
            <a:extLst>
              <a:ext uri="{FF2B5EF4-FFF2-40B4-BE49-F238E27FC236}">
                <a16:creationId xmlns:a16="http://schemas.microsoft.com/office/drawing/2014/main" id="{D24A8884-8599-C1F5-8307-FAD4FFD8B2DE}"/>
              </a:ext>
            </a:extLst>
          </p:cNvPr>
          <p:cNvCxnSpPr>
            <a:cxnSpLocks/>
          </p:cNvCxnSpPr>
          <p:nvPr/>
        </p:nvCxnSpPr>
        <p:spPr bwMode="gray">
          <a:xfrm flipH="1">
            <a:off x="266526" y="1947879"/>
            <a:ext cx="8039737" cy="0"/>
          </a:xfrm>
          <a:prstGeom prst="line">
            <a:avLst/>
          </a:prstGeom>
          <a:ln w="12700">
            <a:solidFill>
              <a:srgbClr val="FF9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7790406C-C690-E509-2FDE-337D1F672298}"/>
              </a:ext>
            </a:extLst>
          </p:cNvPr>
          <p:cNvSpPr txBox="1">
            <a:spLocks/>
          </p:cNvSpPr>
          <p:nvPr/>
        </p:nvSpPr>
        <p:spPr>
          <a:xfrm>
            <a:off x="2034200" y="516325"/>
            <a:ext cx="9137545" cy="3355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s-ES" sz="2400">
                <a:solidFill>
                  <a:srgbClr val="808080">
                    <a:lumMod val="50000"/>
                  </a:srgbClr>
                </a:solidFill>
                <a:latin typeface="Arial"/>
              </a:rPr>
              <a:t>ll. Sistema Pensional - Reforma</a:t>
            </a:r>
          </a:p>
        </p:txBody>
      </p:sp>
      <p:grpSp>
        <p:nvGrpSpPr>
          <p:cNvPr id="3" name="Group 22">
            <a:extLst>
              <a:ext uri="{FF2B5EF4-FFF2-40B4-BE49-F238E27FC236}">
                <a16:creationId xmlns:a16="http://schemas.microsoft.com/office/drawing/2014/main" id="{3852503F-7A39-5419-14B4-BE5F2E38974A}"/>
              </a:ext>
            </a:extLst>
          </p:cNvPr>
          <p:cNvGrpSpPr/>
          <p:nvPr/>
        </p:nvGrpSpPr>
        <p:grpSpPr>
          <a:xfrm>
            <a:off x="8294177" y="4282494"/>
            <a:ext cx="3491483" cy="776927"/>
            <a:chOff x="5462897" y="4978205"/>
            <a:chExt cx="3230940" cy="537238"/>
          </a:xfrm>
          <a:solidFill>
            <a:srgbClr val="FFFFCC"/>
          </a:solidFill>
        </p:grpSpPr>
        <p:sp>
          <p:nvSpPr>
            <p:cNvPr id="4" name="Freeform 19">
              <a:extLst>
                <a:ext uri="{FF2B5EF4-FFF2-40B4-BE49-F238E27FC236}">
                  <a16:creationId xmlns:a16="http://schemas.microsoft.com/office/drawing/2014/main" id="{24712B2D-B495-E97C-FB20-73F7AB301BCC}"/>
                </a:ext>
              </a:extLst>
            </p:cNvPr>
            <p:cNvSpPr/>
            <p:nvPr/>
          </p:nvSpPr>
          <p:spPr>
            <a:xfrm>
              <a:off x="5720862" y="4978205"/>
              <a:ext cx="2696307" cy="70338"/>
            </a:xfrm>
            <a:custGeom>
              <a:avLst/>
              <a:gdLst>
                <a:gd name="connsiteX0" fmla="*/ 0 w 2696307"/>
                <a:gd name="connsiteY0" fmla="*/ 58615 h 70338"/>
                <a:gd name="connsiteX1" fmla="*/ 152400 w 2696307"/>
                <a:gd name="connsiteY1" fmla="*/ 0 h 70338"/>
                <a:gd name="connsiteX2" fmla="*/ 2543907 w 2696307"/>
                <a:gd name="connsiteY2" fmla="*/ 0 h 70338"/>
                <a:gd name="connsiteX3" fmla="*/ 2696307 w 2696307"/>
                <a:gd name="connsiteY3" fmla="*/ 58615 h 70338"/>
                <a:gd name="connsiteX4" fmla="*/ 93784 w 2696307"/>
                <a:gd name="connsiteY4" fmla="*/ 70338 h 7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307" h="70338">
                  <a:moveTo>
                    <a:pt x="0" y="58615"/>
                  </a:moveTo>
                  <a:lnTo>
                    <a:pt x="152400" y="0"/>
                  </a:lnTo>
                  <a:lnTo>
                    <a:pt x="2543907" y="0"/>
                  </a:lnTo>
                  <a:lnTo>
                    <a:pt x="2696307" y="58615"/>
                  </a:lnTo>
                  <a:lnTo>
                    <a:pt x="93784" y="70338"/>
                  </a:lnTo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5" name="Isosceles Triangle 7">
              <a:extLst>
                <a:ext uri="{FF2B5EF4-FFF2-40B4-BE49-F238E27FC236}">
                  <a16:creationId xmlns:a16="http://schemas.microsoft.com/office/drawing/2014/main" id="{20F4AC16-BA34-A18D-2478-BE6E32EBB949}"/>
                </a:ext>
              </a:extLst>
            </p:cNvPr>
            <p:cNvSpPr/>
            <p:nvPr/>
          </p:nvSpPr>
          <p:spPr>
            <a:xfrm>
              <a:off x="5462897" y="5041780"/>
              <a:ext cx="3230940" cy="473663"/>
            </a:xfrm>
            <a:custGeom>
              <a:avLst/>
              <a:gdLst/>
              <a:ahLst/>
              <a:cxnLst/>
              <a:rect l="l" t="t" r="r" b="b"/>
              <a:pathLst>
                <a:path w="3230940" h="473663">
                  <a:moveTo>
                    <a:pt x="273032" y="0"/>
                  </a:moveTo>
                  <a:lnTo>
                    <a:pt x="2957908" y="0"/>
                  </a:lnTo>
                  <a:lnTo>
                    <a:pt x="3230940" y="473663"/>
                  </a:lnTo>
                  <a:lnTo>
                    <a:pt x="0" y="473663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" name="Group 23">
            <a:extLst>
              <a:ext uri="{FF2B5EF4-FFF2-40B4-BE49-F238E27FC236}">
                <a16:creationId xmlns:a16="http://schemas.microsoft.com/office/drawing/2014/main" id="{91B18DA8-2C8F-29B1-7FC5-6FA13DED22EA}"/>
              </a:ext>
            </a:extLst>
          </p:cNvPr>
          <p:cNvGrpSpPr/>
          <p:nvPr/>
        </p:nvGrpSpPr>
        <p:grpSpPr>
          <a:xfrm>
            <a:off x="8686188" y="3370428"/>
            <a:ext cx="2740425" cy="832629"/>
            <a:chOff x="5801539" y="4254691"/>
            <a:chExt cx="2539585" cy="6557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DEDA850B-C630-8893-F775-DBB035821ADB}"/>
                </a:ext>
              </a:extLst>
            </p:cNvPr>
            <p:cNvSpPr/>
            <p:nvPr/>
          </p:nvSpPr>
          <p:spPr>
            <a:xfrm>
              <a:off x="6147020" y="4254691"/>
              <a:ext cx="1853305" cy="70338"/>
            </a:xfrm>
            <a:custGeom>
              <a:avLst/>
              <a:gdLst>
                <a:gd name="connsiteX0" fmla="*/ 0 w 2696307"/>
                <a:gd name="connsiteY0" fmla="*/ 58615 h 70338"/>
                <a:gd name="connsiteX1" fmla="*/ 152400 w 2696307"/>
                <a:gd name="connsiteY1" fmla="*/ 0 h 70338"/>
                <a:gd name="connsiteX2" fmla="*/ 2543907 w 2696307"/>
                <a:gd name="connsiteY2" fmla="*/ 0 h 70338"/>
                <a:gd name="connsiteX3" fmla="*/ 2696307 w 2696307"/>
                <a:gd name="connsiteY3" fmla="*/ 58615 h 70338"/>
                <a:gd name="connsiteX4" fmla="*/ 93784 w 2696307"/>
                <a:gd name="connsiteY4" fmla="*/ 70338 h 7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307" h="70338">
                  <a:moveTo>
                    <a:pt x="0" y="58615"/>
                  </a:moveTo>
                  <a:lnTo>
                    <a:pt x="152400" y="0"/>
                  </a:lnTo>
                  <a:lnTo>
                    <a:pt x="2543907" y="0"/>
                  </a:lnTo>
                  <a:lnTo>
                    <a:pt x="2696307" y="58615"/>
                  </a:lnTo>
                  <a:lnTo>
                    <a:pt x="93784" y="70338"/>
                  </a:lnTo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14" name="Isosceles Triangle 8">
              <a:extLst>
                <a:ext uri="{FF2B5EF4-FFF2-40B4-BE49-F238E27FC236}">
                  <a16:creationId xmlns:a16="http://schemas.microsoft.com/office/drawing/2014/main" id="{D7C218D2-B64E-B137-2F54-038AC43E07D6}"/>
                </a:ext>
              </a:extLst>
            </p:cNvPr>
            <p:cNvSpPr/>
            <p:nvPr/>
          </p:nvSpPr>
          <p:spPr>
            <a:xfrm>
              <a:off x="5801539" y="4310743"/>
              <a:ext cx="2539585" cy="599688"/>
            </a:xfrm>
            <a:custGeom>
              <a:avLst/>
              <a:gdLst/>
              <a:ahLst/>
              <a:cxnLst/>
              <a:rect l="l" t="t" r="r" b="b"/>
              <a:pathLst>
                <a:path w="2539585" h="599688">
                  <a:moveTo>
                    <a:pt x="345676" y="0"/>
                  </a:moveTo>
                  <a:lnTo>
                    <a:pt x="2193909" y="0"/>
                  </a:lnTo>
                  <a:lnTo>
                    <a:pt x="2539585" y="599688"/>
                  </a:lnTo>
                  <a:lnTo>
                    <a:pt x="0" y="599688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id="{0D9D80A2-10B9-E34D-62D8-8CB9D87FB32A}"/>
              </a:ext>
            </a:extLst>
          </p:cNvPr>
          <p:cNvGrpSpPr/>
          <p:nvPr/>
        </p:nvGrpSpPr>
        <p:grpSpPr>
          <a:xfrm>
            <a:off x="9133019" y="5165150"/>
            <a:ext cx="1788683" cy="717908"/>
            <a:chOff x="6174674" y="3611613"/>
            <a:chExt cx="1748621" cy="612725"/>
          </a:xfrm>
          <a:solidFill>
            <a:schemeClr val="tx2">
              <a:lumMod val="50000"/>
            </a:schemeClr>
          </a:solidFill>
        </p:grpSpPr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57EFFD3B-117A-8482-2DD5-47D04BD83AFA}"/>
                </a:ext>
              </a:extLst>
            </p:cNvPr>
            <p:cNvSpPr/>
            <p:nvPr/>
          </p:nvSpPr>
          <p:spPr>
            <a:xfrm>
              <a:off x="6518495" y="3611613"/>
              <a:ext cx="1114205" cy="45719"/>
            </a:xfrm>
            <a:custGeom>
              <a:avLst/>
              <a:gdLst>
                <a:gd name="connsiteX0" fmla="*/ 0 w 2696307"/>
                <a:gd name="connsiteY0" fmla="*/ 58615 h 70338"/>
                <a:gd name="connsiteX1" fmla="*/ 152400 w 2696307"/>
                <a:gd name="connsiteY1" fmla="*/ 0 h 70338"/>
                <a:gd name="connsiteX2" fmla="*/ 2543907 w 2696307"/>
                <a:gd name="connsiteY2" fmla="*/ 0 h 70338"/>
                <a:gd name="connsiteX3" fmla="*/ 2696307 w 2696307"/>
                <a:gd name="connsiteY3" fmla="*/ 58615 h 70338"/>
                <a:gd name="connsiteX4" fmla="*/ 93784 w 2696307"/>
                <a:gd name="connsiteY4" fmla="*/ 70338 h 7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307" h="70338">
                  <a:moveTo>
                    <a:pt x="0" y="58615"/>
                  </a:moveTo>
                  <a:lnTo>
                    <a:pt x="152400" y="0"/>
                  </a:lnTo>
                  <a:lnTo>
                    <a:pt x="2543907" y="0"/>
                  </a:lnTo>
                  <a:lnTo>
                    <a:pt x="2696307" y="58615"/>
                  </a:lnTo>
                  <a:lnTo>
                    <a:pt x="93784" y="70338"/>
                  </a:lnTo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17" name="Isosceles Triangle 9">
              <a:extLst>
                <a:ext uri="{FF2B5EF4-FFF2-40B4-BE49-F238E27FC236}">
                  <a16:creationId xmlns:a16="http://schemas.microsoft.com/office/drawing/2014/main" id="{BA7FF192-029D-11FD-47CB-51502975E2B4}"/>
                </a:ext>
              </a:extLst>
            </p:cNvPr>
            <p:cNvSpPr/>
            <p:nvPr/>
          </p:nvSpPr>
          <p:spPr>
            <a:xfrm>
              <a:off x="6174674" y="3645024"/>
              <a:ext cx="1748621" cy="579314"/>
            </a:xfrm>
            <a:custGeom>
              <a:avLst/>
              <a:gdLst/>
              <a:ahLst/>
              <a:cxnLst/>
              <a:rect l="l" t="t" r="r" b="b"/>
              <a:pathLst>
                <a:path w="1748621" h="579314">
                  <a:moveTo>
                    <a:pt x="333932" y="0"/>
                  </a:moveTo>
                  <a:lnTo>
                    <a:pt x="1414688" y="0"/>
                  </a:lnTo>
                  <a:lnTo>
                    <a:pt x="1748621" y="579314"/>
                  </a:lnTo>
                  <a:lnTo>
                    <a:pt x="0" y="579314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Isosceles Triangle 10">
            <a:extLst>
              <a:ext uri="{FF2B5EF4-FFF2-40B4-BE49-F238E27FC236}">
                <a16:creationId xmlns:a16="http://schemas.microsoft.com/office/drawing/2014/main" id="{11BD64FA-4748-F50F-E6D5-9083FBA0614A}"/>
              </a:ext>
            </a:extLst>
          </p:cNvPr>
          <p:cNvSpPr/>
          <p:nvPr/>
        </p:nvSpPr>
        <p:spPr>
          <a:xfrm>
            <a:off x="9547290" y="2385544"/>
            <a:ext cx="1011591" cy="877466"/>
          </a:xfrm>
          <a:custGeom>
            <a:avLst/>
            <a:gdLst/>
            <a:ahLst/>
            <a:cxnLst/>
            <a:rect l="l" t="t" r="r" b="b"/>
            <a:pathLst>
              <a:path w="1011591" h="877466">
                <a:moveTo>
                  <a:pt x="505795" y="0"/>
                </a:moveTo>
                <a:lnTo>
                  <a:pt x="1011591" y="877466"/>
                </a:lnTo>
                <a:lnTo>
                  <a:pt x="0" y="87746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IN" sz="1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B359EF-12C3-0624-F7BB-BA8598332DD4}"/>
              </a:ext>
            </a:extLst>
          </p:cNvPr>
          <p:cNvSpPr txBox="1"/>
          <p:nvPr/>
        </p:nvSpPr>
        <p:spPr>
          <a:xfrm>
            <a:off x="8941054" y="2110595"/>
            <a:ext cx="2230691" cy="19389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CO" sz="1200" b="1">
                <a:solidFill>
                  <a:schemeClr val="accent2">
                    <a:lumMod val="50000"/>
                  </a:schemeClr>
                </a:solidFill>
              </a:rPr>
              <a:t>Cobertura RPV </a:t>
            </a:r>
            <a:r>
              <a:rPr lang="es-CO" sz="1000">
                <a:solidFill>
                  <a:schemeClr val="accent2">
                    <a:lumMod val="50000"/>
                  </a:schemeClr>
                </a:solidFill>
              </a:rPr>
              <a:t>(26’ afiliados</a:t>
            </a:r>
            <a:r>
              <a:rPr lang="es-CO" sz="1200" b="1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8" name="Freeform 21">
            <a:extLst>
              <a:ext uri="{FF2B5EF4-FFF2-40B4-BE49-F238E27FC236}">
                <a16:creationId xmlns:a16="http://schemas.microsoft.com/office/drawing/2014/main" id="{5E7E3C30-E42A-FA36-C880-5245985C23F2}"/>
              </a:ext>
            </a:extLst>
          </p:cNvPr>
          <p:cNvSpPr/>
          <p:nvPr/>
        </p:nvSpPr>
        <p:spPr>
          <a:xfrm>
            <a:off x="9177179" y="3323843"/>
            <a:ext cx="1704814" cy="45719"/>
          </a:xfrm>
          <a:custGeom>
            <a:avLst/>
            <a:gdLst>
              <a:gd name="connsiteX0" fmla="*/ 0 w 2696307"/>
              <a:gd name="connsiteY0" fmla="*/ 58615 h 70338"/>
              <a:gd name="connsiteX1" fmla="*/ 152400 w 2696307"/>
              <a:gd name="connsiteY1" fmla="*/ 0 h 70338"/>
              <a:gd name="connsiteX2" fmla="*/ 2543907 w 2696307"/>
              <a:gd name="connsiteY2" fmla="*/ 0 h 70338"/>
              <a:gd name="connsiteX3" fmla="*/ 2696307 w 2696307"/>
              <a:gd name="connsiteY3" fmla="*/ 58615 h 70338"/>
              <a:gd name="connsiteX4" fmla="*/ 93784 w 2696307"/>
              <a:gd name="connsiteY4" fmla="*/ 70338 h 7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6307" h="70338">
                <a:moveTo>
                  <a:pt x="0" y="58615"/>
                </a:moveTo>
                <a:lnTo>
                  <a:pt x="152400" y="0"/>
                </a:lnTo>
                <a:lnTo>
                  <a:pt x="2543907" y="0"/>
                </a:lnTo>
                <a:lnTo>
                  <a:pt x="2696307" y="58615"/>
                </a:lnTo>
                <a:lnTo>
                  <a:pt x="93784" y="70338"/>
                </a:lnTo>
              </a:path>
            </a:pathLst>
          </a:cu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808080"/>
              </a:solidFill>
              <a:latin typeface="Arial"/>
            </a:endParaRPr>
          </a:p>
        </p:txBody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3A027CAC-7D4C-DA02-DDF4-09E9C3034730}"/>
              </a:ext>
            </a:extLst>
          </p:cNvPr>
          <p:cNvSpPr/>
          <p:nvPr/>
        </p:nvSpPr>
        <p:spPr>
          <a:xfrm>
            <a:off x="9464834" y="5135934"/>
            <a:ext cx="1159616" cy="66199"/>
          </a:xfrm>
          <a:custGeom>
            <a:avLst/>
            <a:gdLst>
              <a:gd name="connsiteX0" fmla="*/ 0 w 2696307"/>
              <a:gd name="connsiteY0" fmla="*/ 58615 h 70338"/>
              <a:gd name="connsiteX1" fmla="*/ 152400 w 2696307"/>
              <a:gd name="connsiteY1" fmla="*/ 0 h 70338"/>
              <a:gd name="connsiteX2" fmla="*/ 2543907 w 2696307"/>
              <a:gd name="connsiteY2" fmla="*/ 0 h 70338"/>
              <a:gd name="connsiteX3" fmla="*/ 2696307 w 2696307"/>
              <a:gd name="connsiteY3" fmla="*/ 58615 h 70338"/>
              <a:gd name="connsiteX4" fmla="*/ 93784 w 2696307"/>
              <a:gd name="connsiteY4" fmla="*/ 70338 h 7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6307" h="70338">
                <a:moveTo>
                  <a:pt x="0" y="58615"/>
                </a:moveTo>
                <a:lnTo>
                  <a:pt x="152400" y="0"/>
                </a:lnTo>
                <a:lnTo>
                  <a:pt x="2543907" y="0"/>
                </a:lnTo>
                <a:lnTo>
                  <a:pt x="2696307" y="58615"/>
                </a:lnTo>
                <a:lnTo>
                  <a:pt x="93784" y="70338"/>
                </a:lnTo>
              </a:path>
            </a:pathLst>
          </a:cu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808080"/>
              </a:solidFill>
              <a:latin typeface="Arial"/>
            </a:endParaRP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A542BCC9-2DF1-682E-2C5D-727BFE0C7943}"/>
              </a:ext>
            </a:extLst>
          </p:cNvPr>
          <p:cNvSpPr/>
          <p:nvPr/>
        </p:nvSpPr>
        <p:spPr>
          <a:xfrm>
            <a:off x="11337249" y="5469926"/>
            <a:ext cx="626536" cy="409358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t" anchorCtr="0"/>
          <a:lstStyle/>
          <a:p>
            <a:pPr algn="ctr"/>
            <a:r>
              <a:rPr lang="es-CO" sz="1200">
                <a:solidFill>
                  <a:schemeClr val="accent2">
                    <a:lumMod val="50000"/>
                  </a:schemeClr>
                </a:solidFill>
              </a:rPr>
              <a:t>2.5’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EF5D4782-1007-CBEA-F540-2210F0E955D2}"/>
              </a:ext>
            </a:extLst>
          </p:cNvPr>
          <p:cNvSpPr/>
          <p:nvPr/>
        </p:nvSpPr>
        <p:spPr>
          <a:xfrm>
            <a:off x="11360109" y="4514048"/>
            <a:ext cx="626536" cy="409358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t" anchorCtr="0"/>
          <a:lstStyle/>
          <a:p>
            <a:pPr algn="ctr"/>
            <a:r>
              <a:rPr lang="es-CO" sz="1200">
                <a:solidFill>
                  <a:schemeClr val="accent2">
                    <a:lumMod val="50000"/>
                  </a:schemeClr>
                </a:solidFill>
              </a:rPr>
              <a:t>12.0’ (*)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CA3115D8-D421-F77A-88E1-F276C667A6A3}"/>
              </a:ext>
            </a:extLst>
          </p:cNvPr>
          <p:cNvSpPr/>
          <p:nvPr/>
        </p:nvSpPr>
        <p:spPr>
          <a:xfrm>
            <a:off x="11360108" y="3637375"/>
            <a:ext cx="654091" cy="409358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t" anchorCtr="0"/>
          <a:lstStyle/>
          <a:p>
            <a:pPr algn="ctr"/>
            <a:r>
              <a:rPr lang="es-CO" sz="1200">
                <a:solidFill>
                  <a:schemeClr val="accent2">
                    <a:lumMod val="50000"/>
                  </a:schemeClr>
                </a:solidFill>
              </a:rPr>
              <a:t>10,4’</a:t>
            </a: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85E9DC59-6A00-26F3-B834-F32034064932}"/>
              </a:ext>
            </a:extLst>
          </p:cNvPr>
          <p:cNvSpPr/>
          <p:nvPr/>
        </p:nvSpPr>
        <p:spPr>
          <a:xfrm>
            <a:off x="11360109" y="2738964"/>
            <a:ext cx="626536" cy="409358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t" anchorCtr="0"/>
          <a:lstStyle/>
          <a:p>
            <a:pPr algn="ctr"/>
            <a:r>
              <a:rPr lang="es-CO" sz="120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</p:txBody>
      </p:sp>
      <p:sp>
        <p:nvSpPr>
          <p:cNvPr id="41" name="Rechteck 106">
            <a:extLst>
              <a:ext uri="{FF2B5EF4-FFF2-40B4-BE49-F238E27FC236}">
                <a16:creationId xmlns:a16="http://schemas.microsoft.com/office/drawing/2014/main" id="{595FA644-C9D2-3282-BE6B-AA8B27AA424C}"/>
              </a:ext>
            </a:extLst>
          </p:cNvPr>
          <p:cNvSpPr/>
          <p:nvPr/>
        </p:nvSpPr>
        <p:spPr bwMode="gray">
          <a:xfrm>
            <a:off x="52666" y="20847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vs 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RPV</a:t>
            </a:r>
          </a:p>
        </p:txBody>
      </p:sp>
      <p:sp>
        <p:nvSpPr>
          <p:cNvPr id="48" name="Título 1">
            <a:extLst>
              <a:ext uri="{FF2B5EF4-FFF2-40B4-BE49-F238E27FC236}">
                <a16:creationId xmlns:a16="http://schemas.microsoft.com/office/drawing/2014/main" id="{5558A5C8-70FE-794A-5CED-CD849E130B81}"/>
              </a:ext>
            </a:extLst>
          </p:cNvPr>
          <p:cNvSpPr txBox="1">
            <a:spLocks/>
          </p:cNvSpPr>
          <p:nvPr/>
        </p:nvSpPr>
        <p:spPr>
          <a:xfrm>
            <a:off x="-196491" y="1673011"/>
            <a:ext cx="9137545" cy="2575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R="0" lvl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0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Reforma Protección Vejez, Invalidez y Muerte de Origen Común (RPV)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pic>
        <p:nvPicPr>
          <p:cNvPr id="9220" name="Picture 4" descr="Trabajador caminando a lo largo de engranajes de diferentes tamaños">
            <a:extLst>
              <a:ext uri="{FF2B5EF4-FFF2-40B4-BE49-F238E27FC236}">
                <a16:creationId xmlns:a16="http://schemas.microsoft.com/office/drawing/2014/main" id="{CF317C67-019D-FE14-B993-336DD93C9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601" y="45569"/>
            <a:ext cx="1744227" cy="130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447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50903 L -2.70833E-6 2.59259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50648 L -1.66667E-6 -3.33333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32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4243 L -1.04167E-6 -2.22222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20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3412 L -1.66667E-6 -3.7037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6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50903 L 2.5E-6 1.48148E-6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0.50648 L 2.08333E-7 -3.33333E-6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42431 L -3.75E-6 4.44444E-6 " pathEditMode="relative" rAng="0" ptsTypes="AA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20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34121 L 1.45833E-6 4.44444E-6 " pathEditMode="relative" rAng="0" ptsTypes="AA">
                                      <p:cBhvr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6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19" grpId="0"/>
      <p:bldP spid="38" grpId="0" animBg="1"/>
      <p:bldP spid="39" grpId="0" animBg="1"/>
      <p:bldP spid="44" grpId="0" animBg="1"/>
      <p:bldP spid="45" grpId="0" animBg="1"/>
      <p:bldP spid="46" grpId="0" animBg="1"/>
      <p:bldP spid="47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tx2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270D09-62FF-A184-4234-9030C3BF6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>
            <a:extLst>
              <a:ext uri="{FF2B5EF4-FFF2-40B4-BE49-F238E27FC236}">
                <a16:creationId xmlns:a16="http://schemas.microsoft.com/office/drawing/2014/main" id="{A44929ED-A498-B13C-50B3-F7BF5EA8B8CF}"/>
              </a:ext>
            </a:extLst>
          </p:cNvPr>
          <p:cNvSpPr/>
          <p:nvPr/>
        </p:nvSpPr>
        <p:spPr>
          <a:xfrm rot="5400000">
            <a:off x="11162" y="3301950"/>
            <a:ext cx="4700588" cy="1522511"/>
          </a:xfrm>
          <a:prstGeom prst="homePlate">
            <a:avLst>
              <a:gd name="adj" fmla="val 19009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Pfeil nach unten 32">
            <a:extLst>
              <a:ext uri="{FF2B5EF4-FFF2-40B4-BE49-F238E27FC236}">
                <a16:creationId xmlns:a16="http://schemas.microsoft.com/office/drawing/2014/main" id="{8FE52D57-873A-E298-7E69-D65DA14D1C45}"/>
              </a:ext>
            </a:extLst>
          </p:cNvPr>
          <p:cNvSpPr/>
          <p:nvPr/>
        </p:nvSpPr>
        <p:spPr bwMode="auto">
          <a:xfrm>
            <a:off x="2127801" y="2432324"/>
            <a:ext cx="467310" cy="436607"/>
          </a:xfrm>
          <a:prstGeom prst="downArrow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88000" tIns="0" rIns="0" bIns="0" anchor="ctr"/>
          <a:lstStyle/>
          <a:p>
            <a:pPr marL="0" marR="0" lvl="0" indent="0" algn="l" defTabSz="8016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39" name="Rectangle 25">
            <a:extLst>
              <a:ext uri="{FF2B5EF4-FFF2-40B4-BE49-F238E27FC236}">
                <a16:creationId xmlns:a16="http://schemas.microsoft.com/office/drawing/2014/main" id="{C151B919-47B8-839A-4759-E305F1F6733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297" y="1776409"/>
            <a:ext cx="1374318" cy="78840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ct val="50000"/>
              </a:spcBef>
              <a:spcAft>
                <a:spcPts val="80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Modalidad de Pensión</a:t>
            </a:r>
          </a:p>
        </p:txBody>
      </p:sp>
      <p:sp>
        <p:nvSpPr>
          <p:cNvPr id="133148" name="Rectangle 58">
            <a:extLst>
              <a:ext uri="{FF2B5EF4-FFF2-40B4-BE49-F238E27FC236}">
                <a16:creationId xmlns:a16="http://schemas.microsoft.com/office/drawing/2014/main" id="{BE53FDCA-3AE4-076D-5B2B-2A0FC04D657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0664" y="5288520"/>
            <a:ext cx="1381587" cy="79001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ct val="50000"/>
              </a:spcBef>
              <a:spcAft>
                <a:spcPts val="80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Cálculo Pensión</a:t>
            </a:r>
          </a:p>
        </p:txBody>
      </p:sp>
      <p:sp>
        <p:nvSpPr>
          <p:cNvPr id="34" name="Pfeil nach unten 33">
            <a:extLst>
              <a:ext uri="{FF2B5EF4-FFF2-40B4-BE49-F238E27FC236}">
                <a16:creationId xmlns:a16="http://schemas.microsoft.com/office/drawing/2014/main" id="{A1CEE756-7917-0356-0E91-08C422152B46}"/>
              </a:ext>
            </a:extLst>
          </p:cNvPr>
          <p:cNvSpPr/>
          <p:nvPr/>
        </p:nvSpPr>
        <p:spPr bwMode="auto">
          <a:xfrm>
            <a:off x="2127801" y="3611060"/>
            <a:ext cx="467310" cy="436607"/>
          </a:xfrm>
          <a:prstGeom prst="downArrow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88000" tIns="0" rIns="0" bIns="0" anchor="ctr"/>
          <a:lstStyle/>
          <a:p>
            <a:pPr marL="0" marR="0" lvl="0" indent="0" algn="l" defTabSz="8016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42" name="Rectangle 36">
            <a:extLst>
              <a:ext uri="{FF2B5EF4-FFF2-40B4-BE49-F238E27FC236}">
                <a16:creationId xmlns:a16="http://schemas.microsoft.com/office/drawing/2014/main" id="{EB2F6695-9569-5DCC-5CC5-3489CB0381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0664" y="2944226"/>
            <a:ext cx="1381587" cy="79544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ct val="50000"/>
              </a:spcBef>
              <a:spcAft>
                <a:spcPts val="80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Requisito     Edad</a:t>
            </a:r>
          </a:p>
        </p:txBody>
      </p:sp>
      <p:sp>
        <p:nvSpPr>
          <p:cNvPr id="35" name="Pfeil nach unten 34">
            <a:extLst>
              <a:ext uri="{FF2B5EF4-FFF2-40B4-BE49-F238E27FC236}">
                <a16:creationId xmlns:a16="http://schemas.microsoft.com/office/drawing/2014/main" id="{096ABC6E-2122-64E0-4495-6C3550193403}"/>
              </a:ext>
            </a:extLst>
          </p:cNvPr>
          <p:cNvSpPr/>
          <p:nvPr/>
        </p:nvSpPr>
        <p:spPr bwMode="auto">
          <a:xfrm>
            <a:off x="2127801" y="4792104"/>
            <a:ext cx="467310" cy="436607"/>
          </a:xfrm>
          <a:prstGeom prst="downArrow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88000" tIns="0" rIns="0" bIns="0" anchor="ctr"/>
          <a:lstStyle/>
          <a:p>
            <a:pPr marL="0" marR="0" lvl="0" indent="0" algn="l" defTabSz="8016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73" name="AutoShape 17">
            <a:extLst>
              <a:ext uri="{FF2B5EF4-FFF2-40B4-BE49-F238E27FC236}">
                <a16:creationId xmlns:a16="http://schemas.microsoft.com/office/drawing/2014/main" id="{AB7A77D9-8CF4-EAE3-91B5-468AC7E89A1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54962" y="1776409"/>
            <a:ext cx="1651457" cy="788400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Retiro Programado y Renta Vitalicia.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IVM, PF, DA</a:t>
            </a:r>
          </a:p>
        </p:txBody>
      </p:sp>
      <p:sp>
        <p:nvSpPr>
          <p:cNvPr id="133174" name="AutoShape 18">
            <a:extLst>
              <a:ext uri="{FF2B5EF4-FFF2-40B4-BE49-F238E27FC236}">
                <a16:creationId xmlns:a16="http://schemas.microsoft.com/office/drawing/2014/main" id="{9BE3C1D2-E1D4-F8D1-D213-5358D7633D6B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94720" y="1776409"/>
            <a:ext cx="1651457" cy="788400"/>
          </a:xfrm>
          <a:prstGeom prst="homePlate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RPM - Prestación Definida.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IVM, PF, BEPS, IS, CM.</a:t>
            </a:r>
          </a:p>
        </p:txBody>
      </p:sp>
      <p:sp>
        <p:nvSpPr>
          <p:cNvPr id="133176" name="AutoShape 20">
            <a:extLst>
              <a:ext uri="{FF2B5EF4-FFF2-40B4-BE49-F238E27FC236}">
                <a16:creationId xmlns:a16="http://schemas.microsoft.com/office/drawing/2014/main" id="{9F3FEEE6-43B3-CB6A-97BB-8BB3EF9D65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15204" y="1776409"/>
            <a:ext cx="4631482" cy="788400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Pilar 1: Solidario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Pilar 2: Semi-Contributivo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Pilar 3: Contributivo con aportes a CPM y CAI</a:t>
            </a:r>
            <a:endParaRPr kumimoji="0" lang="es-CO" sz="120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Pilar 4: Voluntario</a:t>
            </a:r>
          </a:p>
        </p:txBody>
      </p:sp>
      <p:sp>
        <p:nvSpPr>
          <p:cNvPr id="133149" name="AutoShape 50">
            <a:extLst>
              <a:ext uri="{FF2B5EF4-FFF2-40B4-BE49-F238E27FC236}">
                <a16:creationId xmlns:a16="http://schemas.microsoft.com/office/drawing/2014/main" id="{AEAAC971-25C2-2F33-8ED7-9C13E1FB72CE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70559" y="5288521"/>
            <a:ext cx="1651457" cy="790015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 o RV, en función de CAI, BP, X, Y, i, f…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FGPM: SM</a:t>
            </a:r>
          </a:p>
        </p:txBody>
      </p:sp>
      <p:sp>
        <p:nvSpPr>
          <p:cNvPr id="133150" name="AutoShape 51">
            <a:extLst>
              <a:ext uri="{FF2B5EF4-FFF2-40B4-BE49-F238E27FC236}">
                <a16:creationId xmlns:a16="http://schemas.microsoft.com/office/drawing/2014/main" id="{8180330E-0130-73BF-27E7-3FA06474F9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3210316" y="5288521"/>
            <a:ext cx="1651457" cy="790015"/>
          </a:xfrm>
          <a:prstGeom prst="homePlate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PV = IBL x TR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IBL= Prom 10 o TV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TR= De 53 a 80%</a:t>
            </a:r>
          </a:p>
        </p:txBody>
      </p:sp>
      <p:sp>
        <p:nvSpPr>
          <p:cNvPr id="133152" name="AutoShape 53">
            <a:extLst>
              <a:ext uri="{FF2B5EF4-FFF2-40B4-BE49-F238E27FC236}">
                <a16:creationId xmlns:a16="http://schemas.microsoft.com/office/drawing/2014/main" id="{1D3C2D65-61F6-385E-585E-7234CAC376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30801" y="5288521"/>
            <a:ext cx="4631482" cy="790015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indent="-171450">
              <a:buClr>
                <a:srgbClr val="969696"/>
              </a:buClr>
              <a:buFont typeface="Wingdings" panose="05000000000000000000" pitchFamily="2" charset="2"/>
              <a:buChar char="§"/>
              <a:defRPr/>
            </a:pPr>
            <a:endParaRPr lang="es-CO" sz="1200">
              <a:solidFill>
                <a:srgbClr val="808080"/>
              </a:solidFill>
              <a:latin typeface="Arial"/>
            </a:endParaRPr>
          </a:p>
          <a:p>
            <a:pPr marL="171450" indent="-171450">
              <a:buClr>
                <a:srgbClr val="969696"/>
              </a:buClr>
              <a:buFont typeface="Wingdings" panose="05000000000000000000" pitchFamily="2" charset="2"/>
              <a:buChar char="§"/>
              <a:defRPr/>
            </a:pPr>
            <a:r>
              <a:rPr lang="es-CO" sz="1200">
                <a:solidFill>
                  <a:srgbClr val="808080"/>
                </a:solidFill>
                <a:latin typeface="Arial"/>
                <a:cs typeface="Arial"/>
              </a:rPr>
              <a:t>Semi-Contributivo: Capital + M30%/H20% - Cálculo RV</a:t>
            </a:r>
            <a:endParaRPr lang="es-CO" sz="1200">
              <a:solidFill>
                <a:srgbClr val="808080"/>
              </a:solidFill>
              <a:latin typeface="Arial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CO" sz="1200">
                <a:solidFill>
                  <a:srgbClr val="808080"/>
                </a:solidFill>
                <a:latin typeface="Arial"/>
              </a:rPr>
              <a:t>Contributivo: Aportes en el Umbral - </a:t>
            </a:r>
            <a:r>
              <a:rPr lang="es-CO" sz="1200" noProof="0">
                <a:solidFill>
                  <a:srgbClr val="808080"/>
                </a:solidFill>
                <a:latin typeface="Arial"/>
              </a:rPr>
              <a:t>Fórmula actual de RPM-COLP. 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Aportes por encima del umbral – </a:t>
            </a:r>
            <a:r>
              <a:rPr lang="es-CO" sz="1200">
                <a:solidFill>
                  <a:srgbClr val="808080"/>
                </a:solidFill>
                <a:latin typeface="Arial"/>
              </a:rPr>
              <a:t>Fórmula 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RAIS.</a:t>
            </a:r>
            <a:endParaRPr lang="es-CO">
              <a:cs typeface="Arial"/>
            </a:endParaRPr>
          </a:p>
          <a:p>
            <a:pPr marL="171450" lvl="0" indent="-171450">
              <a:buClr>
                <a:srgbClr val="969696"/>
              </a:buClr>
              <a:buFont typeface="Wingdings" panose="05000000000000000000" pitchFamily="2" charset="2"/>
              <a:buChar char="§"/>
              <a:defRPr/>
            </a:pPr>
            <a:endParaRPr lang="es-CO" sz="12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3165" name="AutoShape 28">
            <a:extLst>
              <a:ext uri="{FF2B5EF4-FFF2-40B4-BE49-F238E27FC236}">
                <a16:creationId xmlns:a16="http://schemas.microsoft.com/office/drawing/2014/main" id="{31DAEFDD-D569-BCBF-43BD-C361BD73F6B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60162" y="2944227"/>
            <a:ext cx="1651457" cy="790015"/>
          </a:xfrm>
          <a:prstGeom prst="chevron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 o RV, no hay requisito.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FGPM, 62H y 57M</a:t>
            </a:r>
          </a:p>
        </p:txBody>
      </p:sp>
      <p:sp>
        <p:nvSpPr>
          <p:cNvPr id="133166" name="AutoShape 29">
            <a:extLst>
              <a:ext uri="{FF2B5EF4-FFF2-40B4-BE49-F238E27FC236}">
                <a16:creationId xmlns:a16="http://schemas.microsoft.com/office/drawing/2014/main" id="{9C9FED43-C931-0B86-AE5C-38166202CA79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99919" y="2944227"/>
            <a:ext cx="1651457" cy="790015"/>
          </a:xfrm>
          <a:prstGeom prst="homePlate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62H, 57M</a:t>
            </a:r>
          </a:p>
        </p:txBody>
      </p:sp>
      <p:sp>
        <p:nvSpPr>
          <p:cNvPr id="133168" name="AutoShape 31">
            <a:extLst>
              <a:ext uri="{FF2B5EF4-FFF2-40B4-BE49-F238E27FC236}">
                <a16:creationId xmlns:a16="http://schemas.microsoft.com/office/drawing/2014/main" id="{6F749918-47B6-06EC-6492-B4403CD11DD6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20404" y="2944227"/>
            <a:ext cx="4631482" cy="790015"/>
          </a:xfrm>
          <a:prstGeom prst="chevron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Solidario, </a:t>
            </a:r>
            <a:r>
              <a:rPr lang="es-CO" sz="1200" noProof="0">
                <a:solidFill>
                  <a:srgbClr val="808080">
                    <a:lumMod val="75000"/>
                  </a:srgbClr>
                </a:solidFill>
                <a:latin typeface="Arial"/>
              </a:rPr>
              <a:t>V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álidos 65H y 60M, Discapacidad 55H y M50.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Semi-Contributivo, 65H y 60M.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Contributivo, 62H, 57M</a:t>
            </a:r>
          </a:p>
        </p:txBody>
      </p:sp>
      <p:sp>
        <p:nvSpPr>
          <p:cNvPr id="133157" name="AutoShape 39">
            <a:extLst>
              <a:ext uri="{FF2B5EF4-FFF2-40B4-BE49-F238E27FC236}">
                <a16:creationId xmlns:a16="http://schemas.microsoft.com/office/drawing/2014/main" id="{50E6EFB3-B50E-FB28-3B4D-660666E54902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65360" y="4119089"/>
            <a:ext cx="1651457" cy="790014"/>
          </a:xfrm>
          <a:prstGeom prst="chevron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 o RV, no hay requisito.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FGPM 1.150</a:t>
            </a:r>
          </a:p>
        </p:txBody>
      </p:sp>
      <p:sp>
        <p:nvSpPr>
          <p:cNvPr id="133158" name="AutoShape 40">
            <a:extLst>
              <a:ext uri="{FF2B5EF4-FFF2-40B4-BE49-F238E27FC236}">
                <a16:creationId xmlns:a16="http://schemas.microsoft.com/office/drawing/2014/main" id="{9B1734CF-85C6-DAFD-CF02-226EA115FCF7}"/>
              </a:ext>
            </a:extLst>
          </p:cNvPr>
          <p:cNvSpPr>
            <a:spLocks noChangeArrowheads="1"/>
          </p:cNvSpPr>
          <p:nvPr/>
        </p:nvSpPr>
        <p:spPr bwMode="gray">
          <a:xfrm>
            <a:off x="3205117" y="4119089"/>
            <a:ext cx="1651457" cy="790014"/>
          </a:xfrm>
          <a:prstGeom prst="homePlate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1.300</a:t>
            </a:r>
          </a:p>
        </p:txBody>
      </p:sp>
      <p:sp>
        <p:nvSpPr>
          <p:cNvPr id="133160" name="AutoShape 42">
            <a:extLst>
              <a:ext uri="{FF2B5EF4-FFF2-40B4-BE49-F238E27FC236}">
                <a16:creationId xmlns:a16="http://schemas.microsoft.com/office/drawing/2014/main" id="{76D4E52D-FABC-D90F-AB38-5B29E3B62C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25602" y="4119089"/>
            <a:ext cx="4631482" cy="790014"/>
          </a:xfrm>
          <a:prstGeom prst="chevron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Solidario, condición de pobreza extrema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Semi-Contributivo, 300&lt;t&lt;1000, 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E6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(*) 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PAV t &gt; 1000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Contributivo, 1.300 H y M, Mujeres disminuye hasta 1.000 en el 2036 y 50 por cada hijo (Mínimo 850).</a:t>
            </a:r>
          </a:p>
        </p:txBody>
      </p:sp>
      <p:sp>
        <p:nvSpPr>
          <p:cNvPr id="133145" name="Rectangle 47">
            <a:extLst>
              <a:ext uri="{FF2B5EF4-FFF2-40B4-BE49-F238E27FC236}">
                <a16:creationId xmlns:a16="http://schemas.microsoft.com/office/drawing/2014/main" id="{83AA93A7-52DF-51EC-2E38-3D8E5D8E9C3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297" y="4119089"/>
            <a:ext cx="1374318" cy="790014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ct val="50000"/>
              </a:spcBef>
              <a:spcAft>
                <a:spcPts val="80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Requisito Semanas y Otros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1AD0D3D-3428-CD42-2982-D0297B318957}"/>
              </a:ext>
            </a:extLst>
          </p:cNvPr>
          <p:cNvSpPr txBox="1">
            <a:spLocks/>
          </p:cNvSpPr>
          <p:nvPr/>
        </p:nvSpPr>
        <p:spPr>
          <a:xfrm>
            <a:off x="3185935" y="522271"/>
            <a:ext cx="6322293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ll. Sistema Pensional Hoy vs RPV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10" name="AutoShape 17">
            <a:extLst>
              <a:ext uri="{FF2B5EF4-FFF2-40B4-BE49-F238E27FC236}">
                <a16:creationId xmlns:a16="http://schemas.microsoft.com/office/drawing/2014/main" id="{62096D7A-FB47-5FBF-B584-EE566B13C41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46177" y="1355743"/>
            <a:ext cx="1651457" cy="280968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" tIns="0" rIns="0" bIns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RAIS - AFP</a:t>
            </a:r>
          </a:p>
        </p:txBody>
      </p:sp>
      <p:sp>
        <p:nvSpPr>
          <p:cNvPr id="11" name="AutoShape 18">
            <a:extLst>
              <a:ext uri="{FF2B5EF4-FFF2-40B4-BE49-F238E27FC236}">
                <a16:creationId xmlns:a16="http://schemas.microsoft.com/office/drawing/2014/main" id="{D80DD4B0-ADD9-3F84-025E-3677EB1A06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85935" y="1355743"/>
            <a:ext cx="1651457" cy="280968"/>
          </a:xfrm>
          <a:prstGeom prst="homePlate">
            <a:avLst>
              <a:gd name="adj" fmla="val 1753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" tIns="0" rIns="0" bIns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RPM - COLP</a:t>
            </a:r>
          </a:p>
        </p:txBody>
      </p:sp>
      <p:sp>
        <p:nvSpPr>
          <p:cNvPr id="12" name="AutoShape 20">
            <a:extLst>
              <a:ext uri="{FF2B5EF4-FFF2-40B4-BE49-F238E27FC236}">
                <a16:creationId xmlns:a16="http://schemas.microsoft.com/office/drawing/2014/main" id="{7B914983-C8D2-B5CB-09B3-10A659DC27A5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06419" y="1355743"/>
            <a:ext cx="4631482" cy="280968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" tIns="0" rIns="0" bIns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Protección Vejez (RPV)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5C99779-DA64-B50A-996D-9B21C94E3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13914" y="5084204"/>
            <a:ext cx="2665173" cy="1773796"/>
          </a:xfrm>
          <a:prstGeom prst="rect">
            <a:avLst/>
          </a:prstGeom>
        </p:spPr>
      </p:pic>
      <p:sp>
        <p:nvSpPr>
          <p:cNvPr id="3" name="Rechteck 106">
            <a:extLst>
              <a:ext uri="{FF2B5EF4-FFF2-40B4-BE49-F238E27FC236}">
                <a16:creationId xmlns:a16="http://schemas.microsoft.com/office/drawing/2014/main" id="{C6ED5615-D0D9-914B-7859-CCAFFB282552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vs 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RPV</a:t>
            </a:r>
          </a:p>
        </p:txBody>
      </p:sp>
    </p:spTree>
    <p:extLst>
      <p:ext uri="{BB962C8B-B14F-4D97-AF65-F5344CB8AC3E}">
        <p14:creationId xmlns:p14="http://schemas.microsoft.com/office/powerpoint/2010/main" val="240242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3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3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3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3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3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  <p:bldP spid="133139" grpId="0" animBg="1"/>
      <p:bldP spid="133148" grpId="0" animBg="1"/>
      <p:bldP spid="34" grpId="0" animBg="1"/>
      <p:bldP spid="133142" grpId="0" animBg="1"/>
      <p:bldP spid="35" grpId="0" animBg="1"/>
      <p:bldP spid="133173" grpId="0" animBg="1"/>
      <p:bldP spid="133174" grpId="0" animBg="1"/>
      <p:bldP spid="133176" grpId="0" animBg="1"/>
      <p:bldP spid="133149" grpId="0" animBg="1"/>
      <p:bldP spid="133150" grpId="0" animBg="1"/>
      <p:bldP spid="133152" grpId="0" animBg="1"/>
      <p:bldP spid="133165" grpId="0" animBg="1"/>
      <p:bldP spid="133166" grpId="0" animBg="1"/>
      <p:bldP spid="133168" grpId="0" animBg="1"/>
      <p:bldP spid="133157" grpId="0" animBg="1"/>
      <p:bldP spid="133158" grpId="0" animBg="1"/>
      <p:bldP spid="133160" grpId="0" animBg="1"/>
      <p:bldP spid="133145" grpId="0" animBg="1"/>
      <p:bldP spid="8" grpId="0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tx2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5400000">
            <a:off x="-534938" y="3165407"/>
            <a:ext cx="4700588" cy="1522511"/>
          </a:xfrm>
          <a:prstGeom prst="homePlate">
            <a:avLst>
              <a:gd name="adj" fmla="val 19009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Pfeil nach unten 32"/>
          <p:cNvSpPr/>
          <p:nvPr/>
        </p:nvSpPr>
        <p:spPr bwMode="auto">
          <a:xfrm>
            <a:off x="1581701" y="2295781"/>
            <a:ext cx="467310" cy="436607"/>
          </a:xfrm>
          <a:prstGeom prst="downArrow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88000" tIns="0" rIns="0" bIns="0" anchor="ctr"/>
          <a:lstStyle/>
          <a:p>
            <a:pPr marL="0" marR="0" lvl="0" indent="0" algn="l" defTabSz="8016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39" name="Rectangle 25"/>
          <p:cNvSpPr>
            <a:spLocks noChangeArrowheads="1"/>
          </p:cNvSpPr>
          <p:nvPr/>
        </p:nvSpPr>
        <p:spPr bwMode="gray">
          <a:xfrm>
            <a:off x="1128197" y="1639866"/>
            <a:ext cx="1374318" cy="78840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0" marR="0" lvl="0" indent="0" algn="ctr" defTabSz="914400" rtl="0" eaLnBrk="1" fontAlgn="auto" latinLnBrk="0" hangingPunct="1"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IBL:</a:t>
            </a:r>
          </a:p>
          <a:p>
            <a:pPr marL="0" marR="0" lvl="0" indent="0" algn="ctr" defTabSz="914400" rtl="0" eaLnBrk="1" fontAlgn="auto" latinLnBrk="0" hangingPunct="1"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lang="es-CO" sz="1000">
                <a:solidFill>
                  <a:srgbClr val="FFFFFF"/>
                </a:solidFill>
                <a:latin typeface="Arial"/>
                <a:cs typeface="Arial" panose="020B0604020202020204" pitchFamily="34" charset="0"/>
              </a:rPr>
              <a:t>Ingreso Base de Liquidación</a:t>
            </a:r>
            <a:endParaRPr kumimoji="0" lang="es-CO" sz="10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133148" name="Rectangle 58"/>
          <p:cNvSpPr>
            <a:spLocks noChangeArrowheads="1"/>
          </p:cNvSpPr>
          <p:nvPr/>
        </p:nvSpPr>
        <p:spPr bwMode="gray">
          <a:xfrm>
            <a:off x="1124564" y="5151977"/>
            <a:ext cx="1381587" cy="79001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lvl="0" algn="ctr">
              <a:buClr>
                <a:srgbClr val="969696"/>
              </a:buClr>
              <a:defRPr/>
            </a:pPr>
            <a:r>
              <a:rPr lang="es-CO" sz="1300" b="1">
                <a:solidFill>
                  <a:srgbClr val="FFFFFF"/>
                </a:solidFill>
                <a:cs typeface="Arial" panose="020B0604020202020204" pitchFamily="34" charset="0"/>
              </a:rPr>
              <a:t>Subsidios:</a:t>
            </a:r>
          </a:p>
          <a:p>
            <a:pPr lvl="0" algn="ctr">
              <a:buClr>
                <a:srgbClr val="969696"/>
              </a:buClr>
              <a:defRPr/>
            </a:pPr>
            <a:r>
              <a:rPr lang="es-CO" sz="1000">
                <a:solidFill>
                  <a:srgbClr val="FFFFFF"/>
                </a:solidFill>
                <a:cs typeface="Arial" panose="020B0604020202020204" pitchFamily="34" charset="0"/>
              </a:rPr>
              <a:t>Casos Tipo</a:t>
            </a:r>
          </a:p>
        </p:txBody>
      </p:sp>
      <p:sp>
        <p:nvSpPr>
          <p:cNvPr id="34" name="Pfeil nach unten 33"/>
          <p:cNvSpPr/>
          <p:nvPr/>
        </p:nvSpPr>
        <p:spPr bwMode="auto">
          <a:xfrm>
            <a:off x="1581701" y="3474517"/>
            <a:ext cx="467310" cy="436607"/>
          </a:xfrm>
          <a:prstGeom prst="downArrow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88000" tIns="0" rIns="0" bIns="0" anchor="ctr"/>
          <a:lstStyle/>
          <a:p>
            <a:pPr marL="0" marR="0" lvl="0" indent="0" algn="l" defTabSz="8016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42" name="Rectangle 36"/>
          <p:cNvSpPr>
            <a:spLocks noChangeArrowheads="1"/>
          </p:cNvSpPr>
          <p:nvPr/>
        </p:nvSpPr>
        <p:spPr bwMode="gray">
          <a:xfrm>
            <a:off x="1124564" y="2807683"/>
            <a:ext cx="1381587" cy="79544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lvl="0" algn="ctr">
              <a:buClr>
                <a:srgbClr val="969696"/>
              </a:buClr>
              <a:defRPr/>
            </a:pPr>
            <a:r>
              <a:rPr lang="es-CO" sz="1300" b="1">
                <a:solidFill>
                  <a:srgbClr val="FFFFFF"/>
                </a:solidFill>
                <a:cs typeface="Arial" panose="020B0604020202020204" pitchFamily="34" charset="0"/>
              </a:rPr>
              <a:t>TR:</a:t>
            </a:r>
          </a:p>
          <a:p>
            <a:pPr lvl="0" algn="ctr">
              <a:buClr>
                <a:srgbClr val="969696"/>
              </a:buClr>
              <a:defRPr/>
            </a:pPr>
            <a:r>
              <a:rPr lang="es-CO" sz="1000">
                <a:solidFill>
                  <a:srgbClr val="FFFFFF"/>
                </a:solidFill>
                <a:cs typeface="Arial" panose="020B0604020202020204" pitchFamily="34" charset="0"/>
              </a:rPr>
              <a:t>Tasa de Reemplazo</a:t>
            </a:r>
          </a:p>
        </p:txBody>
      </p:sp>
      <p:sp>
        <p:nvSpPr>
          <p:cNvPr id="35" name="Pfeil nach unten 34"/>
          <p:cNvSpPr/>
          <p:nvPr/>
        </p:nvSpPr>
        <p:spPr bwMode="auto">
          <a:xfrm>
            <a:off x="1581701" y="4655561"/>
            <a:ext cx="467310" cy="436607"/>
          </a:xfrm>
          <a:prstGeom prst="downArrow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88000" tIns="0" rIns="0" bIns="0" anchor="ctr"/>
          <a:lstStyle/>
          <a:p>
            <a:pPr marL="0" marR="0" lvl="0" indent="0" algn="l" defTabSz="801688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73" name="AutoShape 17"/>
          <p:cNvSpPr>
            <a:spLocks noChangeArrowheads="1"/>
          </p:cNvSpPr>
          <p:nvPr/>
        </p:nvSpPr>
        <p:spPr bwMode="gray">
          <a:xfrm>
            <a:off x="4308862" y="1639866"/>
            <a:ext cx="1651457" cy="788400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No Aplica para Vejez, pero si para Invalidez y Muerte</a:t>
            </a:r>
          </a:p>
        </p:txBody>
      </p:sp>
      <p:sp>
        <p:nvSpPr>
          <p:cNvPr id="133174" name="AutoShape 18"/>
          <p:cNvSpPr>
            <a:spLocks noChangeArrowheads="1"/>
          </p:cNvSpPr>
          <p:nvPr/>
        </p:nvSpPr>
        <p:spPr bwMode="gray">
          <a:xfrm>
            <a:off x="2648620" y="1639866"/>
            <a:ext cx="1651457" cy="788400"/>
          </a:xfrm>
          <a:prstGeom prst="homePlate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lvl="0" indent="-171450">
              <a:buClr>
                <a:srgbClr val="969696"/>
              </a:buClr>
              <a:buFont typeface="Wingdings" panose="05000000000000000000" pitchFamily="2" charset="2"/>
              <a:buChar char="§"/>
              <a:defRPr/>
            </a:pPr>
            <a:r>
              <a:rPr lang="es-ES" sz="1100">
                <a:solidFill>
                  <a:srgbClr val="175521"/>
                </a:solidFill>
              </a:rPr>
              <a:t>Aplica para Vejez, Invalidez y Muerte.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srgbClr val="17552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176" name="AutoShape 20"/>
          <p:cNvSpPr>
            <a:spLocks noChangeArrowheads="1"/>
          </p:cNvSpPr>
          <p:nvPr/>
        </p:nvSpPr>
        <p:spPr bwMode="gray">
          <a:xfrm>
            <a:off x="5969104" y="1639866"/>
            <a:ext cx="4631482" cy="788400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CO" sz="1100">
                <a:solidFill>
                  <a:srgbClr val="808080"/>
                </a:solidFill>
                <a:latin typeface="Arial"/>
              </a:rPr>
              <a:t>&lt;= </a:t>
            </a: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</a:rPr>
              <a:t>Umbral: </a:t>
            </a:r>
            <a:r>
              <a:rPr lang="es-CO" sz="1100">
                <a:solidFill>
                  <a:srgbClr val="808080"/>
                </a:solidFill>
                <a:latin typeface="Arial"/>
              </a:rPr>
              <a:t>C</a:t>
            </a: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</a:rPr>
              <a:t>PM, Si aplica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CO" sz="1100">
                <a:solidFill>
                  <a:srgbClr val="808080"/>
                </a:solidFill>
                <a:latin typeface="Arial"/>
              </a:rPr>
              <a:t>&gt; Umbral: CAI; No aplica. </a:t>
            </a:r>
            <a:endParaRPr lang="es-CO" sz="1100">
              <a:solidFill>
                <a:srgbClr val="808080"/>
              </a:solidFill>
              <a:latin typeface="Arial"/>
              <a:cs typeface="Arial"/>
            </a:endParaRPr>
          </a:p>
        </p:txBody>
      </p:sp>
      <p:sp>
        <p:nvSpPr>
          <p:cNvPr id="133165" name="AutoShape 28"/>
          <p:cNvSpPr>
            <a:spLocks noChangeArrowheads="1"/>
          </p:cNvSpPr>
          <p:nvPr/>
        </p:nvSpPr>
        <p:spPr bwMode="gray">
          <a:xfrm>
            <a:off x="4314062" y="2807684"/>
            <a:ext cx="1651457" cy="790015"/>
          </a:xfrm>
          <a:prstGeom prst="chevron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05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RP o RV normal, </a:t>
            </a:r>
            <a:r>
              <a:rPr kumimoji="0" lang="es-CO" sz="1050" b="0" i="0" u="none" strike="noStrike" kern="1200" cap="none" spc="0" normalizeH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25-35% </a:t>
            </a:r>
            <a:r>
              <a:rPr lang="es-CO" sz="1050">
                <a:solidFill>
                  <a:srgbClr val="175521"/>
                </a:solidFill>
                <a:latin typeface="Arial"/>
              </a:rPr>
              <a:t>con CAI suficiente</a:t>
            </a:r>
            <a:endParaRPr kumimoji="0" lang="es-CO" sz="1050" b="0" i="0" u="none" strike="noStrike" kern="1200" cap="none" spc="0" normalizeH="0" noProof="0">
              <a:ln>
                <a:noFill/>
              </a:ln>
              <a:solidFill>
                <a:srgbClr val="175521"/>
              </a:solidFill>
              <a:effectLst/>
              <a:uLnTx/>
              <a:uFillTx/>
              <a:latin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CO" sz="1050" baseline="0">
                <a:solidFill>
                  <a:srgbClr val="175521"/>
                </a:solidFill>
                <a:latin typeface="Arial"/>
              </a:rPr>
              <a:t>FGPM hasta 100%</a:t>
            </a:r>
            <a:endParaRPr kumimoji="0" lang="es-CO" sz="1050" b="0" i="0" u="none" strike="noStrike" kern="1200" cap="none" spc="0" normalizeH="0" baseline="0" noProof="0">
              <a:ln>
                <a:noFill/>
              </a:ln>
              <a:solidFill>
                <a:srgbClr val="17552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3166" name="AutoShape 29"/>
          <p:cNvSpPr>
            <a:spLocks noChangeArrowheads="1"/>
          </p:cNvSpPr>
          <p:nvPr/>
        </p:nvSpPr>
        <p:spPr bwMode="gray">
          <a:xfrm>
            <a:off x="2653819" y="2807684"/>
            <a:ext cx="1651457" cy="790015"/>
          </a:xfrm>
          <a:prstGeom prst="homePlate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100" b="0" i="0" u="none" strike="noStrike" kern="1200" cap="none" spc="0" normalizeH="0" baseline="0" noProof="0" err="1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Sem</a:t>
            </a: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 Min: 65.5%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CO" sz="1100">
                <a:solidFill>
                  <a:srgbClr val="175521"/>
                </a:solidFill>
                <a:latin typeface="Arial"/>
              </a:rPr>
              <a:t>+ 1,5% por cada 50 Adicionales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-0,5%</a:t>
            </a:r>
            <a:r>
              <a:rPr kumimoji="0" lang="es-CO" sz="1100" b="0" i="0" u="none" strike="noStrike" kern="1200" cap="none" spc="0" normalizeH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</a:rPr>
              <a:t> por SM de IBL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srgbClr val="17552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3168" name="AutoShape 31"/>
          <p:cNvSpPr>
            <a:spLocks noChangeArrowheads="1"/>
          </p:cNvSpPr>
          <p:nvPr/>
        </p:nvSpPr>
        <p:spPr bwMode="gray">
          <a:xfrm>
            <a:off x="5974304" y="2807684"/>
            <a:ext cx="4631482" cy="790015"/>
          </a:xfrm>
          <a:prstGeom prst="chevron">
            <a:avLst>
              <a:gd name="adj" fmla="val 17533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0" rIns="0" bIns="0" anchor="ctr" anchorCtr="0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CO" sz="1100">
                <a:solidFill>
                  <a:srgbClr val="808080"/>
                </a:solidFill>
                <a:latin typeface="Arial"/>
              </a:rPr>
              <a:t>&lt;=</a:t>
            </a: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Umbral: RPM.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 Umbral: CAI, en</a:t>
            </a:r>
            <a:r>
              <a:rPr kumimoji="0" lang="es-CO" sz="1100" b="0" i="0" u="none" strike="noStrike" kern="1200" cap="none" spc="0" normalizeH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promedio 30-40%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3145" name="Rectangle 47"/>
          <p:cNvSpPr>
            <a:spLocks noChangeArrowheads="1"/>
          </p:cNvSpPr>
          <p:nvPr/>
        </p:nvSpPr>
        <p:spPr bwMode="gray">
          <a:xfrm>
            <a:off x="1128197" y="3982546"/>
            <a:ext cx="1374318" cy="790014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lvl="0" algn="ctr">
              <a:buClr>
                <a:srgbClr val="969696"/>
              </a:buClr>
              <a:defRPr/>
            </a:pPr>
            <a:r>
              <a:rPr lang="es-CO" sz="1300" b="1">
                <a:solidFill>
                  <a:srgbClr val="FFFFFF"/>
                </a:solidFill>
                <a:cs typeface="Arial" panose="020B0604020202020204" pitchFamily="34" charset="0"/>
              </a:rPr>
              <a:t>PV:</a:t>
            </a:r>
          </a:p>
          <a:p>
            <a:pPr lvl="0" algn="ctr">
              <a:buClr>
                <a:srgbClr val="969696"/>
              </a:buClr>
              <a:defRPr/>
            </a:pPr>
            <a:r>
              <a:rPr lang="es-CO" sz="1000">
                <a:solidFill>
                  <a:srgbClr val="FFFFFF"/>
                </a:solidFill>
                <a:cs typeface="Arial" panose="020B0604020202020204" pitchFamily="34" charset="0"/>
              </a:rPr>
              <a:t>Pensión Vejez, </a:t>
            </a:r>
          </a:p>
          <a:p>
            <a:pPr lvl="0" algn="ctr">
              <a:buClr>
                <a:srgbClr val="969696"/>
              </a:buClr>
              <a:defRPr/>
            </a:pPr>
            <a:r>
              <a:rPr lang="es-CO" sz="1000">
                <a:solidFill>
                  <a:srgbClr val="FFFFFF"/>
                </a:solidFill>
                <a:cs typeface="Arial" panose="020B0604020202020204" pitchFamily="34" charset="0"/>
              </a:rPr>
              <a:t>Casos Tipo</a:t>
            </a:r>
          </a:p>
        </p:txBody>
      </p:sp>
      <p:cxnSp>
        <p:nvCxnSpPr>
          <p:cNvPr id="7" name="Gerade Verbindung 27">
            <a:extLst>
              <a:ext uri="{FF2B5EF4-FFF2-40B4-BE49-F238E27FC236}">
                <a16:creationId xmlns:a16="http://schemas.microsoft.com/office/drawing/2014/main" id="{F5671388-68C3-CB37-9299-E767CB36E6C0}"/>
              </a:ext>
            </a:extLst>
          </p:cNvPr>
          <p:cNvCxnSpPr>
            <a:cxnSpLocks/>
          </p:cNvCxnSpPr>
          <p:nvPr/>
        </p:nvCxnSpPr>
        <p:spPr bwMode="gray">
          <a:xfrm flipH="1">
            <a:off x="3797300" y="796041"/>
            <a:ext cx="5659960" cy="0"/>
          </a:xfrm>
          <a:prstGeom prst="line">
            <a:avLst/>
          </a:prstGeom>
          <a:ln w="12700">
            <a:solidFill>
              <a:srgbClr val="FF9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ítulo 1">
            <a:extLst>
              <a:ext uri="{FF2B5EF4-FFF2-40B4-BE49-F238E27FC236}">
                <a16:creationId xmlns:a16="http://schemas.microsoft.com/office/drawing/2014/main" id="{62A2C0EC-4B68-B61B-90C8-1FF1187BBA41}"/>
              </a:ext>
            </a:extLst>
          </p:cNvPr>
          <p:cNvSpPr txBox="1">
            <a:spLocks/>
          </p:cNvSpPr>
          <p:nvPr/>
        </p:nvSpPr>
        <p:spPr>
          <a:xfrm>
            <a:off x="3454796" y="440482"/>
            <a:ext cx="6322293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noProof="0">
                <a:solidFill>
                  <a:srgbClr val="808080">
                    <a:lumMod val="50000"/>
                  </a:srgbClr>
                </a:solidFill>
                <a:latin typeface="Arial"/>
              </a:rPr>
              <a:t>ll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. Sistema Pensional Hoy vs RPV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10" name="AutoShape 17">
            <a:extLst>
              <a:ext uri="{FF2B5EF4-FFF2-40B4-BE49-F238E27FC236}">
                <a16:creationId xmlns:a16="http://schemas.microsoft.com/office/drawing/2014/main" id="{3CAC57AD-B03B-9EF5-396E-D4B54603CD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00077" y="1219200"/>
            <a:ext cx="1651457" cy="280968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" tIns="0" rIns="0" bIns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RAIS - AFP</a:t>
            </a:r>
          </a:p>
        </p:txBody>
      </p:sp>
      <p:sp>
        <p:nvSpPr>
          <p:cNvPr id="11" name="AutoShape 18">
            <a:extLst>
              <a:ext uri="{FF2B5EF4-FFF2-40B4-BE49-F238E27FC236}">
                <a16:creationId xmlns:a16="http://schemas.microsoft.com/office/drawing/2014/main" id="{E0E957C1-1D21-66E2-FF23-A7DC37B493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39835" y="1219200"/>
            <a:ext cx="1651457" cy="280968"/>
          </a:xfrm>
          <a:prstGeom prst="homePlate">
            <a:avLst>
              <a:gd name="adj" fmla="val 1753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" tIns="0" rIns="0" bIns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1755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RPM - COLP</a:t>
            </a:r>
          </a:p>
        </p:txBody>
      </p:sp>
      <p:sp>
        <p:nvSpPr>
          <p:cNvPr id="12" name="AutoShape 20">
            <a:extLst>
              <a:ext uri="{FF2B5EF4-FFF2-40B4-BE49-F238E27FC236}">
                <a16:creationId xmlns:a16="http://schemas.microsoft.com/office/drawing/2014/main" id="{63F3C0B3-0C86-8F6D-58BC-F0BFB622583A}"/>
              </a:ext>
            </a:extLst>
          </p:cNvPr>
          <p:cNvSpPr>
            <a:spLocks noChangeArrowheads="1"/>
          </p:cNvSpPr>
          <p:nvPr/>
        </p:nvSpPr>
        <p:spPr bwMode="gray">
          <a:xfrm>
            <a:off x="5960319" y="1219200"/>
            <a:ext cx="4631482" cy="280968"/>
          </a:xfrm>
          <a:prstGeom prst="chevron">
            <a:avLst>
              <a:gd name="adj" fmla="val 1753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" tIns="0" rIns="0" bIns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 Protección Vejez (RPV)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A0FEE13-7507-398C-F70A-25CD3B0CB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24008" y="4891547"/>
            <a:ext cx="3040418" cy="2023521"/>
          </a:xfrm>
          <a:prstGeom prst="rect">
            <a:avLst/>
          </a:prstGeom>
        </p:spPr>
      </p:pic>
      <p:sp>
        <p:nvSpPr>
          <p:cNvPr id="6" name="Pentagon 3">
            <a:extLst>
              <a:ext uri="{FF2B5EF4-FFF2-40B4-BE49-F238E27FC236}">
                <a16:creationId xmlns:a16="http://schemas.microsoft.com/office/drawing/2014/main" id="{7196F9F4-46EC-1CA2-33B9-105D5BB9E9CE}"/>
              </a:ext>
            </a:extLst>
          </p:cNvPr>
          <p:cNvSpPr/>
          <p:nvPr/>
        </p:nvSpPr>
        <p:spPr>
          <a:xfrm rot="5400000">
            <a:off x="672361" y="4345443"/>
            <a:ext cx="2285990" cy="1522511"/>
          </a:xfrm>
          <a:prstGeom prst="homePlate">
            <a:avLst>
              <a:gd name="adj" fmla="val 19009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4C97C902-86DC-7F0D-95B9-C5EA8E7F4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536204"/>
              </p:ext>
            </p:extLst>
          </p:nvPr>
        </p:nvGraphicFramePr>
        <p:xfrm>
          <a:off x="1195697" y="4223880"/>
          <a:ext cx="1306203" cy="1425885"/>
        </p:xfrm>
        <a:graphic>
          <a:graphicData uri="http://schemas.openxmlformats.org/drawingml/2006/table">
            <a:tbl>
              <a:tblPr/>
              <a:tblGrid>
                <a:gridCol w="844253">
                  <a:extLst>
                    <a:ext uri="{9D8B030D-6E8A-4147-A177-3AD203B41FA5}">
                      <a16:colId xmlns:a16="http://schemas.microsoft.com/office/drawing/2014/main" val="4004874324"/>
                    </a:ext>
                  </a:extLst>
                </a:gridCol>
                <a:gridCol w="461950">
                  <a:extLst>
                    <a:ext uri="{9D8B030D-6E8A-4147-A177-3AD203B41FA5}">
                      <a16:colId xmlns:a16="http://schemas.microsoft.com/office/drawing/2014/main" val="189844766"/>
                    </a:ext>
                  </a:extLst>
                </a:gridCol>
              </a:tblGrid>
              <a:tr h="27209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Ejemplo Tipo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RPM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180426"/>
                  </a:ext>
                </a:extLst>
              </a:tr>
              <a:tr h="13604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IBL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 SM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452469"/>
                  </a:ext>
                </a:extLst>
              </a:tr>
              <a:tr h="13604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Semanas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4C6E7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4C6E7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62911"/>
                  </a:ext>
                </a:extLst>
              </a:tr>
              <a:tr h="27209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+ Sem Mín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4C6E7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4C6E7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8984145"/>
                  </a:ext>
                </a:extLst>
              </a:tr>
              <a:tr h="136047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s-CO" sz="1000" b="0" i="0" u="none" strike="noStrike" err="1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Sem</a:t>
                      </a:r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O" sz="1000" b="0" i="0" u="none" strike="noStrike" err="1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Adic</a:t>
                      </a:r>
                      <a:endParaRPr lang="es-CO" sz="10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9,00%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522009"/>
                  </a:ext>
                </a:extLst>
              </a:tr>
              <a:tr h="142850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- SM de IBL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-5,00%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98890"/>
                  </a:ext>
                </a:extLst>
              </a:tr>
              <a:tr h="272095">
                <a:tc>
                  <a:txBody>
                    <a:bodyPr/>
                    <a:lstStyle/>
                    <a:p>
                      <a:pPr algn="l" fontAlgn="b"/>
                      <a:r>
                        <a:rPr lang="es-CO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TR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69,50%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21905"/>
                  </a:ext>
                </a:extLst>
              </a:tr>
            </a:tbl>
          </a:graphicData>
        </a:graphic>
      </p:graphicFrame>
      <p:sp>
        <p:nvSpPr>
          <p:cNvPr id="15" name="Elipse 14">
            <a:extLst>
              <a:ext uri="{FF2B5EF4-FFF2-40B4-BE49-F238E27FC236}">
                <a16:creationId xmlns:a16="http://schemas.microsoft.com/office/drawing/2014/main" id="{72EFDC90-27F9-6A99-AF14-1F8BF7A7B000}"/>
              </a:ext>
            </a:extLst>
          </p:cNvPr>
          <p:cNvSpPr/>
          <p:nvPr/>
        </p:nvSpPr>
        <p:spPr>
          <a:xfrm>
            <a:off x="7441210" y="5203392"/>
            <a:ext cx="457200" cy="17248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s-CO" sz="1200">
              <a:ln>
                <a:solidFill>
                  <a:srgbClr val="C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3183" name="Rounded Rectangle 97">
            <a:extLst>
              <a:ext uri="{FF2B5EF4-FFF2-40B4-BE49-F238E27FC236}">
                <a16:creationId xmlns:a16="http://schemas.microsoft.com/office/drawing/2014/main" id="{E69FC14C-8F9E-3839-21D5-82EB1894E54D}"/>
              </a:ext>
            </a:extLst>
          </p:cNvPr>
          <p:cNvSpPr/>
          <p:nvPr/>
        </p:nvSpPr>
        <p:spPr>
          <a:xfrm>
            <a:off x="11592586" y="4212558"/>
            <a:ext cx="270555" cy="1223659"/>
          </a:xfrm>
          <a:prstGeom prst="round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IN" sz="1200">
              <a:solidFill>
                <a:schemeClr val="tx1"/>
              </a:solidFill>
            </a:endParaRPr>
          </a:p>
        </p:txBody>
      </p:sp>
      <p:sp>
        <p:nvSpPr>
          <p:cNvPr id="133184" name="Ellipse 211">
            <a:extLst>
              <a:ext uri="{FF2B5EF4-FFF2-40B4-BE49-F238E27FC236}">
                <a16:creationId xmlns:a16="http://schemas.microsoft.com/office/drawing/2014/main" id="{9010749C-3A63-AF7B-E7DC-CCCA40814AEF}"/>
              </a:ext>
            </a:extLst>
          </p:cNvPr>
          <p:cNvSpPr/>
          <p:nvPr/>
        </p:nvSpPr>
        <p:spPr bwMode="gray">
          <a:xfrm>
            <a:off x="11428510" y="5898032"/>
            <a:ext cx="598390" cy="307778"/>
          </a:xfrm>
          <a:prstGeom prst="ellipse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3185" name="Gruppieren 3">
            <a:extLst>
              <a:ext uri="{FF2B5EF4-FFF2-40B4-BE49-F238E27FC236}">
                <a16:creationId xmlns:a16="http://schemas.microsoft.com/office/drawing/2014/main" id="{DA58632F-FCEC-3D6C-FFE5-0FE424271286}"/>
              </a:ext>
            </a:extLst>
          </p:cNvPr>
          <p:cNvGrpSpPr/>
          <p:nvPr/>
        </p:nvGrpSpPr>
        <p:grpSpPr>
          <a:xfrm>
            <a:off x="10738736" y="4147025"/>
            <a:ext cx="598390" cy="1995080"/>
            <a:chOff x="5266114" y="2970320"/>
            <a:chExt cx="933024" cy="2746928"/>
          </a:xfrm>
        </p:grpSpPr>
        <p:cxnSp>
          <p:nvCxnSpPr>
            <p:cNvPr id="133186" name="Gerade Verbindung 216">
              <a:extLst>
                <a:ext uri="{FF2B5EF4-FFF2-40B4-BE49-F238E27FC236}">
                  <a16:creationId xmlns:a16="http://schemas.microsoft.com/office/drawing/2014/main" id="{804A1212-77CE-0C79-28BC-46B3EC69CD34}"/>
                </a:ext>
              </a:extLst>
            </p:cNvPr>
            <p:cNvCxnSpPr/>
            <p:nvPr/>
          </p:nvCxnSpPr>
          <p:spPr bwMode="gray">
            <a:xfrm flipH="1">
              <a:off x="5896906" y="5511128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87" name="Gerade Verbindung 219">
              <a:extLst>
                <a:ext uri="{FF2B5EF4-FFF2-40B4-BE49-F238E27FC236}">
                  <a16:creationId xmlns:a16="http://schemas.microsoft.com/office/drawing/2014/main" id="{9E79C6E6-6601-38B2-E6FF-1F766F9DBE5B}"/>
                </a:ext>
              </a:extLst>
            </p:cNvPr>
            <p:cNvCxnSpPr/>
            <p:nvPr/>
          </p:nvCxnSpPr>
          <p:spPr bwMode="gray">
            <a:xfrm flipH="1">
              <a:off x="5896906" y="5113324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88" name="Gerade Verbindung 225">
              <a:extLst>
                <a:ext uri="{FF2B5EF4-FFF2-40B4-BE49-F238E27FC236}">
                  <a16:creationId xmlns:a16="http://schemas.microsoft.com/office/drawing/2014/main" id="{BCF550EF-D612-9D4D-D3C5-881E631E0F2D}"/>
                </a:ext>
              </a:extLst>
            </p:cNvPr>
            <p:cNvCxnSpPr/>
            <p:nvPr/>
          </p:nvCxnSpPr>
          <p:spPr bwMode="gray">
            <a:xfrm flipH="1">
              <a:off x="5896906" y="3124299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89" name="Gerade Verbindung 226">
              <a:extLst>
                <a:ext uri="{FF2B5EF4-FFF2-40B4-BE49-F238E27FC236}">
                  <a16:creationId xmlns:a16="http://schemas.microsoft.com/office/drawing/2014/main" id="{84B3871B-94A0-9D09-0350-6241EEA79479}"/>
                </a:ext>
              </a:extLst>
            </p:cNvPr>
            <p:cNvCxnSpPr/>
            <p:nvPr/>
          </p:nvCxnSpPr>
          <p:spPr bwMode="gray">
            <a:xfrm flipH="1">
              <a:off x="5896906" y="3522104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90" name="Gerade Verbindung 227">
              <a:extLst>
                <a:ext uri="{FF2B5EF4-FFF2-40B4-BE49-F238E27FC236}">
                  <a16:creationId xmlns:a16="http://schemas.microsoft.com/office/drawing/2014/main" id="{982D1C24-E04A-107F-EC5E-CE31DD6B7EC3}"/>
                </a:ext>
              </a:extLst>
            </p:cNvPr>
            <p:cNvCxnSpPr/>
            <p:nvPr/>
          </p:nvCxnSpPr>
          <p:spPr bwMode="gray">
            <a:xfrm flipH="1">
              <a:off x="5896906" y="3919909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91" name="Gerade Verbindung 228">
              <a:extLst>
                <a:ext uri="{FF2B5EF4-FFF2-40B4-BE49-F238E27FC236}">
                  <a16:creationId xmlns:a16="http://schemas.microsoft.com/office/drawing/2014/main" id="{ED78FF25-6951-33E3-0E99-0E777B66F282}"/>
                </a:ext>
              </a:extLst>
            </p:cNvPr>
            <p:cNvCxnSpPr/>
            <p:nvPr/>
          </p:nvCxnSpPr>
          <p:spPr bwMode="gray">
            <a:xfrm flipH="1">
              <a:off x="5896906" y="4317714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92" name="Gerade Verbindung 229">
              <a:extLst>
                <a:ext uri="{FF2B5EF4-FFF2-40B4-BE49-F238E27FC236}">
                  <a16:creationId xmlns:a16="http://schemas.microsoft.com/office/drawing/2014/main" id="{D31C108E-69E8-D78C-6B45-2D7388A69E66}"/>
                </a:ext>
              </a:extLst>
            </p:cNvPr>
            <p:cNvCxnSpPr/>
            <p:nvPr/>
          </p:nvCxnSpPr>
          <p:spPr bwMode="gray">
            <a:xfrm flipH="1">
              <a:off x="5896906" y="4715519"/>
              <a:ext cx="30223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193" name="Gruppieren 253">
              <a:extLst>
                <a:ext uri="{FF2B5EF4-FFF2-40B4-BE49-F238E27FC236}">
                  <a16:creationId xmlns:a16="http://schemas.microsoft.com/office/drawing/2014/main" id="{BA9B41C7-E471-038F-71A5-29B0E989FD38}"/>
                </a:ext>
              </a:extLst>
            </p:cNvPr>
            <p:cNvGrpSpPr/>
            <p:nvPr/>
          </p:nvGrpSpPr>
          <p:grpSpPr bwMode="gray">
            <a:xfrm>
              <a:off x="6045994" y="3203860"/>
              <a:ext cx="153144" cy="238683"/>
              <a:chOff x="6045994" y="1612640"/>
              <a:chExt cx="153144" cy="238683"/>
            </a:xfrm>
          </p:grpSpPr>
          <p:cxnSp>
            <p:nvCxnSpPr>
              <p:cNvPr id="133226" name="Gerade Verbindung 254">
                <a:extLst>
                  <a:ext uri="{FF2B5EF4-FFF2-40B4-BE49-F238E27FC236}">
                    <a16:creationId xmlns:a16="http://schemas.microsoft.com/office/drawing/2014/main" id="{1250DCB4-024C-6D10-B578-1B3875295757}"/>
                  </a:ext>
                </a:extLst>
              </p:cNvPr>
              <p:cNvCxnSpPr/>
              <p:nvPr/>
            </p:nvCxnSpPr>
            <p:spPr bwMode="gray">
              <a:xfrm flipH="1">
                <a:off x="6045994" y="1612640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7" name="Gerade Verbindung 255">
                <a:extLst>
                  <a:ext uri="{FF2B5EF4-FFF2-40B4-BE49-F238E27FC236}">
                    <a16:creationId xmlns:a16="http://schemas.microsoft.com/office/drawing/2014/main" id="{15B51E56-62F3-C703-B941-4EE49362D790}"/>
                  </a:ext>
                </a:extLst>
              </p:cNvPr>
              <p:cNvCxnSpPr/>
              <p:nvPr/>
            </p:nvCxnSpPr>
            <p:spPr bwMode="gray">
              <a:xfrm flipH="1">
                <a:off x="6045994" y="1692201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8" name="Gerade Verbindung 256">
                <a:extLst>
                  <a:ext uri="{FF2B5EF4-FFF2-40B4-BE49-F238E27FC236}">
                    <a16:creationId xmlns:a16="http://schemas.microsoft.com/office/drawing/2014/main" id="{0FA7066F-B60F-F70A-36D9-6549E459E04D}"/>
                  </a:ext>
                </a:extLst>
              </p:cNvPr>
              <p:cNvCxnSpPr/>
              <p:nvPr/>
            </p:nvCxnSpPr>
            <p:spPr bwMode="gray">
              <a:xfrm flipH="1">
                <a:off x="6045994" y="1771762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9" name="Gerade Verbindung 257">
                <a:extLst>
                  <a:ext uri="{FF2B5EF4-FFF2-40B4-BE49-F238E27FC236}">
                    <a16:creationId xmlns:a16="http://schemas.microsoft.com/office/drawing/2014/main" id="{6F0B2F5A-14A3-C513-E62F-B9D87625FF03}"/>
                  </a:ext>
                </a:extLst>
              </p:cNvPr>
              <p:cNvCxnSpPr/>
              <p:nvPr/>
            </p:nvCxnSpPr>
            <p:spPr bwMode="gray">
              <a:xfrm flipH="1">
                <a:off x="6045994" y="1851323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194" name="Gruppieren 258">
              <a:extLst>
                <a:ext uri="{FF2B5EF4-FFF2-40B4-BE49-F238E27FC236}">
                  <a16:creationId xmlns:a16="http://schemas.microsoft.com/office/drawing/2014/main" id="{CCD8CF99-B8FE-E710-BED9-1B97A17C3D91}"/>
                </a:ext>
              </a:extLst>
            </p:cNvPr>
            <p:cNvGrpSpPr/>
            <p:nvPr/>
          </p:nvGrpSpPr>
          <p:grpSpPr bwMode="gray">
            <a:xfrm>
              <a:off x="6045994" y="3601665"/>
              <a:ext cx="153144" cy="238683"/>
              <a:chOff x="6045994" y="1612640"/>
              <a:chExt cx="153144" cy="238683"/>
            </a:xfrm>
          </p:grpSpPr>
          <p:cxnSp>
            <p:nvCxnSpPr>
              <p:cNvPr id="133222" name="Gerade Verbindung 259">
                <a:extLst>
                  <a:ext uri="{FF2B5EF4-FFF2-40B4-BE49-F238E27FC236}">
                    <a16:creationId xmlns:a16="http://schemas.microsoft.com/office/drawing/2014/main" id="{DF4BDB48-11C5-A983-1B1D-7A73D32CEC0A}"/>
                  </a:ext>
                </a:extLst>
              </p:cNvPr>
              <p:cNvCxnSpPr/>
              <p:nvPr/>
            </p:nvCxnSpPr>
            <p:spPr bwMode="gray">
              <a:xfrm flipH="1">
                <a:off x="6045994" y="1612640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3" name="Gerade Verbindung 260">
                <a:extLst>
                  <a:ext uri="{FF2B5EF4-FFF2-40B4-BE49-F238E27FC236}">
                    <a16:creationId xmlns:a16="http://schemas.microsoft.com/office/drawing/2014/main" id="{20BABC9E-22FC-B347-362E-876D24C901E0}"/>
                  </a:ext>
                </a:extLst>
              </p:cNvPr>
              <p:cNvCxnSpPr/>
              <p:nvPr/>
            </p:nvCxnSpPr>
            <p:spPr bwMode="gray">
              <a:xfrm flipH="1">
                <a:off x="6045994" y="1692201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4" name="Gerade Verbindung 261">
                <a:extLst>
                  <a:ext uri="{FF2B5EF4-FFF2-40B4-BE49-F238E27FC236}">
                    <a16:creationId xmlns:a16="http://schemas.microsoft.com/office/drawing/2014/main" id="{46E25C46-6052-1A74-665A-EA9CCD82AEB7}"/>
                  </a:ext>
                </a:extLst>
              </p:cNvPr>
              <p:cNvCxnSpPr/>
              <p:nvPr/>
            </p:nvCxnSpPr>
            <p:spPr bwMode="gray">
              <a:xfrm flipH="1">
                <a:off x="6045994" y="1771762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5" name="Gerade Verbindung 262">
                <a:extLst>
                  <a:ext uri="{FF2B5EF4-FFF2-40B4-BE49-F238E27FC236}">
                    <a16:creationId xmlns:a16="http://schemas.microsoft.com/office/drawing/2014/main" id="{18A8EF5F-D60A-B6C0-85E3-166ADCA13CC6}"/>
                  </a:ext>
                </a:extLst>
              </p:cNvPr>
              <p:cNvCxnSpPr/>
              <p:nvPr/>
            </p:nvCxnSpPr>
            <p:spPr bwMode="gray">
              <a:xfrm flipH="1">
                <a:off x="6045994" y="1851323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195" name="Gruppieren 263">
              <a:extLst>
                <a:ext uri="{FF2B5EF4-FFF2-40B4-BE49-F238E27FC236}">
                  <a16:creationId xmlns:a16="http://schemas.microsoft.com/office/drawing/2014/main" id="{59097693-149C-D18B-1DCD-84BE168B3F43}"/>
                </a:ext>
              </a:extLst>
            </p:cNvPr>
            <p:cNvGrpSpPr/>
            <p:nvPr/>
          </p:nvGrpSpPr>
          <p:grpSpPr bwMode="gray">
            <a:xfrm>
              <a:off x="6045994" y="3999470"/>
              <a:ext cx="153144" cy="238683"/>
              <a:chOff x="6045994" y="1612640"/>
              <a:chExt cx="153144" cy="238683"/>
            </a:xfrm>
          </p:grpSpPr>
          <p:cxnSp>
            <p:nvCxnSpPr>
              <p:cNvPr id="133218" name="Gerade Verbindung 264">
                <a:extLst>
                  <a:ext uri="{FF2B5EF4-FFF2-40B4-BE49-F238E27FC236}">
                    <a16:creationId xmlns:a16="http://schemas.microsoft.com/office/drawing/2014/main" id="{E9974F77-F0D5-9C50-D591-1DE5C4AEADF6}"/>
                  </a:ext>
                </a:extLst>
              </p:cNvPr>
              <p:cNvCxnSpPr/>
              <p:nvPr/>
            </p:nvCxnSpPr>
            <p:spPr bwMode="gray">
              <a:xfrm flipH="1">
                <a:off x="6045994" y="1612640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9" name="Gerade Verbindung 265">
                <a:extLst>
                  <a:ext uri="{FF2B5EF4-FFF2-40B4-BE49-F238E27FC236}">
                    <a16:creationId xmlns:a16="http://schemas.microsoft.com/office/drawing/2014/main" id="{200159DC-3A7B-C40D-8B3E-7EE4EA6C1B60}"/>
                  </a:ext>
                </a:extLst>
              </p:cNvPr>
              <p:cNvCxnSpPr/>
              <p:nvPr/>
            </p:nvCxnSpPr>
            <p:spPr bwMode="gray">
              <a:xfrm flipH="1">
                <a:off x="6045994" y="1692201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0" name="Gerade Verbindung 266">
                <a:extLst>
                  <a:ext uri="{FF2B5EF4-FFF2-40B4-BE49-F238E27FC236}">
                    <a16:creationId xmlns:a16="http://schemas.microsoft.com/office/drawing/2014/main" id="{60AE49C3-3627-6CE9-3AD7-7C3B1CF7065D}"/>
                  </a:ext>
                </a:extLst>
              </p:cNvPr>
              <p:cNvCxnSpPr/>
              <p:nvPr/>
            </p:nvCxnSpPr>
            <p:spPr bwMode="gray">
              <a:xfrm flipH="1">
                <a:off x="6045994" y="1771762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21" name="Gerade Verbindung 267">
                <a:extLst>
                  <a:ext uri="{FF2B5EF4-FFF2-40B4-BE49-F238E27FC236}">
                    <a16:creationId xmlns:a16="http://schemas.microsoft.com/office/drawing/2014/main" id="{E6E44674-4850-2535-C236-D96E6F2C64C7}"/>
                  </a:ext>
                </a:extLst>
              </p:cNvPr>
              <p:cNvCxnSpPr/>
              <p:nvPr/>
            </p:nvCxnSpPr>
            <p:spPr bwMode="gray">
              <a:xfrm flipH="1">
                <a:off x="6045994" y="1851323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196" name="Gruppieren 268">
              <a:extLst>
                <a:ext uri="{FF2B5EF4-FFF2-40B4-BE49-F238E27FC236}">
                  <a16:creationId xmlns:a16="http://schemas.microsoft.com/office/drawing/2014/main" id="{F21ED1EE-633E-1EBF-6666-667B559BDE12}"/>
                </a:ext>
              </a:extLst>
            </p:cNvPr>
            <p:cNvGrpSpPr/>
            <p:nvPr/>
          </p:nvGrpSpPr>
          <p:grpSpPr bwMode="gray">
            <a:xfrm>
              <a:off x="6045994" y="4397275"/>
              <a:ext cx="153144" cy="238683"/>
              <a:chOff x="6045994" y="1612640"/>
              <a:chExt cx="153144" cy="238683"/>
            </a:xfrm>
          </p:grpSpPr>
          <p:cxnSp>
            <p:nvCxnSpPr>
              <p:cNvPr id="133214" name="Gerade Verbindung 269">
                <a:extLst>
                  <a:ext uri="{FF2B5EF4-FFF2-40B4-BE49-F238E27FC236}">
                    <a16:creationId xmlns:a16="http://schemas.microsoft.com/office/drawing/2014/main" id="{55557F07-54F9-969B-5FD4-4239FF6E8418}"/>
                  </a:ext>
                </a:extLst>
              </p:cNvPr>
              <p:cNvCxnSpPr/>
              <p:nvPr/>
            </p:nvCxnSpPr>
            <p:spPr bwMode="gray">
              <a:xfrm flipH="1">
                <a:off x="6045994" y="1612640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5" name="Gerade Verbindung 270">
                <a:extLst>
                  <a:ext uri="{FF2B5EF4-FFF2-40B4-BE49-F238E27FC236}">
                    <a16:creationId xmlns:a16="http://schemas.microsoft.com/office/drawing/2014/main" id="{B2B0A48C-4099-6980-D173-0C28EA7C1340}"/>
                  </a:ext>
                </a:extLst>
              </p:cNvPr>
              <p:cNvCxnSpPr/>
              <p:nvPr/>
            </p:nvCxnSpPr>
            <p:spPr bwMode="gray">
              <a:xfrm flipH="1">
                <a:off x="6045994" y="1692201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6" name="Gerade Verbindung 271">
                <a:extLst>
                  <a:ext uri="{FF2B5EF4-FFF2-40B4-BE49-F238E27FC236}">
                    <a16:creationId xmlns:a16="http://schemas.microsoft.com/office/drawing/2014/main" id="{38C2D8E8-E0E3-83AB-10DF-FEBE4E6CD1D4}"/>
                  </a:ext>
                </a:extLst>
              </p:cNvPr>
              <p:cNvCxnSpPr/>
              <p:nvPr/>
            </p:nvCxnSpPr>
            <p:spPr bwMode="gray">
              <a:xfrm flipH="1">
                <a:off x="6045994" y="1771762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7" name="Gerade Verbindung 272">
                <a:extLst>
                  <a:ext uri="{FF2B5EF4-FFF2-40B4-BE49-F238E27FC236}">
                    <a16:creationId xmlns:a16="http://schemas.microsoft.com/office/drawing/2014/main" id="{8AD94A3A-2142-70B7-A481-EF6A78337F69}"/>
                  </a:ext>
                </a:extLst>
              </p:cNvPr>
              <p:cNvCxnSpPr/>
              <p:nvPr/>
            </p:nvCxnSpPr>
            <p:spPr bwMode="gray">
              <a:xfrm flipH="1">
                <a:off x="6045994" y="1851323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197" name="Gruppieren 273">
              <a:extLst>
                <a:ext uri="{FF2B5EF4-FFF2-40B4-BE49-F238E27FC236}">
                  <a16:creationId xmlns:a16="http://schemas.microsoft.com/office/drawing/2014/main" id="{02751491-65B3-20AA-F8EE-36041076128D}"/>
                </a:ext>
              </a:extLst>
            </p:cNvPr>
            <p:cNvGrpSpPr/>
            <p:nvPr/>
          </p:nvGrpSpPr>
          <p:grpSpPr bwMode="gray">
            <a:xfrm>
              <a:off x="6045994" y="4795080"/>
              <a:ext cx="153144" cy="238683"/>
              <a:chOff x="6045994" y="1612640"/>
              <a:chExt cx="153144" cy="238683"/>
            </a:xfrm>
          </p:grpSpPr>
          <p:cxnSp>
            <p:nvCxnSpPr>
              <p:cNvPr id="133210" name="Gerade Verbindung 274">
                <a:extLst>
                  <a:ext uri="{FF2B5EF4-FFF2-40B4-BE49-F238E27FC236}">
                    <a16:creationId xmlns:a16="http://schemas.microsoft.com/office/drawing/2014/main" id="{A76E9287-EADE-8F93-F672-A02860CF51BF}"/>
                  </a:ext>
                </a:extLst>
              </p:cNvPr>
              <p:cNvCxnSpPr/>
              <p:nvPr/>
            </p:nvCxnSpPr>
            <p:spPr bwMode="gray">
              <a:xfrm flipH="1">
                <a:off x="6045994" y="1612640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1" name="Gerade Verbindung 275">
                <a:extLst>
                  <a:ext uri="{FF2B5EF4-FFF2-40B4-BE49-F238E27FC236}">
                    <a16:creationId xmlns:a16="http://schemas.microsoft.com/office/drawing/2014/main" id="{345416A0-3A7E-D988-1F08-149815332B36}"/>
                  </a:ext>
                </a:extLst>
              </p:cNvPr>
              <p:cNvCxnSpPr/>
              <p:nvPr/>
            </p:nvCxnSpPr>
            <p:spPr bwMode="gray">
              <a:xfrm flipH="1">
                <a:off x="6045994" y="1692201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2" name="Gerade Verbindung 276">
                <a:extLst>
                  <a:ext uri="{FF2B5EF4-FFF2-40B4-BE49-F238E27FC236}">
                    <a16:creationId xmlns:a16="http://schemas.microsoft.com/office/drawing/2014/main" id="{D73FDB67-A92D-3569-5F96-1EB69A32041C}"/>
                  </a:ext>
                </a:extLst>
              </p:cNvPr>
              <p:cNvCxnSpPr/>
              <p:nvPr/>
            </p:nvCxnSpPr>
            <p:spPr bwMode="gray">
              <a:xfrm flipH="1">
                <a:off x="6045994" y="1771762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13" name="Gerade Verbindung 277">
                <a:extLst>
                  <a:ext uri="{FF2B5EF4-FFF2-40B4-BE49-F238E27FC236}">
                    <a16:creationId xmlns:a16="http://schemas.microsoft.com/office/drawing/2014/main" id="{187C6359-3E4C-2DC9-F953-BA7571CA2F48}"/>
                  </a:ext>
                </a:extLst>
              </p:cNvPr>
              <p:cNvCxnSpPr/>
              <p:nvPr/>
            </p:nvCxnSpPr>
            <p:spPr bwMode="gray">
              <a:xfrm flipH="1">
                <a:off x="6045994" y="1851323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198" name="Gruppieren 278">
              <a:extLst>
                <a:ext uri="{FF2B5EF4-FFF2-40B4-BE49-F238E27FC236}">
                  <a16:creationId xmlns:a16="http://schemas.microsoft.com/office/drawing/2014/main" id="{BF63EB74-85AC-14FC-5BCE-1AEA90F8C329}"/>
                </a:ext>
              </a:extLst>
            </p:cNvPr>
            <p:cNvGrpSpPr/>
            <p:nvPr/>
          </p:nvGrpSpPr>
          <p:grpSpPr bwMode="gray">
            <a:xfrm>
              <a:off x="6045994" y="5192885"/>
              <a:ext cx="153144" cy="238683"/>
              <a:chOff x="6045994" y="1612640"/>
              <a:chExt cx="153144" cy="238683"/>
            </a:xfrm>
          </p:grpSpPr>
          <p:cxnSp>
            <p:nvCxnSpPr>
              <p:cNvPr id="133206" name="Gerade Verbindung 279">
                <a:extLst>
                  <a:ext uri="{FF2B5EF4-FFF2-40B4-BE49-F238E27FC236}">
                    <a16:creationId xmlns:a16="http://schemas.microsoft.com/office/drawing/2014/main" id="{B7B3BA04-CE31-363B-9F60-9CB6BCC182A5}"/>
                  </a:ext>
                </a:extLst>
              </p:cNvPr>
              <p:cNvCxnSpPr/>
              <p:nvPr/>
            </p:nvCxnSpPr>
            <p:spPr bwMode="gray">
              <a:xfrm flipH="1">
                <a:off x="6045994" y="1612640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07" name="Gerade Verbindung 280">
                <a:extLst>
                  <a:ext uri="{FF2B5EF4-FFF2-40B4-BE49-F238E27FC236}">
                    <a16:creationId xmlns:a16="http://schemas.microsoft.com/office/drawing/2014/main" id="{2F09FDDD-4D09-45C2-0420-D113EBE829AF}"/>
                  </a:ext>
                </a:extLst>
              </p:cNvPr>
              <p:cNvCxnSpPr/>
              <p:nvPr/>
            </p:nvCxnSpPr>
            <p:spPr bwMode="gray">
              <a:xfrm flipH="1">
                <a:off x="6045994" y="1692201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08" name="Gerade Verbindung 281">
                <a:extLst>
                  <a:ext uri="{FF2B5EF4-FFF2-40B4-BE49-F238E27FC236}">
                    <a16:creationId xmlns:a16="http://schemas.microsoft.com/office/drawing/2014/main" id="{3967FD8E-E228-8C18-D94B-93797992CF44}"/>
                  </a:ext>
                </a:extLst>
              </p:cNvPr>
              <p:cNvCxnSpPr/>
              <p:nvPr/>
            </p:nvCxnSpPr>
            <p:spPr bwMode="gray">
              <a:xfrm flipH="1">
                <a:off x="6045994" y="1771762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09" name="Gerade Verbindung 282">
                <a:extLst>
                  <a:ext uri="{FF2B5EF4-FFF2-40B4-BE49-F238E27FC236}">
                    <a16:creationId xmlns:a16="http://schemas.microsoft.com/office/drawing/2014/main" id="{A147E097-5855-00AB-6CD7-C797A6B47563}"/>
                  </a:ext>
                </a:extLst>
              </p:cNvPr>
              <p:cNvCxnSpPr/>
              <p:nvPr/>
            </p:nvCxnSpPr>
            <p:spPr bwMode="gray">
              <a:xfrm flipH="1">
                <a:off x="6045994" y="1851323"/>
                <a:ext cx="1531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199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F91B869F-9810-3244-1D24-C1C339EA1A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5357050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30%</a:t>
              </a:r>
            </a:p>
          </p:txBody>
        </p:sp>
        <p:sp>
          <p:nvSpPr>
            <p:cNvPr id="133200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8478DB34-613D-B712-4FA3-7C2ED0E1B1D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4959265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30%</a:t>
              </a:r>
            </a:p>
          </p:txBody>
        </p:sp>
        <p:sp>
          <p:nvSpPr>
            <p:cNvPr id="133201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C4B38691-C9B6-B21F-79D2-E7EBDFDE20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4561477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30%</a:t>
              </a:r>
            </a:p>
          </p:txBody>
        </p:sp>
        <p:sp>
          <p:nvSpPr>
            <p:cNvPr id="133202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AB44F175-C385-89C6-206D-EA2186F6AB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4163688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35%</a:t>
              </a:r>
            </a:p>
          </p:txBody>
        </p:sp>
        <p:sp>
          <p:nvSpPr>
            <p:cNvPr id="133203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4615B7D1-B6B1-6E48-7A96-6B2054CDA4E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3765898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40%</a:t>
              </a:r>
            </a:p>
          </p:txBody>
        </p:sp>
        <p:sp>
          <p:nvSpPr>
            <p:cNvPr id="133204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EA18E3AD-A284-8F36-47BD-D91E99A9153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3368110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50%</a:t>
              </a:r>
            </a:p>
          </p:txBody>
        </p:sp>
        <p:sp>
          <p:nvSpPr>
            <p:cNvPr id="133205" name="Rectangle 37" descr="© INSCALE GmbH, 26.05.2010&#10;http://www.presentationload.com/">
              <a:extLst>
                <a:ext uri="{FF2B5EF4-FFF2-40B4-BE49-F238E27FC236}">
                  <a16:creationId xmlns:a16="http://schemas.microsoft.com/office/drawing/2014/main" id="{1CAFD246-9868-23C6-BDB0-2840AF8C4BB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266114" y="2970320"/>
              <a:ext cx="552449" cy="36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rIns="0">
              <a:spAutoFit/>
            </a:bodyPr>
            <a:lstStyle/>
            <a:p>
              <a:pPr algn="r"/>
              <a:r>
                <a:rPr lang="en-US" sz="1100" noProof="1">
                  <a:solidFill>
                    <a:srgbClr val="646464"/>
                  </a:solidFill>
                </a:rPr>
                <a:t>60%</a:t>
              </a:r>
            </a:p>
          </p:txBody>
        </p:sp>
      </p:grpSp>
      <p:sp>
        <p:nvSpPr>
          <p:cNvPr id="133230" name="Rechteck 81">
            <a:extLst>
              <a:ext uri="{FF2B5EF4-FFF2-40B4-BE49-F238E27FC236}">
                <a16:creationId xmlns:a16="http://schemas.microsoft.com/office/drawing/2014/main" id="{9C0FE097-E27E-D9FA-542F-B19D03A48197}"/>
              </a:ext>
            </a:extLst>
          </p:cNvPr>
          <p:cNvSpPr/>
          <p:nvPr/>
        </p:nvSpPr>
        <p:spPr bwMode="gray">
          <a:xfrm>
            <a:off x="11592586" y="5241200"/>
            <a:ext cx="270239" cy="779560"/>
          </a:xfrm>
          <a:prstGeom prst="rect">
            <a:avLst/>
          </a:prstGeom>
          <a:solidFill>
            <a:srgbClr val="0070C0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46464"/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4469D5A-D23C-8AA0-9E1C-9F7B7A192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664719"/>
              </p:ext>
            </p:extLst>
          </p:nvPr>
        </p:nvGraphicFramePr>
        <p:xfrm>
          <a:off x="2853260" y="4033959"/>
          <a:ext cx="7302500" cy="1905000"/>
        </p:xfrm>
        <a:graphic>
          <a:graphicData uri="http://schemas.openxmlformats.org/drawingml/2006/table">
            <a:tbl>
              <a:tblPr/>
              <a:tblGrid>
                <a:gridCol w="1358900">
                  <a:extLst>
                    <a:ext uri="{9D8B030D-6E8A-4147-A177-3AD203B41FA5}">
                      <a16:colId xmlns:a16="http://schemas.microsoft.com/office/drawing/2014/main" val="16912354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4865514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706038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0056993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52514404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46996697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68593646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Reemplazo RPM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7867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IBL en SM/ Semanas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720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74.0%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77.0%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79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79.8%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9005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79.4%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6624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66.5%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69.5%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75.5%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78.5%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7811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60.5%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66.5%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69.5%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75.5%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1029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58.0%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61.0%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3400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55.5%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58.5%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61.5%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732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56.0%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59.0%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62.0%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608419"/>
                  </a:ext>
                </a:extLst>
              </a:tr>
            </a:tbl>
          </a:graphicData>
        </a:graphic>
      </p:graphicFrame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F81E35AD-1659-0E64-A7B0-DDCFD1AB824E}"/>
              </a:ext>
            </a:extLst>
          </p:cNvPr>
          <p:cNvCxnSpPr/>
          <p:nvPr/>
        </p:nvCxnSpPr>
        <p:spPr>
          <a:xfrm flipH="1">
            <a:off x="3748596" y="5347342"/>
            <a:ext cx="3744000" cy="0"/>
          </a:xfrm>
          <a:prstGeom prst="straightConnector1">
            <a:avLst/>
          </a:prstGeom>
          <a:ln w="9525">
            <a:solidFill>
              <a:srgbClr val="F04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3724F998-0339-664E-4A25-ACA630C4B257}"/>
              </a:ext>
            </a:extLst>
          </p:cNvPr>
          <p:cNvCxnSpPr>
            <a:cxnSpLocks/>
          </p:cNvCxnSpPr>
          <p:nvPr/>
        </p:nvCxnSpPr>
        <p:spPr>
          <a:xfrm flipV="1">
            <a:off x="7898410" y="4316644"/>
            <a:ext cx="0" cy="1008763"/>
          </a:xfrm>
          <a:prstGeom prst="straightConnector1">
            <a:avLst/>
          </a:prstGeom>
          <a:ln w="9525">
            <a:solidFill>
              <a:srgbClr val="F04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4AFE7BE-A8C2-C76B-8A39-0DA01F3F3E94}"/>
              </a:ext>
            </a:extLst>
          </p:cNvPr>
          <p:cNvSpPr txBox="1"/>
          <p:nvPr/>
        </p:nvSpPr>
        <p:spPr>
          <a:xfrm>
            <a:off x="10738736" y="3950582"/>
            <a:ext cx="1293825" cy="181012"/>
          </a:xfrm>
          <a:prstGeom prst="rect">
            <a:avLst/>
          </a:prstGeom>
          <a:solidFill>
            <a:srgbClr val="CCECFF"/>
          </a:solidFill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s-DO" sz="1100" b="1" i="0" u="none" strike="noStrike">
                <a:solidFill>
                  <a:srgbClr val="3A3838"/>
                </a:solidFill>
                <a:effectLst/>
                <a:latin typeface="Calibri" panose="020F0502020204030204" pitchFamily="34" charset="0"/>
              </a:rPr>
              <a:t>Tasa Reemplazo RAIS</a:t>
            </a:r>
            <a:endParaRPr lang="es-CO" sz="1100"/>
          </a:p>
        </p:txBody>
      </p:sp>
      <p:sp>
        <p:nvSpPr>
          <p:cNvPr id="2" name="Rechteck 106">
            <a:extLst>
              <a:ext uri="{FF2B5EF4-FFF2-40B4-BE49-F238E27FC236}">
                <a16:creationId xmlns:a16="http://schemas.microsoft.com/office/drawing/2014/main" id="{C6ED5615-D0D9-914B-7859-CCAFFB282552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vs 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RPV</a:t>
            </a:r>
          </a:p>
        </p:txBody>
      </p:sp>
    </p:spTree>
    <p:extLst>
      <p:ext uri="{BB962C8B-B14F-4D97-AF65-F5344CB8AC3E}">
        <p14:creationId xmlns:p14="http://schemas.microsoft.com/office/powerpoint/2010/main" val="246765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3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3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3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1000"/>
                                        <p:tgtEl>
                                          <p:spTgt spid="133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3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3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3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  <p:bldP spid="133139" grpId="0" animBg="1"/>
      <p:bldP spid="133148" grpId="0" animBg="1"/>
      <p:bldP spid="34" grpId="0" animBg="1"/>
      <p:bldP spid="133142" grpId="0" animBg="1"/>
      <p:bldP spid="35" grpId="0" animBg="1"/>
      <p:bldP spid="133173" grpId="0" animBg="1"/>
      <p:bldP spid="133174" grpId="0" animBg="1"/>
      <p:bldP spid="133176" grpId="0" animBg="1"/>
      <p:bldP spid="133165" grpId="0" animBg="1"/>
      <p:bldP spid="133166" grpId="0" animBg="1"/>
      <p:bldP spid="133168" grpId="0" animBg="1"/>
      <p:bldP spid="133145" grpId="0" animBg="1"/>
      <p:bldP spid="8" grpId="0"/>
      <p:bldP spid="10" grpId="0" animBg="1"/>
      <p:bldP spid="11" grpId="0" animBg="1"/>
      <p:bldP spid="12" grpId="0" animBg="1"/>
      <p:bldP spid="6" grpId="0" animBg="1"/>
      <p:bldP spid="15" grpId="0" animBg="1"/>
      <p:bldP spid="133183" grpId="0" animBg="1"/>
      <p:bldP spid="133184" grpId="0" animBg="1"/>
      <p:bldP spid="13323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8000">
              <a:schemeClr val="tx2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8780E-F09A-6B35-5956-A246DA4C0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6331790-499C-B8D9-7B47-271524FD3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836360"/>
              </p:ext>
            </p:extLst>
          </p:nvPr>
        </p:nvGraphicFramePr>
        <p:xfrm>
          <a:off x="5065523" y="1616660"/>
          <a:ext cx="5880099" cy="3084195"/>
        </p:xfrm>
        <a:graphic>
          <a:graphicData uri="http://schemas.openxmlformats.org/drawingml/2006/table">
            <a:tbl>
              <a:tblPr/>
              <a:tblGrid>
                <a:gridCol w="954562">
                  <a:extLst>
                    <a:ext uri="{9D8B030D-6E8A-4147-A177-3AD203B41FA5}">
                      <a16:colId xmlns:a16="http://schemas.microsoft.com/office/drawing/2014/main" val="3533302351"/>
                    </a:ext>
                  </a:extLst>
                </a:gridCol>
                <a:gridCol w="1164565">
                  <a:extLst>
                    <a:ext uri="{9D8B030D-6E8A-4147-A177-3AD203B41FA5}">
                      <a16:colId xmlns:a16="http://schemas.microsoft.com/office/drawing/2014/main" val="1761372084"/>
                    </a:ext>
                  </a:extLst>
                </a:gridCol>
                <a:gridCol w="1069109">
                  <a:extLst>
                    <a:ext uri="{9D8B030D-6E8A-4147-A177-3AD203B41FA5}">
                      <a16:colId xmlns:a16="http://schemas.microsoft.com/office/drawing/2014/main" val="2994439229"/>
                    </a:ext>
                  </a:extLst>
                </a:gridCol>
                <a:gridCol w="1164565">
                  <a:extLst>
                    <a:ext uri="{9D8B030D-6E8A-4147-A177-3AD203B41FA5}">
                      <a16:colId xmlns:a16="http://schemas.microsoft.com/office/drawing/2014/main" val="3085432522"/>
                    </a:ext>
                  </a:extLst>
                </a:gridCol>
                <a:gridCol w="763649">
                  <a:extLst>
                    <a:ext uri="{9D8B030D-6E8A-4147-A177-3AD203B41FA5}">
                      <a16:colId xmlns:a16="http://schemas.microsoft.com/office/drawing/2014/main" val="2311070973"/>
                    </a:ext>
                  </a:extLst>
                </a:gridCol>
                <a:gridCol w="763649">
                  <a:extLst>
                    <a:ext uri="{9D8B030D-6E8A-4147-A177-3AD203B41FA5}">
                      <a16:colId xmlns:a16="http://schemas.microsoft.com/office/drawing/2014/main" val="1646215701"/>
                    </a:ext>
                  </a:extLst>
                </a:gridCol>
              </a:tblGrid>
              <a:tr h="20002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2F2F2"/>
                          </a:solidFill>
                          <a:effectLst/>
                          <a:latin typeface="Arial"/>
                        </a:rPr>
                        <a:t>Distribución Afiliados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3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Rango SM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RAIS - AFP</a:t>
                      </a:r>
                      <a:endParaRPr lang="es-CO" sz="1200" b="0" i="0" u="none" strike="noStrike">
                        <a:solidFill>
                          <a:srgbClr val="30549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RPM -Colpensiones</a:t>
                      </a:r>
                      <a:endParaRPr lang="es-CO" sz="1200" b="0" i="0" u="none" strike="noStrike">
                        <a:solidFill>
                          <a:srgbClr val="30549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% </a:t>
                      </a:r>
                      <a:r>
                        <a:rPr lang="es-CO" sz="1200" b="0" i="0" u="none" strike="noStrike" err="1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Acum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0380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&lt;=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13.307.948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4.499.541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17.807.489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68,7%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56513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1 &lt;= 1.5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3.013.242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788.083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3.801.325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83,4%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06482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1.5 &lt;= 2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1.054.315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395.917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1.450.232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89,0%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19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2 &lt;= 2.3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331.923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151.254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483.177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2C973E"/>
                          </a:solidFill>
                          <a:effectLst/>
                          <a:latin typeface="Arial"/>
                        </a:rPr>
                        <a:t>90,9%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3142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2.3 &lt;= 2.5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180.261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80.104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260.365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91,9%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0824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2.5 &lt;= 3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304.260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161.948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466.208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93,7%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3927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3 &lt;= 4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352.324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218.706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571.030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95,9%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9325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4 &lt;= 7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354.444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286.823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641.267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98,4%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6804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7 &lt;= 11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134.121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129.973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264.094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99,4%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582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11 &lt;= 19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52.626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59.531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112.157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99,8%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9564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19 &lt;= 20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2.554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2.423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4.977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99,8%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5922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&gt; 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21.236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24.169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45.405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A3838"/>
                          </a:solidFill>
                          <a:effectLst/>
                          <a:latin typeface="Arial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252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 Total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       19.109.254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       6.798.472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       25.907.726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05496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291767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67AFBD3-94C9-BE3A-1791-80329CC95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500494"/>
              </p:ext>
            </p:extLst>
          </p:nvPr>
        </p:nvGraphicFramePr>
        <p:xfrm>
          <a:off x="6778983" y="4888859"/>
          <a:ext cx="2057400" cy="784860"/>
        </p:xfrm>
        <a:graphic>
          <a:graphicData uri="http://schemas.openxmlformats.org/drawingml/2006/table">
            <a:tbl>
              <a:tblPr/>
              <a:tblGrid>
                <a:gridCol w="1081331">
                  <a:extLst>
                    <a:ext uri="{9D8B030D-6E8A-4147-A177-3AD203B41FA5}">
                      <a16:colId xmlns:a16="http://schemas.microsoft.com/office/drawing/2014/main" val="3261613605"/>
                    </a:ext>
                  </a:extLst>
                </a:gridCol>
                <a:gridCol w="976069">
                  <a:extLst>
                    <a:ext uri="{9D8B030D-6E8A-4147-A177-3AD203B41FA5}">
                      <a16:colId xmlns:a16="http://schemas.microsoft.com/office/drawing/2014/main" val="1599615292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Cotizantes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139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75317"/>
                          </a:solidFill>
                          <a:effectLst/>
                          <a:latin typeface="Arial" panose="020B0604020202020204" pitchFamily="34" charset="0"/>
                        </a:rPr>
                        <a:t> IBC &lt;= U1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75317"/>
                          </a:solidFill>
                          <a:effectLst/>
                          <a:latin typeface="Arial" panose="020B0604020202020204" pitchFamily="34" charset="0"/>
                        </a:rPr>
                        <a:t>IBC &gt; U1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536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275317"/>
                          </a:solidFill>
                          <a:effectLst/>
                          <a:latin typeface="Arial" panose="020B0604020202020204" pitchFamily="34" charset="0"/>
                        </a:rPr>
                        <a:t>9.430.412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275317"/>
                          </a:solidFill>
                          <a:effectLst/>
                          <a:latin typeface="Arial" panose="020B0604020202020204" pitchFamily="34" charset="0"/>
                        </a:rPr>
                        <a:t>932.678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08301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275317"/>
                          </a:solidFill>
                          <a:effectLst/>
                          <a:latin typeface="Arial" panose="020B0604020202020204" pitchFamily="34" charset="0"/>
                        </a:rPr>
                        <a:t>10.363.090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D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21884"/>
                  </a:ext>
                </a:extLst>
              </a:tr>
            </a:tbl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E5871D9C-7665-6CC7-87CF-58EC753F4950}"/>
              </a:ext>
            </a:extLst>
          </p:cNvPr>
          <p:cNvSpPr txBox="1">
            <a:spLocks/>
          </p:cNvSpPr>
          <p:nvPr/>
        </p:nvSpPr>
        <p:spPr>
          <a:xfrm>
            <a:off x="3788870" y="488089"/>
            <a:ext cx="5507545" cy="2849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ll. Sistema Pensional - Afiliados</a:t>
            </a: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8" name="Rechteck 106">
            <a:extLst>
              <a:ext uri="{FF2B5EF4-FFF2-40B4-BE49-F238E27FC236}">
                <a16:creationId xmlns:a16="http://schemas.microsoft.com/office/drawing/2014/main" id="{5A72A8E1-1DBF-99B3-51A6-D5895D938BD5}"/>
              </a:ext>
            </a:extLst>
          </p:cNvPr>
          <p:cNvSpPr/>
          <p:nvPr/>
        </p:nvSpPr>
        <p:spPr bwMode="gray">
          <a:xfrm>
            <a:off x="52666" y="20847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vs 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RPV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CD60B61-502C-6632-4930-841AF7EDA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6378" y="2111960"/>
            <a:ext cx="2376235" cy="35672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98652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>
          <a:extLst>
            <a:ext uri="{FF2B5EF4-FFF2-40B4-BE49-F238E27FC236}">
              <a16:creationId xmlns:a16="http://schemas.microsoft.com/office/drawing/2014/main" id="{515E331E-C8C3-009A-0BE0-24F5728D6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2354F57-D93B-D7F2-7BF3-9050C2EE6E4E}"/>
              </a:ext>
            </a:extLst>
          </p:cNvPr>
          <p:cNvSpPr/>
          <p:nvPr/>
        </p:nvSpPr>
        <p:spPr>
          <a:xfrm>
            <a:off x="6922659" y="1123951"/>
            <a:ext cx="230740" cy="5962649"/>
          </a:xfrm>
          <a:custGeom>
            <a:avLst/>
            <a:gdLst>
              <a:gd name="connsiteX0" fmla="*/ 314457 w 430897"/>
              <a:gd name="connsiteY0" fmla="*/ 0 h 4695825"/>
              <a:gd name="connsiteX1" fmla="*/ 171582 w 430897"/>
              <a:gd name="connsiteY1" fmla="*/ 752475 h 4695825"/>
              <a:gd name="connsiteX2" fmla="*/ 428757 w 430897"/>
              <a:gd name="connsiteY2" fmla="*/ 1524000 h 4695825"/>
              <a:gd name="connsiteX3" fmla="*/ 132 w 430897"/>
              <a:gd name="connsiteY3" fmla="*/ 2743200 h 4695825"/>
              <a:gd name="connsiteX4" fmla="*/ 381132 w 430897"/>
              <a:gd name="connsiteY4" fmla="*/ 4133850 h 4695825"/>
              <a:gd name="connsiteX5" fmla="*/ 219207 w 430897"/>
              <a:gd name="connsiteY5" fmla="*/ 4695825 h 469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897" h="4695825">
                <a:moveTo>
                  <a:pt x="314457" y="0"/>
                </a:moveTo>
                <a:cubicBezTo>
                  <a:pt x="233494" y="249237"/>
                  <a:pt x="152532" y="498475"/>
                  <a:pt x="171582" y="752475"/>
                </a:cubicBezTo>
                <a:cubicBezTo>
                  <a:pt x="190632" y="1006475"/>
                  <a:pt x="457332" y="1192213"/>
                  <a:pt x="428757" y="1524000"/>
                </a:cubicBezTo>
                <a:cubicBezTo>
                  <a:pt x="400182" y="1855787"/>
                  <a:pt x="8069" y="2308225"/>
                  <a:pt x="132" y="2743200"/>
                </a:cubicBezTo>
                <a:cubicBezTo>
                  <a:pt x="-7806" y="3178175"/>
                  <a:pt x="344620" y="3808413"/>
                  <a:pt x="381132" y="4133850"/>
                </a:cubicBezTo>
                <a:cubicBezTo>
                  <a:pt x="417644" y="4459287"/>
                  <a:pt x="318425" y="4577556"/>
                  <a:pt x="219207" y="4695825"/>
                </a:cubicBezTo>
              </a:path>
            </a:pathLst>
          </a:cu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0" name="Eingekerbter Richtungspfeil 16">
            <a:extLst>
              <a:ext uri="{FF2B5EF4-FFF2-40B4-BE49-F238E27FC236}">
                <a16:creationId xmlns:a16="http://schemas.microsoft.com/office/drawing/2014/main" id="{B43EA1D5-2FBA-4359-8182-806F35A4C49D}"/>
              </a:ext>
            </a:extLst>
          </p:cNvPr>
          <p:cNvSpPr/>
          <p:nvPr/>
        </p:nvSpPr>
        <p:spPr bwMode="auto">
          <a:xfrm>
            <a:off x="3118059" y="6012030"/>
            <a:ext cx="152181" cy="269878"/>
          </a:xfrm>
          <a:prstGeom prst="chevron">
            <a:avLst/>
          </a:prstGeom>
          <a:solidFill>
            <a:srgbClr val="999999">
              <a:alpha val="79000"/>
            </a:srgbClr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" name="Eingekerbter Richtungspfeil 17">
            <a:extLst>
              <a:ext uri="{FF2B5EF4-FFF2-40B4-BE49-F238E27FC236}">
                <a16:creationId xmlns:a16="http://schemas.microsoft.com/office/drawing/2014/main" id="{3219B21D-8D93-1350-C112-1BB7DC7A3F3E}"/>
              </a:ext>
            </a:extLst>
          </p:cNvPr>
          <p:cNvSpPr/>
          <p:nvPr/>
        </p:nvSpPr>
        <p:spPr bwMode="auto">
          <a:xfrm>
            <a:off x="7336619" y="6012030"/>
            <a:ext cx="152181" cy="269878"/>
          </a:xfrm>
          <a:prstGeom prst="chevron">
            <a:avLst/>
          </a:prstGeom>
          <a:solidFill>
            <a:srgbClr val="999999">
              <a:alpha val="79000"/>
            </a:srgbClr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" name="Rechteck 116">
            <a:extLst>
              <a:ext uri="{FF2B5EF4-FFF2-40B4-BE49-F238E27FC236}">
                <a16:creationId xmlns:a16="http://schemas.microsoft.com/office/drawing/2014/main" id="{45E8E4D4-05FA-2913-1E3F-4D99FE475982}"/>
              </a:ext>
            </a:extLst>
          </p:cNvPr>
          <p:cNvSpPr/>
          <p:nvPr/>
        </p:nvSpPr>
        <p:spPr bwMode="auto">
          <a:xfrm>
            <a:off x="1165042" y="6432304"/>
            <a:ext cx="8229600" cy="46779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3" name="Gerade Verbindung 117">
            <a:extLst>
              <a:ext uri="{FF2B5EF4-FFF2-40B4-BE49-F238E27FC236}">
                <a16:creationId xmlns:a16="http://schemas.microsoft.com/office/drawing/2014/main" id="{D07E07D2-3B70-C488-2C19-B16FCBA8D1A6}"/>
              </a:ext>
            </a:extLst>
          </p:cNvPr>
          <p:cNvCxnSpPr>
            <a:stCxn id="232" idx="3"/>
            <a:endCxn id="232" idx="1"/>
          </p:cNvCxnSpPr>
          <p:nvPr/>
        </p:nvCxnSpPr>
        <p:spPr>
          <a:xfrm flipH="1">
            <a:off x="1165042" y="6666202"/>
            <a:ext cx="8229600" cy="0"/>
          </a:xfrm>
          <a:prstGeom prst="line">
            <a:avLst/>
          </a:prstGeom>
          <a:noFill/>
          <a:ln w="44450" cap="flat" cmpd="sng" algn="ctr">
            <a:solidFill>
              <a:srgbClr val="FFFFFF"/>
            </a:solidFill>
            <a:prstDash val="dash"/>
          </a:ln>
          <a:effectLst/>
        </p:spPr>
      </p:cxnSp>
      <p:sp>
        <p:nvSpPr>
          <p:cNvPr id="235" name="Freeform 1468">
            <a:extLst>
              <a:ext uri="{FF2B5EF4-FFF2-40B4-BE49-F238E27FC236}">
                <a16:creationId xmlns:a16="http://schemas.microsoft.com/office/drawing/2014/main" id="{1116227F-D23B-666B-5929-3CF552FB1B84}"/>
              </a:ext>
            </a:extLst>
          </p:cNvPr>
          <p:cNvSpPr>
            <a:spLocks noEditPoints="1"/>
          </p:cNvSpPr>
          <p:nvPr/>
        </p:nvSpPr>
        <p:spPr bwMode="auto">
          <a:xfrm>
            <a:off x="148765" y="6181173"/>
            <a:ext cx="636009" cy="636009"/>
          </a:xfrm>
          <a:custGeom>
            <a:avLst/>
            <a:gdLst>
              <a:gd name="T0" fmla="*/ 230 w 249"/>
              <a:gd name="T1" fmla="*/ 0 h 249"/>
              <a:gd name="T2" fmla="*/ 213 w 249"/>
              <a:gd name="T3" fmla="*/ 0 h 249"/>
              <a:gd name="T4" fmla="*/ 213 w 249"/>
              <a:gd name="T5" fmla="*/ 35 h 249"/>
              <a:gd name="T6" fmla="*/ 190 w 249"/>
              <a:gd name="T7" fmla="*/ 57 h 249"/>
              <a:gd name="T8" fmla="*/ 167 w 249"/>
              <a:gd name="T9" fmla="*/ 35 h 249"/>
              <a:gd name="T10" fmla="*/ 167 w 249"/>
              <a:gd name="T11" fmla="*/ 0 h 249"/>
              <a:gd name="T12" fmla="*/ 82 w 249"/>
              <a:gd name="T13" fmla="*/ 0 h 249"/>
              <a:gd name="T14" fmla="*/ 82 w 249"/>
              <a:gd name="T15" fmla="*/ 35 h 249"/>
              <a:gd name="T16" fmla="*/ 59 w 249"/>
              <a:gd name="T17" fmla="*/ 57 h 249"/>
              <a:gd name="T18" fmla="*/ 36 w 249"/>
              <a:gd name="T19" fmla="*/ 35 h 249"/>
              <a:gd name="T20" fmla="*/ 36 w 249"/>
              <a:gd name="T21" fmla="*/ 0 h 249"/>
              <a:gd name="T22" fmla="*/ 19 w 249"/>
              <a:gd name="T23" fmla="*/ 0 h 249"/>
              <a:gd name="T24" fmla="*/ 0 w 249"/>
              <a:gd name="T25" fmla="*/ 0 h 249"/>
              <a:gd name="T26" fmla="*/ 0 w 249"/>
              <a:gd name="T27" fmla="*/ 20 h 249"/>
              <a:gd name="T28" fmla="*/ 0 w 249"/>
              <a:gd name="T29" fmla="*/ 230 h 249"/>
              <a:gd name="T30" fmla="*/ 0 w 249"/>
              <a:gd name="T31" fmla="*/ 249 h 249"/>
              <a:gd name="T32" fmla="*/ 19 w 249"/>
              <a:gd name="T33" fmla="*/ 249 h 249"/>
              <a:gd name="T34" fmla="*/ 230 w 249"/>
              <a:gd name="T35" fmla="*/ 249 h 249"/>
              <a:gd name="T36" fmla="*/ 249 w 249"/>
              <a:gd name="T37" fmla="*/ 249 h 249"/>
              <a:gd name="T38" fmla="*/ 249 w 249"/>
              <a:gd name="T39" fmla="*/ 230 h 249"/>
              <a:gd name="T40" fmla="*/ 249 w 249"/>
              <a:gd name="T41" fmla="*/ 20 h 249"/>
              <a:gd name="T42" fmla="*/ 249 w 249"/>
              <a:gd name="T43" fmla="*/ 0 h 249"/>
              <a:gd name="T44" fmla="*/ 230 w 249"/>
              <a:gd name="T45" fmla="*/ 0 h 249"/>
              <a:gd name="T46" fmla="*/ 230 w 249"/>
              <a:gd name="T47" fmla="*/ 230 h 249"/>
              <a:gd name="T48" fmla="*/ 19 w 249"/>
              <a:gd name="T49" fmla="*/ 230 h 249"/>
              <a:gd name="T50" fmla="*/ 19 w 249"/>
              <a:gd name="T51" fmla="*/ 88 h 249"/>
              <a:gd name="T52" fmla="*/ 230 w 249"/>
              <a:gd name="T53" fmla="*/ 88 h 249"/>
              <a:gd name="T54" fmla="*/ 230 w 249"/>
              <a:gd name="T55" fmla="*/ 23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9" h="249">
                <a:moveTo>
                  <a:pt x="230" y="0"/>
                </a:moveTo>
                <a:cubicBezTo>
                  <a:pt x="213" y="0"/>
                  <a:pt x="213" y="0"/>
                  <a:pt x="213" y="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3" y="47"/>
                  <a:pt x="203" y="57"/>
                  <a:pt x="190" y="57"/>
                </a:cubicBezTo>
                <a:cubicBezTo>
                  <a:pt x="178" y="57"/>
                  <a:pt x="167" y="47"/>
                  <a:pt x="167" y="35"/>
                </a:cubicBezTo>
                <a:cubicBezTo>
                  <a:pt x="167" y="0"/>
                  <a:pt x="167" y="0"/>
                  <a:pt x="167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47"/>
                  <a:pt x="71" y="57"/>
                  <a:pt x="59" y="57"/>
                </a:cubicBezTo>
                <a:cubicBezTo>
                  <a:pt x="46" y="57"/>
                  <a:pt x="36" y="47"/>
                  <a:pt x="36" y="35"/>
                </a:cubicBezTo>
                <a:cubicBezTo>
                  <a:pt x="36" y="0"/>
                  <a:pt x="36" y="0"/>
                  <a:pt x="3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49"/>
                  <a:pt x="0" y="249"/>
                  <a:pt x="0" y="249"/>
                </a:cubicBezTo>
                <a:cubicBezTo>
                  <a:pt x="19" y="249"/>
                  <a:pt x="19" y="249"/>
                  <a:pt x="19" y="249"/>
                </a:cubicBezTo>
                <a:cubicBezTo>
                  <a:pt x="230" y="249"/>
                  <a:pt x="230" y="249"/>
                  <a:pt x="230" y="249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249" y="230"/>
                  <a:pt x="249" y="230"/>
                  <a:pt x="249" y="230"/>
                </a:cubicBezTo>
                <a:cubicBezTo>
                  <a:pt x="249" y="20"/>
                  <a:pt x="249" y="20"/>
                  <a:pt x="249" y="20"/>
                </a:cubicBezTo>
                <a:cubicBezTo>
                  <a:pt x="249" y="0"/>
                  <a:pt x="249" y="0"/>
                  <a:pt x="249" y="0"/>
                </a:cubicBezTo>
                <a:lnTo>
                  <a:pt x="230" y="0"/>
                </a:lnTo>
                <a:close/>
                <a:moveTo>
                  <a:pt x="230" y="230"/>
                </a:moveTo>
                <a:cubicBezTo>
                  <a:pt x="19" y="230"/>
                  <a:pt x="19" y="230"/>
                  <a:pt x="19" y="230"/>
                </a:cubicBezTo>
                <a:cubicBezTo>
                  <a:pt x="19" y="88"/>
                  <a:pt x="19" y="88"/>
                  <a:pt x="19" y="88"/>
                </a:cubicBezTo>
                <a:cubicBezTo>
                  <a:pt x="230" y="88"/>
                  <a:pt x="230" y="88"/>
                  <a:pt x="230" y="88"/>
                </a:cubicBezTo>
                <a:lnTo>
                  <a:pt x="230" y="230"/>
                </a:lnTo>
                <a:close/>
              </a:path>
            </a:pathLst>
          </a:custGeom>
          <a:solidFill>
            <a:srgbClr val="808080"/>
          </a:solidFill>
          <a:ln w="10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" name="Freeform 1471">
            <a:extLst>
              <a:ext uri="{FF2B5EF4-FFF2-40B4-BE49-F238E27FC236}">
                <a16:creationId xmlns:a16="http://schemas.microsoft.com/office/drawing/2014/main" id="{EFB91F86-FDDC-48B0-9590-841AD552BE7D}"/>
              </a:ext>
            </a:extLst>
          </p:cNvPr>
          <p:cNvSpPr>
            <a:spLocks/>
          </p:cNvSpPr>
          <p:nvPr/>
        </p:nvSpPr>
        <p:spPr bwMode="auto">
          <a:xfrm>
            <a:off x="266665" y="6130335"/>
            <a:ext cx="65981" cy="173064"/>
          </a:xfrm>
          <a:custGeom>
            <a:avLst/>
            <a:gdLst>
              <a:gd name="T0" fmla="*/ 26 w 26"/>
              <a:gd name="T1" fmla="*/ 13 h 68"/>
              <a:gd name="T2" fmla="*/ 13 w 26"/>
              <a:gd name="T3" fmla="*/ 0 h 68"/>
              <a:gd name="T4" fmla="*/ 0 w 26"/>
              <a:gd name="T5" fmla="*/ 13 h 68"/>
              <a:gd name="T6" fmla="*/ 0 w 26"/>
              <a:gd name="T7" fmla="*/ 55 h 68"/>
              <a:gd name="T8" fmla="*/ 13 w 26"/>
              <a:gd name="T9" fmla="*/ 68 h 68"/>
              <a:gd name="T10" fmla="*/ 26 w 26"/>
              <a:gd name="T11" fmla="*/ 55 h 68"/>
              <a:gd name="T12" fmla="*/ 26 w 26"/>
              <a:gd name="T13" fmla="*/ 1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68">
                <a:moveTo>
                  <a:pt x="26" y="13"/>
                </a:moveTo>
                <a:cubicBezTo>
                  <a:pt x="26" y="5"/>
                  <a:pt x="20" y="0"/>
                  <a:pt x="13" y="0"/>
                </a:cubicBezTo>
                <a:cubicBezTo>
                  <a:pt x="6" y="0"/>
                  <a:pt x="0" y="5"/>
                  <a:pt x="0" y="13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2"/>
                  <a:pt x="6" y="68"/>
                  <a:pt x="13" y="68"/>
                </a:cubicBezTo>
                <a:cubicBezTo>
                  <a:pt x="20" y="68"/>
                  <a:pt x="26" y="62"/>
                  <a:pt x="26" y="55"/>
                </a:cubicBezTo>
                <a:lnTo>
                  <a:pt x="26" y="1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" name="Freeform 1472">
            <a:extLst>
              <a:ext uri="{FF2B5EF4-FFF2-40B4-BE49-F238E27FC236}">
                <a16:creationId xmlns:a16="http://schemas.microsoft.com/office/drawing/2014/main" id="{0A472DFC-3500-9210-FC6F-DCA27AC6CF16}"/>
              </a:ext>
            </a:extLst>
          </p:cNvPr>
          <p:cNvSpPr>
            <a:spLocks/>
          </p:cNvSpPr>
          <p:nvPr/>
        </p:nvSpPr>
        <p:spPr bwMode="auto">
          <a:xfrm>
            <a:off x="448494" y="6130335"/>
            <a:ext cx="65981" cy="173064"/>
          </a:xfrm>
          <a:custGeom>
            <a:avLst/>
            <a:gdLst>
              <a:gd name="T0" fmla="*/ 26 w 26"/>
              <a:gd name="T1" fmla="*/ 13 h 68"/>
              <a:gd name="T2" fmla="*/ 13 w 26"/>
              <a:gd name="T3" fmla="*/ 0 h 68"/>
              <a:gd name="T4" fmla="*/ 0 w 26"/>
              <a:gd name="T5" fmla="*/ 13 h 68"/>
              <a:gd name="T6" fmla="*/ 0 w 26"/>
              <a:gd name="T7" fmla="*/ 55 h 68"/>
              <a:gd name="T8" fmla="*/ 13 w 26"/>
              <a:gd name="T9" fmla="*/ 68 h 68"/>
              <a:gd name="T10" fmla="*/ 26 w 26"/>
              <a:gd name="T11" fmla="*/ 55 h 68"/>
              <a:gd name="T12" fmla="*/ 26 w 26"/>
              <a:gd name="T13" fmla="*/ 1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68">
                <a:moveTo>
                  <a:pt x="26" y="13"/>
                </a:moveTo>
                <a:cubicBezTo>
                  <a:pt x="26" y="5"/>
                  <a:pt x="20" y="0"/>
                  <a:pt x="13" y="0"/>
                </a:cubicBezTo>
                <a:cubicBezTo>
                  <a:pt x="6" y="0"/>
                  <a:pt x="0" y="5"/>
                  <a:pt x="0" y="13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2"/>
                  <a:pt x="6" y="68"/>
                  <a:pt x="13" y="68"/>
                </a:cubicBezTo>
                <a:cubicBezTo>
                  <a:pt x="20" y="68"/>
                  <a:pt x="26" y="62"/>
                  <a:pt x="26" y="55"/>
                </a:cubicBezTo>
                <a:lnTo>
                  <a:pt x="26" y="1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" name="Freeform 30">
            <a:extLst>
              <a:ext uri="{FF2B5EF4-FFF2-40B4-BE49-F238E27FC236}">
                <a16:creationId xmlns:a16="http://schemas.microsoft.com/office/drawing/2014/main" id="{226A6E66-3C60-D7D9-30B7-2F2CE61F5DED}"/>
              </a:ext>
            </a:extLst>
          </p:cNvPr>
          <p:cNvSpPr>
            <a:spLocks noEditPoints="1"/>
          </p:cNvSpPr>
          <p:nvPr/>
        </p:nvSpPr>
        <p:spPr bwMode="auto">
          <a:xfrm>
            <a:off x="11445945" y="5913184"/>
            <a:ext cx="531993" cy="534897"/>
          </a:xfrm>
          <a:custGeom>
            <a:avLst/>
            <a:gdLst>
              <a:gd name="T0" fmla="*/ 171 w 388"/>
              <a:gd name="T1" fmla="*/ 335 h 390"/>
              <a:gd name="T2" fmla="*/ 264 w 388"/>
              <a:gd name="T3" fmla="*/ 258 h 390"/>
              <a:gd name="T4" fmla="*/ 287 w 388"/>
              <a:gd name="T5" fmla="*/ 290 h 390"/>
              <a:gd name="T6" fmla="*/ 78 w 388"/>
              <a:gd name="T7" fmla="*/ 256 h 390"/>
              <a:gd name="T8" fmla="*/ 110 w 388"/>
              <a:gd name="T9" fmla="*/ 233 h 390"/>
              <a:gd name="T10" fmla="*/ 302 w 388"/>
              <a:gd name="T11" fmla="*/ 242 h 390"/>
              <a:gd name="T12" fmla="*/ 88 w 388"/>
              <a:gd name="T13" fmla="*/ 150 h 390"/>
              <a:gd name="T14" fmla="*/ 111 w 388"/>
              <a:gd name="T15" fmla="*/ 182 h 390"/>
              <a:gd name="T16" fmla="*/ 142 w 388"/>
              <a:gd name="T17" fmla="*/ 187 h 390"/>
              <a:gd name="T18" fmla="*/ 202 w 388"/>
              <a:gd name="T19" fmla="*/ 143 h 390"/>
              <a:gd name="T20" fmla="*/ 277 w 388"/>
              <a:gd name="T21" fmla="*/ 161 h 390"/>
              <a:gd name="T22" fmla="*/ 135 w 388"/>
              <a:gd name="T23" fmla="*/ 80 h 390"/>
              <a:gd name="T24" fmla="*/ 158 w 388"/>
              <a:gd name="T25" fmla="*/ 111 h 390"/>
              <a:gd name="T26" fmla="*/ 184 w 388"/>
              <a:gd name="T27" fmla="*/ 80 h 390"/>
              <a:gd name="T28" fmla="*/ 216 w 388"/>
              <a:gd name="T29" fmla="*/ 57 h 390"/>
              <a:gd name="T30" fmla="*/ 222 w 388"/>
              <a:gd name="T31" fmla="*/ 23 h 390"/>
              <a:gd name="T32" fmla="*/ 261 w 388"/>
              <a:gd name="T33" fmla="*/ 12 h 390"/>
              <a:gd name="T34" fmla="*/ 293 w 388"/>
              <a:gd name="T35" fmla="*/ 28 h 390"/>
              <a:gd name="T36" fmla="*/ 313 w 388"/>
              <a:gd name="T37" fmla="*/ 69 h 390"/>
              <a:gd name="T38" fmla="*/ 339 w 388"/>
              <a:gd name="T39" fmla="*/ 100 h 390"/>
              <a:gd name="T40" fmla="*/ 375 w 388"/>
              <a:gd name="T41" fmla="*/ 126 h 390"/>
              <a:gd name="T42" fmla="*/ 385 w 388"/>
              <a:gd name="T43" fmla="*/ 161 h 390"/>
              <a:gd name="T44" fmla="*/ 368 w 388"/>
              <a:gd name="T45" fmla="*/ 203 h 390"/>
              <a:gd name="T46" fmla="*/ 385 w 388"/>
              <a:gd name="T47" fmla="*/ 237 h 390"/>
              <a:gd name="T48" fmla="*/ 373 w 388"/>
              <a:gd name="T49" fmla="*/ 269 h 390"/>
              <a:gd name="T50" fmla="*/ 336 w 388"/>
              <a:gd name="T51" fmla="*/ 296 h 390"/>
              <a:gd name="T52" fmla="*/ 309 w 388"/>
              <a:gd name="T53" fmla="*/ 326 h 390"/>
              <a:gd name="T54" fmla="*/ 288 w 388"/>
              <a:gd name="T55" fmla="*/ 366 h 390"/>
              <a:gd name="T56" fmla="*/ 256 w 388"/>
              <a:gd name="T57" fmla="*/ 380 h 390"/>
              <a:gd name="T58" fmla="*/ 211 w 388"/>
              <a:gd name="T59" fmla="*/ 369 h 390"/>
              <a:gd name="T60" fmla="*/ 171 w 388"/>
              <a:gd name="T61" fmla="*/ 368 h 390"/>
              <a:gd name="T62" fmla="*/ 146 w 388"/>
              <a:gd name="T63" fmla="*/ 384 h 390"/>
              <a:gd name="T64" fmla="*/ 114 w 388"/>
              <a:gd name="T65" fmla="*/ 350 h 390"/>
              <a:gd name="T66" fmla="*/ 81 w 388"/>
              <a:gd name="T67" fmla="*/ 328 h 390"/>
              <a:gd name="T68" fmla="*/ 38 w 388"/>
              <a:gd name="T69" fmla="*/ 313 h 390"/>
              <a:gd name="T70" fmla="*/ 19 w 388"/>
              <a:gd name="T71" fmla="*/ 283 h 390"/>
              <a:gd name="T72" fmla="*/ 24 w 388"/>
              <a:gd name="T73" fmla="*/ 237 h 390"/>
              <a:gd name="T74" fmla="*/ 19 w 388"/>
              <a:gd name="T75" fmla="*/ 198 h 390"/>
              <a:gd name="T76" fmla="*/ 1 w 388"/>
              <a:gd name="T77" fmla="*/ 165 h 390"/>
              <a:gd name="T78" fmla="*/ 29 w 388"/>
              <a:gd name="T79" fmla="*/ 138 h 390"/>
              <a:gd name="T80" fmla="*/ 45 w 388"/>
              <a:gd name="T81" fmla="*/ 102 h 390"/>
              <a:gd name="T82" fmla="*/ 55 w 388"/>
              <a:gd name="T83" fmla="*/ 57 h 390"/>
              <a:gd name="T84" fmla="*/ 83 w 388"/>
              <a:gd name="T85" fmla="*/ 35 h 390"/>
              <a:gd name="T86" fmla="*/ 128 w 388"/>
              <a:gd name="T87" fmla="*/ 33 h 390"/>
              <a:gd name="T88" fmla="*/ 167 w 388"/>
              <a:gd name="T89" fmla="*/ 23 h 390"/>
              <a:gd name="T90" fmla="*/ 207 w 388"/>
              <a:gd name="T91" fmla="*/ 1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8" h="390">
                <a:moveTo>
                  <a:pt x="180" y="280"/>
                </a:moveTo>
                <a:cubicBezTo>
                  <a:pt x="165" y="278"/>
                  <a:pt x="151" y="288"/>
                  <a:pt x="148" y="304"/>
                </a:cubicBezTo>
                <a:cubicBezTo>
                  <a:pt x="146" y="319"/>
                  <a:pt x="156" y="333"/>
                  <a:pt x="171" y="335"/>
                </a:cubicBezTo>
                <a:cubicBezTo>
                  <a:pt x="186" y="338"/>
                  <a:pt x="201" y="327"/>
                  <a:pt x="203" y="312"/>
                </a:cubicBezTo>
                <a:cubicBezTo>
                  <a:pt x="205" y="297"/>
                  <a:pt x="195" y="283"/>
                  <a:pt x="180" y="280"/>
                </a:cubicBezTo>
                <a:close/>
                <a:moveTo>
                  <a:pt x="264" y="258"/>
                </a:moveTo>
                <a:cubicBezTo>
                  <a:pt x="248" y="256"/>
                  <a:pt x="234" y="266"/>
                  <a:pt x="232" y="281"/>
                </a:cubicBezTo>
                <a:cubicBezTo>
                  <a:pt x="229" y="296"/>
                  <a:pt x="240" y="311"/>
                  <a:pt x="255" y="313"/>
                </a:cubicBezTo>
                <a:cubicBezTo>
                  <a:pt x="270" y="315"/>
                  <a:pt x="284" y="305"/>
                  <a:pt x="287" y="290"/>
                </a:cubicBezTo>
                <a:cubicBezTo>
                  <a:pt x="289" y="275"/>
                  <a:pt x="279" y="260"/>
                  <a:pt x="264" y="258"/>
                </a:cubicBezTo>
                <a:close/>
                <a:moveTo>
                  <a:pt x="110" y="233"/>
                </a:moveTo>
                <a:cubicBezTo>
                  <a:pt x="95" y="231"/>
                  <a:pt x="80" y="241"/>
                  <a:pt x="78" y="256"/>
                </a:cubicBezTo>
                <a:cubicBezTo>
                  <a:pt x="75" y="271"/>
                  <a:pt x="86" y="286"/>
                  <a:pt x="101" y="288"/>
                </a:cubicBezTo>
                <a:cubicBezTo>
                  <a:pt x="116" y="291"/>
                  <a:pt x="130" y="280"/>
                  <a:pt x="133" y="265"/>
                </a:cubicBezTo>
                <a:cubicBezTo>
                  <a:pt x="135" y="250"/>
                  <a:pt x="125" y="236"/>
                  <a:pt x="110" y="233"/>
                </a:cubicBezTo>
                <a:close/>
                <a:moveTo>
                  <a:pt x="311" y="187"/>
                </a:moveTo>
                <a:cubicBezTo>
                  <a:pt x="296" y="185"/>
                  <a:pt x="282" y="195"/>
                  <a:pt x="279" y="210"/>
                </a:cubicBezTo>
                <a:cubicBezTo>
                  <a:pt x="277" y="225"/>
                  <a:pt x="287" y="239"/>
                  <a:pt x="302" y="242"/>
                </a:cubicBezTo>
                <a:cubicBezTo>
                  <a:pt x="318" y="244"/>
                  <a:pt x="332" y="234"/>
                  <a:pt x="334" y="219"/>
                </a:cubicBezTo>
                <a:cubicBezTo>
                  <a:pt x="337" y="204"/>
                  <a:pt x="326" y="189"/>
                  <a:pt x="311" y="187"/>
                </a:cubicBezTo>
                <a:close/>
                <a:moveTo>
                  <a:pt x="88" y="150"/>
                </a:moveTo>
                <a:cubicBezTo>
                  <a:pt x="72" y="147"/>
                  <a:pt x="58" y="158"/>
                  <a:pt x="56" y="173"/>
                </a:cubicBezTo>
                <a:cubicBezTo>
                  <a:pt x="53" y="188"/>
                  <a:pt x="64" y="202"/>
                  <a:pt x="79" y="205"/>
                </a:cubicBezTo>
                <a:cubicBezTo>
                  <a:pt x="94" y="207"/>
                  <a:pt x="108" y="197"/>
                  <a:pt x="111" y="182"/>
                </a:cubicBezTo>
                <a:cubicBezTo>
                  <a:pt x="113" y="167"/>
                  <a:pt x="103" y="152"/>
                  <a:pt x="88" y="150"/>
                </a:cubicBezTo>
                <a:close/>
                <a:moveTo>
                  <a:pt x="202" y="143"/>
                </a:moveTo>
                <a:cubicBezTo>
                  <a:pt x="173" y="139"/>
                  <a:pt x="146" y="158"/>
                  <a:pt x="142" y="187"/>
                </a:cubicBezTo>
                <a:cubicBezTo>
                  <a:pt x="137" y="215"/>
                  <a:pt x="157" y="242"/>
                  <a:pt x="185" y="247"/>
                </a:cubicBezTo>
                <a:cubicBezTo>
                  <a:pt x="214" y="251"/>
                  <a:pt x="241" y="232"/>
                  <a:pt x="245" y="203"/>
                </a:cubicBezTo>
                <a:cubicBezTo>
                  <a:pt x="250" y="175"/>
                  <a:pt x="230" y="148"/>
                  <a:pt x="202" y="143"/>
                </a:cubicBezTo>
                <a:close/>
                <a:moveTo>
                  <a:pt x="286" y="106"/>
                </a:moveTo>
                <a:cubicBezTo>
                  <a:pt x="271" y="103"/>
                  <a:pt x="257" y="114"/>
                  <a:pt x="254" y="129"/>
                </a:cubicBezTo>
                <a:cubicBezTo>
                  <a:pt x="252" y="144"/>
                  <a:pt x="262" y="158"/>
                  <a:pt x="277" y="161"/>
                </a:cubicBezTo>
                <a:cubicBezTo>
                  <a:pt x="292" y="163"/>
                  <a:pt x="307" y="153"/>
                  <a:pt x="309" y="138"/>
                </a:cubicBezTo>
                <a:cubicBezTo>
                  <a:pt x="312" y="123"/>
                  <a:pt x="301" y="108"/>
                  <a:pt x="286" y="106"/>
                </a:cubicBezTo>
                <a:close/>
                <a:moveTo>
                  <a:pt x="135" y="80"/>
                </a:moveTo>
                <a:cubicBezTo>
                  <a:pt x="120" y="77"/>
                  <a:pt x="106" y="88"/>
                  <a:pt x="103" y="103"/>
                </a:cubicBezTo>
                <a:cubicBezTo>
                  <a:pt x="101" y="118"/>
                  <a:pt x="111" y="132"/>
                  <a:pt x="126" y="135"/>
                </a:cubicBezTo>
                <a:cubicBezTo>
                  <a:pt x="142" y="137"/>
                  <a:pt x="156" y="127"/>
                  <a:pt x="158" y="111"/>
                </a:cubicBezTo>
                <a:cubicBezTo>
                  <a:pt x="161" y="96"/>
                  <a:pt x="150" y="82"/>
                  <a:pt x="135" y="80"/>
                </a:cubicBezTo>
                <a:close/>
                <a:moveTo>
                  <a:pt x="216" y="57"/>
                </a:moveTo>
                <a:cubicBezTo>
                  <a:pt x="200" y="55"/>
                  <a:pt x="186" y="65"/>
                  <a:pt x="184" y="80"/>
                </a:cubicBezTo>
                <a:cubicBezTo>
                  <a:pt x="181" y="96"/>
                  <a:pt x="192" y="110"/>
                  <a:pt x="207" y="112"/>
                </a:cubicBezTo>
                <a:cubicBezTo>
                  <a:pt x="222" y="115"/>
                  <a:pt x="236" y="104"/>
                  <a:pt x="239" y="89"/>
                </a:cubicBezTo>
                <a:cubicBezTo>
                  <a:pt x="241" y="74"/>
                  <a:pt x="231" y="60"/>
                  <a:pt x="216" y="57"/>
                </a:cubicBezTo>
                <a:close/>
                <a:moveTo>
                  <a:pt x="207" y="1"/>
                </a:moveTo>
                <a:cubicBezTo>
                  <a:pt x="207" y="1"/>
                  <a:pt x="207" y="1"/>
                  <a:pt x="216" y="22"/>
                </a:cubicBezTo>
                <a:cubicBezTo>
                  <a:pt x="217" y="22"/>
                  <a:pt x="219" y="22"/>
                  <a:pt x="222" y="23"/>
                </a:cubicBezTo>
                <a:cubicBezTo>
                  <a:pt x="223" y="23"/>
                  <a:pt x="225" y="23"/>
                  <a:pt x="226" y="23"/>
                </a:cubicBezTo>
                <a:cubicBezTo>
                  <a:pt x="226" y="23"/>
                  <a:pt x="226" y="23"/>
                  <a:pt x="241" y="6"/>
                </a:cubicBezTo>
                <a:cubicBezTo>
                  <a:pt x="248" y="8"/>
                  <a:pt x="255" y="10"/>
                  <a:pt x="261" y="12"/>
                </a:cubicBezTo>
                <a:cubicBezTo>
                  <a:pt x="261" y="13"/>
                  <a:pt x="261" y="13"/>
                  <a:pt x="264" y="35"/>
                </a:cubicBezTo>
                <a:cubicBezTo>
                  <a:pt x="267" y="37"/>
                  <a:pt x="270" y="38"/>
                  <a:pt x="273" y="40"/>
                </a:cubicBezTo>
                <a:cubicBezTo>
                  <a:pt x="273" y="40"/>
                  <a:pt x="273" y="40"/>
                  <a:pt x="293" y="28"/>
                </a:cubicBezTo>
                <a:cubicBezTo>
                  <a:pt x="298" y="30"/>
                  <a:pt x="305" y="34"/>
                  <a:pt x="310" y="38"/>
                </a:cubicBezTo>
                <a:cubicBezTo>
                  <a:pt x="310" y="38"/>
                  <a:pt x="310" y="39"/>
                  <a:pt x="307" y="62"/>
                </a:cubicBezTo>
                <a:cubicBezTo>
                  <a:pt x="309" y="63"/>
                  <a:pt x="312" y="65"/>
                  <a:pt x="313" y="69"/>
                </a:cubicBezTo>
                <a:cubicBezTo>
                  <a:pt x="313" y="69"/>
                  <a:pt x="313" y="68"/>
                  <a:pt x="336" y="62"/>
                </a:cubicBezTo>
                <a:cubicBezTo>
                  <a:pt x="340" y="67"/>
                  <a:pt x="345" y="72"/>
                  <a:pt x="349" y="77"/>
                </a:cubicBezTo>
                <a:cubicBezTo>
                  <a:pt x="349" y="77"/>
                  <a:pt x="349" y="78"/>
                  <a:pt x="339" y="100"/>
                </a:cubicBezTo>
                <a:cubicBezTo>
                  <a:pt x="341" y="101"/>
                  <a:pt x="343" y="105"/>
                  <a:pt x="344" y="108"/>
                </a:cubicBezTo>
                <a:cubicBezTo>
                  <a:pt x="344" y="108"/>
                  <a:pt x="344" y="108"/>
                  <a:pt x="368" y="107"/>
                </a:cubicBezTo>
                <a:cubicBezTo>
                  <a:pt x="371" y="114"/>
                  <a:pt x="373" y="120"/>
                  <a:pt x="375" y="126"/>
                </a:cubicBezTo>
                <a:cubicBezTo>
                  <a:pt x="375" y="126"/>
                  <a:pt x="375" y="126"/>
                  <a:pt x="361" y="143"/>
                </a:cubicBezTo>
                <a:cubicBezTo>
                  <a:pt x="362" y="146"/>
                  <a:pt x="363" y="150"/>
                  <a:pt x="364" y="153"/>
                </a:cubicBezTo>
                <a:cubicBezTo>
                  <a:pt x="364" y="153"/>
                  <a:pt x="364" y="153"/>
                  <a:pt x="385" y="161"/>
                </a:cubicBezTo>
                <a:cubicBezTo>
                  <a:pt x="387" y="167"/>
                  <a:pt x="387" y="174"/>
                  <a:pt x="388" y="180"/>
                </a:cubicBezTo>
                <a:cubicBezTo>
                  <a:pt x="388" y="180"/>
                  <a:pt x="387" y="180"/>
                  <a:pt x="368" y="192"/>
                </a:cubicBezTo>
                <a:cubicBezTo>
                  <a:pt x="369" y="197"/>
                  <a:pt x="368" y="200"/>
                  <a:pt x="368" y="203"/>
                </a:cubicBezTo>
                <a:cubicBezTo>
                  <a:pt x="368" y="203"/>
                  <a:pt x="368" y="203"/>
                  <a:pt x="388" y="216"/>
                </a:cubicBezTo>
                <a:cubicBezTo>
                  <a:pt x="387" y="219"/>
                  <a:pt x="387" y="222"/>
                  <a:pt x="386" y="226"/>
                </a:cubicBezTo>
                <a:cubicBezTo>
                  <a:pt x="386" y="229"/>
                  <a:pt x="385" y="232"/>
                  <a:pt x="385" y="237"/>
                </a:cubicBezTo>
                <a:cubicBezTo>
                  <a:pt x="361" y="242"/>
                  <a:pt x="361" y="242"/>
                  <a:pt x="361" y="242"/>
                </a:cubicBezTo>
                <a:cubicBezTo>
                  <a:pt x="361" y="245"/>
                  <a:pt x="360" y="249"/>
                  <a:pt x="358" y="252"/>
                </a:cubicBezTo>
                <a:cubicBezTo>
                  <a:pt x="358" y="252"/>
                  <a:pt x="359" y="252"/>
                  <a:pt x="373" y="269"/>
                </a:cubicBezTo>
                <a:cubicBezTo>
                  <a:pt x="371" y="276"/>
                  <a:pt x="369" y="282"/>
                  <a:pt x="364" y="289"/>
                </a:cubicBezTo>
                <a:cubicBezTo>
                  <a:pt x="364" y="289"/>
                  <a:pt x="364" y="289"/>
                  <a:pt x="342" y="288"/>
                </a:cubicBezTo>
                <a:cubicBezTo>
                  <a:pt x="340" y="291"/>
                  <a:pt x="338" y="293"/>
                  <a:pt x="336" y="296"/>
                </a:cubicBezTo>
                <a:cubicBezTo>
                  <a:pt x="336" y="296"/>
                  <a:pt x="336" y="296"/>
                  <a:pt x="345" y="317"/>
                </a:cubicBezTo>
                <a:cubicBezTo>
                  <a:pt x="341" y="322"/>
                  <a:pt x="337" y="327"/>
                  <a:pt x="332" y="333"/>
                </a:cubicBezTo>
                <a:cubicBezTo>
                  <a:pt x="332" y="333"/>
                  <a:pt x="332" y="332"/>
                  <a:pt x="309" y="326"/>
                </a:cubicBezTo>
                <a:cubicBezTo>
                  <a:pt x="308" y="327"/>
                  <a:pt x="304" y="330"/>
                  <a:pt x="302" y="332"/>
                </a:cubicBezTo>
                <a:cubicBezTo>
                  <a:pt x="302" y="332"/>
                  <a:pt x="302" y="333"/>
                  <a:pt x="305" y="355"/>
                </a:cubicBezTo>
                <a:cubicBezTo>
                  <a:pt x="300" y="359"/>
                  <a:pt x="293" y="362"/>
                  <a:pt x="288" y="366"/>
                </a:cubicBezTo>
                <a:cubicBezTo>
                  <a:pt x="288" y="366"/>
                  <a:pt x="288" y="366"/>
                  <a:pt x="268" y="354"/>
                </a:cubicBezTo>
                <a:cubicBezTo>
                  <a:pt x="266" y="355"/>
                  <a:pt x="263" y="356"/>
                  <a:pt x="260" y="357"/>
                </a:cubicBezTo>
                <a:cubicBezTo>
                  <a:pt x="260" y="357"/>
                  <a:pt x="260" y="357"/>
                  <a:pt x="256" y="380"/>
                </a:cubicBezTo>
                <a:cubicBezTo>
                  <a:pt x="250" y="382"/>
                  <a:pt x="242" y="384"/>
                  <a:pt x="236" y="386"/>
                </a:cubicBezTo>
                <a:cubicBezTo>
                  <a:pt x="236" y="386"/>
                  <a:pt x="235" y="386"/>
                  <a:pt x="221" y="367"/>
                </a:cubicBezTo>
                <a:cubicBezTo>
                  <a:pt x="217" y="368"/>
                  <a:pt x="214" y="369"/>
                  <a:pt x="211" y="369"/>
                </a:cubicBezTo>
                <a:cubicBezTo>
                  <a:pt x="211" y="369"/>
                  <a:pt x="211" y="369"/>
                  <a:pt x="201" y="389"/>
                </a:cubicBezTo>
                <a:cubicBezTo>
                  <a:pt x="195" y="390"/>
                  <a:pt x="187" y="390"/>
                  <a:pt x="180" y="389"/>
                </a:cubicBezTo>
                <a:cubicBezTo>
                  <a:pt x="180" y="389"/>
                  <a:pt x="180" y="389"/>
                  <a:pt x="171" y="368"/>
                </a:cubicBezTo>
                <a:cubicBezTo>
                  <a:pt x="170" y="368"/>
                  <a:pt x="168" y="368"/>
                  <a:pt x="167" y="367"/>
                </a:cubicBezTo>
                <a:cubicBezTo>
                  <a:pt x="164" y="367"/>
                  <a:pt x="162" y="367"/>
                  <a:pt x="161" y="366"/>
                </a:cubicBezTo>
                <a:cubicBezTo>
                  <a:pt x="161" y="366"/>
                  <a:pt x="161" y="367"/>
                  <a:pt x="146" y="384"/>
                </a:cubicBezTo>
                <a:cubicBezTo>
                  <a:pt x="139" y="382"/>
                  <a:pt x="132" y="380"/>
                  <a:pt x="127" y="377"/>
                </a:cubicBezTo>
                <a:cubicBezTo>
                  <a:pt x="127" y="377"/>
                  <a:pt x="126" y="377"/>
                  <a:pt x="123" y="354"/>
                </a:cubicBezTo>
                <a:cubicBezTo>
                  <a:pt x="120" y="354"/>
                  <a:pt x="117" y="352"/>
                  <a:pt x="114" y="350"/>
                </a:cubicBezTo>
                <a:cubicBezTo>
                  <a:pt x="114" y="350"/>
                  <a:pt x="114" y="350"/>
                  <a:pt x="94" y="363"/>
                </a:cubicBezTo>
                <a:cubicBezTo>
                  <a:pt x="89" y="359"/>
                  <a:pt x="82" y="355"/>
                  <a:pt x="77" y="352"/>
                </a:cubicBezTo>
                <a:cubicBezTo>
                  <a:pt x="77" y="352"/>
                  <a:pt x="77" y="351"/>
                  <a:pt x="81" y="328"/>
                </a:cubicBezTo>
                <a:cubicBezTo>
                  <a:pt x="78" y="326"/>
                  <a:pt x="77" y="325"/>
                  <a:pt x="74" y="323"/>
                </a:cubicBezTo>
                <a:cubicBezTo>
                  <a:pt x="74" y="323"/>
                  <a:pt x="74" y="323"/>
                  <a:pt x="51" y="328"/>
                </a:cubicBezTo>
                <a:cubicBezTo>
                  <a:pt x="47" y="323"/>
                  <a:pt x="42" y="318"/>
                  <a:pt x="38" y="313"/>
                </a:cubicBezTo>
                <a:cubicBezTo>
                  <a:pt x="38" y="313"/>
                  <a:pt x="38" y="312"/>
                  <a:pt x="48" y="292"/>
                </a:cubicBezTo>
                <a:cubicBezTo>
                  <a:pt x="47" y="289"/>
                  <a:pt x="44" y="285"/>
                  <a:pt x="43" y="284"/>
                </a:cubicBezTo>
                <a:cubicBezTo>
                  <a:pt x="43" y="284"/>
                  <a:pt x="43" y="284"/>
                  <a:pt x="19" y="283"/>
                </a:cubicBezTo>
                <a:cubicBezTo>
                  <a:pt x="17" y="276"/>
                  <a:pt x="14" y="270"/>
                  <a:pt x="12" y="264"/>
                </a:cubicBezTo>
                <a:cubicBezTo>
                  <a:pt x="12" y="264"/>
                  <a:pt x="12" y="263"/>
                  <a:pt x="26" y="247"/>
                </a:cubicBezTo>
                <a:cubicBezTo>
                  <a:pt x="25" y="243"/>
                  <a:pt x="24" y="240"/>
                  <a:pt x="24" y="237"/>
                </a:cubicBezTo>
                <a:cubicBezTo>
                  <a:pt x="24" y="237"/>
                  <a:pt x="23" y="237"/>
                  <a:pt x="2" y="231"/>
                </a:cubicBezTo>
                <a:cubicBezTo>
                  <a:pt x="0" y="223"/>
                  <a:pt x="0" y="217"/>
                  <a:pt x="0" y="210"/>
                </a:cubicBezTo>
                <a:cubicBezTo>
                  <a:pt x="0" y="210"/>
                  <a:pt x="0" y="209"/>
                  <a:pt x="19" y="198"/>
                </a:cubicBezTo>
                <a:cubicBezTo>
                  <a:pt x="18" y="195"/>
                  <a:pt x="19" y="190"/>
                  <a:pt x="20" y="187"/>
                </a:cubicBezTo>
                <a:cubicBezTo>
                  <a:pt x="20" y="187"/>
                  <a:pt x="19" y="187"/>
                  <a:pt x="1" y="175"/>
                </a:cubicBezTo>
                <a:cubicBezTo>
                  <a:pt x="0" y="171"/>
                  <a:pt x="0" y="168"/>
                  <a:pt x="1" y="165"/>
                </a:cubicBezTo>
                <a:cubicBezTo>
                  <a:pt x="1" y="161"/>
                  <a:pt x="2" y="158"/>
                  <a:pt x="4" y="155"/>
                </a:cubicBezTo>
                <a:cubicBezTo>
                  <a:pt x="4" y="155"/>
                  <a:pt x="4" y="155"/>
                  <a:pt x="26" y="148"/>
                </a:cubicBezTo>
                <a:cubicBezTo>
                  <a:pt x="26" y="145"/>
                  <a:pt x="27" y="142"/>
                  <a:pt x="29" y="138"/>
                </a:cubicBezTo>
                <a:cubicBezTo>
                  <a:pt x="29" y="138"/>
                  <a:pt x="29" y="138"/>
                  <a:pt x="14" y="121"/>
                </a:cubicBezTo>
                <a:cubicBezTo>
                  <a:pt x="16" y="115"/>
                  <a:pt x="19" y="108"/>
                  <a:pt x="23" y="103"/>
                </a:cubicBezTo>
                <a:cubicBezTo>
                  <a:pt x="23" y="103"/>
                  <a:pt x="23" y="103"/>
                  <a:pt x="45" y="102"/>
                </a:cubicBezTo>
                <a:cubicBezTo>
                  <a:pt x="47" y="99"/>
                  <a:pt x="49" y="97"/>
                  <a:pt x="51" y="94"/>
                </a:cubicBezTo>
                <a:cubicBezTo>
                  <a:pt x="51" y="94"/>
                  <a:pt x="51" y="94"/>
                  <a:pt x="42" y="73"/>
                </a:cubicBezTo>
                <a:cubicBezTo>
                  <a:pt x="46" y="68"/>
                  <a:pt x="51" y="63"/>
                  <a:pt x="55" y="57"/>
                </a:cubicBezTo>
                <a:cubicBezTo>
                  <a:pt x="55" y="57"/>
                  <a:pt x="55" y="57"/>
                  <a:pt x="78" y="65"/>
                </a:cubicBezTo>
                <a:cubicBezTo>
                  <a:pt x="80" y="63"/>
                  <a:pt x="83" y="60"/>
                  <a:pt x="85" y="59"/>
                </a:cubicBezTo>
                <a:cubicBezTo>
                  <a:pt x="85" y="59"/>
                  <a:pt x="85" y="59"/>
                  <a:pt x="83" y="35"/>
                </a:cubicBezTo>
                <a:cubicBezTo>
                  <a:pt x="88" y="31"/>
                  <a:pt x="94" y="28"/>
                  <a:pt x="99" y="24"/>
                </a:cubicBezTo>
                <a:cubicBezTo>
                  <a:pt x="99" y="24"/>
                  <a:pt x="99" y="24"/>
                  <a:pt x="119" y="38"/>
                </a:cubicBezTo>
                <a:cubicBezTo>
                  <a:pt x="123" y="35"/>
                  <a:pt x="124" y="34"/>
                  <a:pt x="128" y="33"/>
                </a:cubicBezTo>
                <a:cubicBezTo>
                  <a:pt x="128" y="33"/>
                  <a:pt x="128" y="33"/>
                  <a:pt x="131" y="10"/>
                </a:cubicBezTo>
                <a:cubicBezTo>
                  <a:pt x="138" y="8"/>
                  <a:pt x="145" y="6"/>
                  <a:pt x="151" y="6"/>
                </a:cubicBezTo>
                <a:cubicBezTo>
                  <a:pt x="151" y="6"/>
                  <a:pt x="152" y="6"/>
                  <a:pt x="167" y="23"/>
                </a:cubicBezTo>
                <a:cubicBezTo>
                  <a:pt x="170" y="22"/>
                  <a:pt x="173" y="22"/>
                  <a:pt x="176" y="21"/>
                </a:cubicBezTo>
                <a:cubicBezTo>
                  <a:pt x="176" y="21"/>
                  <a:pt x="176" y="21"/>
                  <a:pt x="186" y="1"/>
                </a:cubicBezTo>
                <a:cubicBezTo>
                  <a:pt x="193" y="0"/>
                  <a:pt x="200" y="0"/>
                  <a:pt x="207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" name="Freeform 32">
            <a:extLst>
              <a:ext uri="{FF2B5EF4-FFF2-40B4-BE49-F238E27FC236}">
                <a16:creationId xmlns:a16="http://schemas.microsoft.com/office/drawing/2014/main" id="{7E35E930-7F5B-6003-35DF-279AF76D17B8}"/>
              </a:ext>
            </a:extLst>
          </p:cNvPr>
          <p:cNvSpPr>
            <a:spLocks noEditPoints="1"/>
          </p:cNvSpPr>
          <p:nvPr/>
        </p:nvSpPr>
        <p:spPr bwMode="auto">
          <a:xfrm>
            <a:off x="11138005" y="6628659"/>
            <a:ext cx="312473" cy="313080"/>
          </a:xfrm>
          <a:custGeom>
            <a:avLst/>
            <a:gdLst>
              <a:gd name="T0" fmla="*/ 73 w 436"/>
              <a:gd name="T1" fmla="*/ 235 h 437"/>
              <a:gd name="T2" fmla="*/ 363 w 436"/>
              <a:gd name="T3" fmla="*/ 202 h 437"/>
              <a:gd name="T4" fmla="*/ 196 w 436"/>
              <a:gd name="T5" fmla="*/ 1 h 437"/>
              <a:gd name="T6" fmla="*/ 232 w 436"/>
              <a:gd name="T7" fmla="*/ 23 h 437"/>
              <a:gd name="T8" fmla="*/ 259 w 436"/>
              <a:gd name="T9" fmla="*/ 4 h 437"/>
              <a:gd name="T10" fmla="*/ 286 w 436"/>
              <a:gd name="T11" fmla="*/ 35 h 437"/>
              <a:gd name="T12" fmla="*/ 318 w 436"/>
              <a:gd name="T13" fmla="*/ 23 h 437"/>
              <a:gd name="T14" fmla="*/ 336 w 436"/>
              <a:gd name="T15" fmla="*/ 62 h 437"/>
              <a:gd name="T16" fmla="*/ 369 w 436"/>
              <a:gd name="T17" fmla="*/ 59 h 437"/>
              <a:gd name="T18" fmla="*/ 375 w 436"/>
              <a:gd name="T19" fmla="*/ 100 h 437"/>
              <a:gd name="T20" fmla="*/ 407 w 436"/>
              <a:gd name="T21" fmla="*/ 109 h 437"/>
              <a:gd name="T22" fmla="*/ 401 w 436"/>
              <a:gd name="T23" fmla="*/ 149 h 437"/>
              <a:gd name="T24" fmla="*/ 431 w 436"/>
              <a:gd name="T25" fmla="*/ 167 h 437"/>
              <a:gd name="T26" fmla="*/ 436 w 436"/>
              <a:gd name="T27" fmla="*/ 190 h 437"/>
              <a:gd name="T28" fmla="*/ 414 w 436"/>
              <a:gd name="T29" fmla="*/ 216 h 437"/>
              <a:gd name="T30" fmla="*/ 434 w 436"/>
              <a:gd name="T31" fmla="*/ 252 h 437"/>
              <a:gd name="T32" fmla="*/ 407 w 436"/>
              <a:gd name="T33" fmla="*/ 271 h 437"/>
              <a:gd name="T34" fmla="*/ 417 w 436"/>
              <a:gd name="T35" fmla="*/ 311 h 437"/>
              <a:gd name="T36" fmla="*/ 385 w 436"/>
              <a:gd name="T37" fmla="*/ 322 h 437"/>
              <a:gd name="T38" fmla="*/ 383 w 436"/>
              <a:gd name="T39" fmla="*/ 363 h 437"/>
              <a:gd name="T40" fmla="*/ 349 w 436"/>
              <a:gd name="T41" fmla="*/ 364 h 437"/>
              <a:gd name="T42" fmla="*/ 335 w 436"/>
              <a:gd name="T43" fmla="*/ 404 h 437"/>
              <a:gd name="T44" fmla="*/ 303 w 436"/>
              <a:gd name="T45" fmla="*/ 395 h 437"/>
              <a:gd name="T46" fmla="*/ 278 w 436"/>
              <a:gd name="T47" fmla="*/ 429 h 437"/>
              <a:gd name="T48" fmla="*/ 256 w 436"/>
              <a:gd name="T49" fmla="*/ 411 h 437"/>
              <a:gd name="T50" fmla="*/ 240 w 436"/>
              <a:gd name="T51" fmla="*/ 436 h 437"/>
              <a:gd name="T52" fmla="*/ 204 w 436"/>
              <a:gd name="T53" fmla="*/ 414 h 437"/>
              <a:gd name="T54" fmla="*/ 177 w 436"/>
              <a:gd name="T55" fmla="*/ 434 h 437"/>
              <a:gd name="T56" fmla="*/ 149 w 436"/>
              <a:gd name="T57" fmla="*/ 403 h 437"/>
              <a:gd name="T58" fmla="*/ 118 w 436"/>
              <a:gd name="T59" fmla="*/ 414 h 437"/>
              <a:gd name="T60" fmla="*/ 101 w 436"/>
              <a:gd name="T61" fmla="*/ 377 h 437"/>
              <a:gd name="T62" fmla="*/ 67 w 436"/>
              <a:gd name="T63" fmla="*/ 378 h 437"/>
              <a:gd name="T64" fmla="*/ 61 w 436"/>
              <a:gd name="T65" fmla="*/ 337 h 437"/>
              <a:gd name="T66" fmla="*/ 29 w 436"/>
              <a:gd name="T67" fmla="*/ 330 h 437"/>
              <a:gd name="T68" fmla="*/ 35 w 436"/>
              <a:gd name="T69" fmla="*/ 288 h 437"/>
              <a:gd name="T70" fmla="*/ 7 w 436"/>
              <a:gd name="T71" fmla="*/ 272 h 437"/>
              <a:gd name="T72" fmla="*/ 2 w 436"/>
              <a:gd name="T73" fmla="*/ 249 h 437"/>
              <a:gd name="T74" fmla="*/ 22 w 436"/>
              <a:gd name="T75" fmla="*/ 221 h 437"/>
              <a:gd name="T76" fmla="*/ 2 w 436"/>
              <a:gd name="T77" fmla="*/ 186 h 437"/>
              <a:gd name="T78" fmla="*/ 29 w 436"/>
              <a:gd name="T79" fmla="*/ 166 h 437"/>
              <a:gd name="T80" fmla="*/ 19 w 436"/>
              <a:gd name="T81" fmla="*/ 126 h 437"/>
              <a:gd name="T82" fmla="*/ 51 w 436"/>
              <a:gd name="T83" fmla="*/ 117 h 437"/>
              <a:gd name="T84" fmla="*/ 53 w 436"/>
              <a:gd name="T85" fmla="*/ 74 h 437"/>
              <a:gd name="T86" fmla="*/ 87 w 436"/>
              <a:gd name="T87" fmla="*/ 73 h 437"/>
              <a:gd name="T88" fmla="*/ 101 w 436"/>
              <a:gd name="T89" fmla="*/ 35 h 437"/>
              <a:gd name="T90" fmla="*/ 133 w 436"/>
              <a:gd name="T91" fmla="*/ 42 h 437"/>
              <a:gd name="T92" fmla="*/ 159 w 436"/>
              <a:gd name="T93" fmla="*/ 8 h 437"/>
              <a:gd name="T94" fmla="*/ 182 w 436"/>
              <a:gd name="T95" fmla="*/ 26 h 437"/>
              <a:gd name="T96" fmla="*/ 196 w 436"/>
              <a:gd name="T97" fmla="*/ 1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36" h="437">
                <a:moveTo>
                  <a:pt x="201" y="74"/>
                </a:moveTo>
                <a:cubicBezTo>
                  <a:pt x="121" y="83"/>
                  <a:pt x="64" y="155"/>
                  <a:pt x="73" y="235"/>
                </a:cubicBezTo>
                <a:cubicBezTo>
                  <a:pt x="82" y="315"/>
                  <a:pt x="155" y="373"/>
                  <a:pt x="235" y="363"/>
                </a:cubicBezTo>
                <a:cubicBezTo>
                  <a:pt x="315" y="354"/>
                  <a:pt x="372" y="282"/>
                  <a:pt x="363" y="202"/>
                </a:cubicBezTo>
                <a:cubicBezTo>
                  <a:pt x="354" y="122"/>
                  <a:pt x="281" y="64"/>
                  <a:pt x="201" y="74"/>
                </a:cubicBezTo>
                <a:close/>
                <a:moveTo>
                  <a:pt x="196" y="1"/>
                </a:moveTo>
                <a:cubicBezTo>
                  <a:pt x="204" y="0"/>
                  <a:pt x="212" y="0"/>
                  <a:pt x="219" y="0"/>
                </a:cubicBezTo>
                <a:cubicBezTo>
                  <a:pt x="219" y="0"/>
                  <a:pt x="219" y="0"/>
                  <a:pt x="232" y="23"/>
                </a:cubicBezTo>
                <a:cubicBezTo>
                  <a:pt x="236" y="24"/>
                  <a:pt x="239" y="23"/>
                  <a:pt x="242" y="24"/>
                </a:cubicBezTo>
                <a:cubicBezTo>
                  <a:pt x="242" y="24"/>
                  <a:pt x="242" y="24"/>
                  <a:pt x="259" y="4"/>
                </a:cubicBezTo>
                <a:cubicBezTo>
                  <a:pt x="266" y="5"/>
                  <a:pt x="274" y="7"/>
                  <a:pt x="282" y="9"/>
                </a:cubicBezTo>
                <a:cubicBezTo>
                  <a:pt x="282" y="9"/>
                  <a:pt x="282" y="9"/>
                  <a:pt x="286" y="35"/>
                </a:cubicBezTo>
                <a:cubicBezTo>
                  <a:pt x="290" y="36"/>
                  <a:pt x="294" y="37"/>
                  <a:pt x="296" y="39"/>
                </a:cubicBezTo>
                <a:cubicBezTo>
                  <a:pt x="296" y="39"/>
                  <a:pt x="296" y="39"/>
                  <a:pt x="318" y="23"/>
                </a:cubicBezTo>
                <a:cubicBezTo>
                  <a:pt x="324" y="27"/>
                  <a:pt x="331" y="31"/>
                  <a:pt x="337" y="35"/>
                </a:cubicBezTo>
                <a:cubicBezTo>
                  <a:pt x="337" y="35"/>
                  <a:pt x="337" y="35"/>
                  <a:pt x="336" y="62"/>
                </a:cubicBezTo>
                <a:cubicBezTo>
                  <a:pt x="338" y="64"/>
                  <a:pt x="341" y="66"/>
                  <a:pt x="344" y="69"/>
                </a:cubicBezTo>
                <a:cubicBezTo>
                  <a:pt x="344" y="69"/>
                  <a:pt x="344" y="69"/>
                  <a:pt x="369" y="59"/>
                </a:cubicBezTo>
                <a:cubicBezTo>
                  <a:pt x="375" y="65"/>
                  <a:pt x="379" y="71"/>
                  <a:pt x="384" y="77"/>
                </a:cubicBezTo>
                <a:cubicBezTo>
                  <a:pt x="384" y="77"/>
                  <a:pt x="384" y="77"/>
                  <a:pt x="375" y="100"/>
                </a:cubicBezTo>
                <a:cubicBezTo>
                  <a:pt x="377" y="103"/>
                  <a:pt x="379" y="106"/>
                  <a:pt x="382" y="109"/>
                </a:cubicBezTo>
                <a:cubicBezTo>
                  <a:pt x="382" y="109"/>
                  <a:pt x="382" y="109"/>
                  <a:pt x="407" y="109"/>
                </a:cubicBezTo>
                <a:cubicBezTo>
                  <a:pt x="411" y="115"/>
                  <a:pt x="415" y="123"/>
                  <a:pt x="417" y="129"/>
                </a:cubicBezTo>
                <a:cubicBezTo>
                  <a:pt x="417" y="129"/>
                  <a:pt x="417" y="129"/>
                  <a:pt x="401" y="149"/>
                </a:cubicBezTo>
                <a:cubicBezTo>
                  <a:pt x="404" y="154"/>
                  <a:pt x="404" y="157"/>
                  <a:pt x="405" y="160"/>
                </a:cubicBezTo>
                <a:cubicBezTo>
                  <a:pt x="405" y="160"/>
                  <a:pt x="405" y="160"/>
                  <a:pt x="431" y="167"/>
                </a:cubicBezTo>
                <a:cubicBezTo>
                  <a:pt x="432" y="170"/>
                  <a:pt x="433" y="173"/>
                  <a:pt x="434" y="178"/>
                </a:cubicBezTo>
                <a:cubicBezTo>
                  <a:pt x="434" y="181"/>
                  <a:pt x="435" y="185"/>
                  <a:pt x="436" y="190"/>
                </a:cubicBezTo>
                <a:cubicBezTo>
                  <a:pt x="413" y="204"/>
                  <a:pt x="413" y="204"/>
                  <a:pt x="413" y="204"/>
                </a:cubicBezTo>
                <a:cubicBezTo>
                  <a:pt x="414" y="207"/>
                  <a:pt x="415" y="212"/>
                  <a:pt x="414" y="216"/>
                </a:cubicBezTo>
                <a:cubicBezTo>
                  <a:pt x="414" y="216"/>
                  <a:pt x="414" y="216"/>
                  <a:pt x="436" y="228"/>
                </a:cubicBezTo>
                <a:cubicBezTo>
                  <a:pt x="436" y="237"/>
                  <a:pt x="436" y="243"/>
                  <a:pt x="434" y="252"/>
                </a:cubicBezTo>
                <a:cubicBezTo>
                  <a:pt x="434" y="252"/>
                  <a:pt x="434" y="252"/>
                  <a:pt x="410" y="260"/>
                </a:cubicBezTo>
                <a:cubicBezTo>
                  <a:pt x="409" y="264"/>
                  <a:pt x="408" y="267"/>
                  <a:pt x="407" y="271"/>
                </a:cubicBezTo>
                <a:cubicBezTo>
                  <a:pt x="407" y="271"/>
                  <a:pt x="407" y="271"/>
                  <a:pt x="424" y="289"/>
                </a:cubicBezTo>
                <a:cubicBezTo>
                  <a:pt x="422" y="297"/>
                  <a:pt x="420" y="304"/>
                  <a:pt x="417" y="311"/>
                </a:cubicBezTo>
                <a:cubicBezTo>
                  <a:pt x="417" y="311"/>
                  <a:pt x="417" y="311"/>
                  <a:pt x="390" y="313"/>
                </a:cubicBezTo>
                <a:cubicBezTo>
                  <a:pt x="389" y="315"/>
                  <a:pt x="386" y="319"/>
                  <a:pt x="385" y="322"/>
                </a:cubicBezTo>
                <a:cubicBezTo>
                  <a:pt x="385" y="322"/>
                  <a:pt x="385" y="322"/>
                  <a:pt x="396" y="345"/>
                </a:cubicBezTo>
                <a:cubicBezTo>
                  <a:pt x="392" y="351"/>
                  <a:pt x="387" y="357"/>
                  <a:pt x="383" y="363"/>
                </a:cubicBezTo>
                <a:cubicBezTo>
                  <a:pt x="383" y="363"/>
                  <a:pt x="383" y="363"/>
                  <a:pt x="357" y="358"/>
                </a:cubicBezTo>
                <a:cubicBezTo>
                  <a:pt x="355" y="360"/>
                  <a:pt x="352" y="362"/>
                  <a:pt x="349" y="364"/>
                </a:cubicBezTo>
                <a:cubicBezTo>
                  <a:pt x="349" y="364"/>
                  <a:pt x="349" y="364"/>
                  <a:pt x="354" y="390"/>
                </a:cubicBezTo>
                <a:cubicBezTo>
                  <a:pt x="349" y="395"/>
                  <a:pt x="341" y="400"/>
                  <a:pt x="335" y="404"/>
                </a:cubicBezTo>
                <a:cubicBezTo>
                  <a:pt x="335" y="404"/>
                  <a:pt x="335" y="404"/>
                  <a:pt x="312" y="390"/>
                </a:cubicBezTo>
                <a:cubicBezTo>
                  <a:pt x="309" y="392"/>
                  <a:pt x="306" y="395"/>
                  <a:pt x="303" y="395"/>
                </a:cubicBezTo>
                <a:cubicBezTo>
                  <a:pt x="303" y="395"/>
                  <a:pt x="303" y="395"/>
                  <a:pt x="300" y="421"/>
                </a:cubicBezTo>
                <a:cubicBezTo>
                  <a:pt x="293" y="424"/>
                  <a:pt x="286" y="427"/>
                  <a:pt x="278" y="429"/>
                </a:cubicBezTo>
                <a:cubicBezTo>
                  <a:pt x="278" y="429"/>
                  <a:pt x="278" y="429"/>
                  <a:pt x="260" y="410"/>
                </a:cubicBezTo>
                <a:cubicBezTo>
                  <a:pt x="259" y="410"/>
                  <a:pt x="257" y="411"/>
                  <a:pt x="256" y="411"/>
                </a:cubicBezTo>
                <a:cubicBezTo>
                  <a:pt x="252" y="412"/>
                  <a:pt x="251" y="412"/>
                  <a:pt x="249" y="412"/>
                </a:cubicBezTo>
                <a:cubicBezTo>
                  <a:pt x="249" y="412"/>
                  <a:pt x="249" y="412"/>
                  <a:pt x="240" y="436"/>
                </a:cubicBezTo>
                <a:cubicBezTo>
                  <a:pt x="232" y="437"/>
                  <a:pt x="224" y="437"/>
                  <a:pt x="217" y="437"/>
                </a:cubicBezTo>
                <a:cubicBezTo>
                  <a:pt x="217" y="437"/>
                  <a:pt x="217" y="437"/>
                  <a:pt x="204" y="414"/>
                </a:cubicBezTo>
                <a:cubicBezTo>
                  <a:pt x="201" y="415"/>
                  <a:pt x="197" y="414"/>
                  <a:pt x="194" y="413"/>
                </a:cubicBezTo>
                <a:cubicBezTo>
                  <a:pt x="194" y="413"/>
                  <a:pt x="194" y="413"/>
                  <a:pt x="177" y="434"/>
                </a:cubicBezTo>
                <a:cubicBezTo>
                  <a:pt x="170" y="432"/>
                  <a:pt x="162" y="431"/>
                  <a:pt x="154" y="429"/>
                </a:cubicBezTo>
                <a:cubicBezTo>
                  <a:pt x="154" y="429"/>
                  <a:pt x="154" y="429"/>
                  <a:pt x="149" y="403"/>
                </a:cubicBezTo>
                <a:cubicBezTo>
                  <a:pt x="146" y="402"/>
                  <a:pt x="144" y="400"/>
                  <a:pt x="140" y="399"/>
                </a:cubicBezTo>
                <a:cubicBezTo>
                  <a:pt x="140" y="399"/>
                  <a:pt x="140" y="399"/>
                  <a:pt x="118" y="414"/>
                </a:cubicBezTo>
                <a:cubicBezTo>
                  <a:pt x="112" y="410"/>
                  <a:pt x="105" y="406"/>
                  <a:pt x="99" y="402"/>
                </a:cubicBezTo>
                <a:cubicBezTo>
                  <a:pt x="99" y="402"/>
                  <a:pt x="99" y="402"/>
                  <a:pt x="101" y="377"/>
                </a:cubicBezTo>
                <a:cubicBezTo>
                  <a:pt x="98" y="374"/>
                  <a:pt x="95" y="371"/>
                  <a:pt x="93" y="370"/>
                </a:cubicBezTo>
                <a:cubicBezTo>
                  <a:pt x="93" y="370"/>
                  <a:pt x="93" y="370"/>
                  <a:pt x="67" y="378"/>
                </a:cubicBezTo>
                <a:cubicBezTo>
                  <a:pt x="63" y="372"/>
                  <a:pt x="57" y="366"/>
                  <a:pt x="52" y="361"/>
                </a:cubicBezTo>
                <a:cubicBezTo>
                  <a:pt x="52" y="361"/>
                  <a:pt x="52" y="361"/>
                  <a:pt x="61" y="337"/>
                </a:cubicBezTo>
                <a:cubicBezTo>
                  <a:pt x="59" y="334"/>
                  <a:pt x="57" y="331"/>
                  <a:pt x="54" y="328"/>
                </a:cubicBezTo>
                <a:cubicBezTo>
                  <a:pt x="54" y="328"/>
                  <a:pt x="54" y="328"/>
                  <a:pt x="29" y="330"/>
                </a:cubicBezTo>
                <a:cubicBezTo>
                  <a:pt x="25" y="322"/>
                  <a:pt x="22" y="316"/>
                  <a:pt x="19" y="308"/>
                </a:cubicBezTo>
                <a:cubicBezTo>
                  <a:pt x="19" y="308"/>
                  <a:pt x="19" y="308"/>
                  <a:pt x="35" y="288"/>
                </a:cubicBezTo>
                <a:cubicBezTo>
                  <a:pt x="33" y="285"/>
                  <a:pt x="32" y="280"/>
                  <a:pt x="31" y="277"/>
                </a:cubicBezTo>
                <a:cubicBezTo>
                  <a:pt x="31" y="277"/>
                  <a:pt x="31" y="277"/>
                  <a:pt x="7" y="272"/>
                </a:cubicBezTo>
                <a:cubicBezTo>
                  <a:pt x="4" y="267"/>
                  <a:pt x="3" y="264"/>
                  <a:pt x="3" y="260"/>
                </a:cubicBezTo>
                <a:cubicBezTo>
                  <a:pt x="2" y="256"/>
                  <a:pt x="1" y="252"/>
                  <a:pt x="2" y="249"/>
                </a:cubicBezTo>
                <a:cubicBezTo>
                  <a:pt x="2" y="249"/>
                  <a:pt x="2" y="249"/>
                  <a:pt x="23" y="233"/>
                </a:cubicBezTo>
                <a:cubicBezTo>
                  <a:pt x="22" y="230"/>
                  <a:pt x="22" y="227"/>
                  <a:pt x="22" y="221"/>
                </a:cubicBezTo>
                <a:cubicBezTo>
                  <a:pt x="22" y="221"/>
                  <a:pt x="22" y="221"/>
                  <a:pt x="0" y="209"/>
                </a:cubicBezTo>
                <a:cubicBezTo>
                  <a:pt x="0" y="202"/>
                  <a:pt x="0" y="194"/>
                  <a:pt x="2" y="186"/>
                </a:cubicBezTo>
                <a:cubicBezTo>
                  <a:pt x="2" y="186"/>
                  <a:pt x="2" y="186"/>
                  <a:pt x="26" y="177"/>
                </a:cubicBezTo>
                <a:cubicBezTo>
                  <a:pt x="27" y="173"/>
                  <a:pt x="28" y="170"/>
                  <a:pt x="29" y="166"/>
                </a:cubicBezTo>
                <a:cubicBezTo>
                  <a:pt x="29" y="166"/>
                  <a:pt x="29" y="166"/>
                  <a:pt x="12" y="148"/>
                </a:cubicBezTo>
                <a:cubicBezTo>
                  <a:pt x="14" y="141"/>
                  <a:pt x="17" y="133"/>
                  <a:pt x="19" y="126"/>
                </a:cubicBezTo>
                <a:cubicBezTo>
                  <a:pt x="19" y="126"/>
                  <a:pt x="19" y="126"/>
                  <a:pt x="46" y="126"/>
                </a:cubicBezTo>
                <a:cubicBezTo>
                  <a:pt x="47" y="122"/>
                  <a:pt x="50" y="118"/>
                  <a:pt x="51" y="117"/>
                </a:cubicBezTo>
                <a:cubicBezTo>
                  <a:pt x="51" y="117"/>
                  <a:pt x="51" y="117"/>
                  <a:pt x="40" y="92"/>
                </a:cubicBezTo>
                <a:cubicBezTo>
                  <a:pt x="44" y="86"/>
                  <a:pt x="49" y="80"/>
                  <a:pt x="53" y="74"/>
                </a:cubicBezTo>
                <a:cubicBezTo>
                  <a:pt x="53" y="74"/>
                  <a:pt x="53" y="74"/>
                  <a:pt x="80" y="81"/>
                </a:cubicBezTo>
                <a:cubicBezTo>
                  <a:pt x="82" y="77"/>
                  <a:pt x="84" y="75"/>
                  <a:pt x="87" y="73"/>
                </a:cubicBezTo>
                <a:cubicBezTo>
                  <a:pt x="87" y="73"/>
                  <a:pt x="87" y="73"/>
                  <a:pt x="82" y="47"/>
                </a:cubicBezTo>
                <a:cubicBezTo>
                  <a:pt x="87" y="42"/>
                  <a:pt x="95" y="37"/>
                  <a:pt x="101" y="35"/>
                </a:cubicBezTo>
                <a:cubicBezTo>
                  <a:pt x="101" y="35"/>
                  <a:pt x="101" y="35"/>
                  <a:pt x="124" y="47"/>
                </a:cubicBezTo>
                <a:cubicBezTo>
                  <a:pt x="127" y="45"/>
                  <a:pt x="130" y="44"/>
                  <a:pt x="133" y="42"/>
                </a:cubicBezTo>
                <a:cubicBezTo>
                  <a:pt x="133" y="42"/>
                  <a:pt x="133" y="42"/>
                  <a:pt x="136" y="16"/>
                </a:cubicBezTo>
                <a:cubicBezTo>
                  <a:pt x="143" y="13"/>
                  <a:pt x="150" y="10"/>
                  <a:pt x="159" y="8"/>
                </a:cubicBezTo>
                <a:cubicBezTo>
                  <a:pt x="159" y="8"/>
                  <a:pt x="159" y="8"/>
                  <a:pt x="176" y="27"/>
                </a:cubicBezTo>
                <a:cubicBezTo>
                  <a:pt x="177" y="27"/>
                  <a:pt x="179" y="26"/>
                  <a:pt x="182" y="26"/>
                </a:cubicBezTo>
                <a:cubicBezTo>
                  <a:pt x="184" y="26"/>
                  <a:pt x="185" y="25"/>
                  <a:pt x="187" y="25"/>
                </a:cubicBezTo>
                <a:cubicBezTo>
                  <a:pt x="187" y="25"/>
                  <a:pt x="187" y="25"/>
                  <a:pt x="196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" name="Freeform 36">
            <a:extLst>
              <a:ext uri="{FF2B5EF4-FFF2-40B4-BE49-F238E27FC236}">
                <a16:creationId xmlns:a16="http://schemas.microsoft.com/office/drawing/2014/main" id="{2B973951-FB7E-9680-8714-D965F2E61C5F}"/>
              </a:ext>
            </a:extLst>
          </p:cNvPr>
          <p:cNvSpPr>
            <a:spLocks noEditPoints="1"/>
          </p:cNvSpPr>
          <p:nvPr/>
        </p:nvSpPr>
        <p:spPr bwMode="auto">
          <a:xfrm>
            <a:off x="11112348" y="6261265"/>
            <a:ext cx="432209" cy="429216"/>
          </a:xfrm>
          <a:custGeom>
            <a:avLst/>
            <a:gdLst>
              <a:gd name="T0" fmla="*/ 293 w 428"/>
              <a:gd name="T1" fmla="*/ 326 h 425"/>
              <a:gd name="T2" fmla="*/ 173 w 428"/>
              <a:gd name="T3" fmla="*/ 337 h 425"/>
              <a:gd name="T4" fmla="*/ 142 w 428"/>
              <a:gd name="T5" fmla="*/ 299 h 425"/>
              <a:gd name="T6" fmla="*/ 149 w 428"/>
              <a:gd name="T7" fmla="*/ 290 h 425"/>
              <a:gd name="T8" fmla="*/ 313 w 428"/>
              <a:gd name="T9" fmla="*/ 228 h 425"/>
              <a:gd name="T10" fmla="*/ 257 w 428"/>
              <a:gd name="T11" fmla="*/ 298 h 425"/>
              <a:gd name="T12" fmla="*/ 313 w 428"/>
              <a:gd name="T13" fmla="*/ 228 h 425"/>
              <a:gd name="T14" fmla="*/ 219 w 428"/>
              <a:gd name="T15" fmla="*/ 272 h 425"/>
              <a:gd name="T16" fmla="*/ 328 w 428"/>
              <a:gd name="T17" fmla="*/ 133 h 425"/>
              <a:gd name="T18" fmla="*/ 339 w 428"/>
              <a:gd name="T19" fmla="*/ 253 h 425"/>
              <a:gd name="T20" fmla="*/ 328 w 428"/>
              <a:gd name="T21" fmla="*/ 133 h 425"/>
              <a:gd name="T22" fmla="*/ 101 w 428"/>
              <a:gd name="T23" fmla="*/ 292 h 425"/>
              <a:gd name="T24" fmla="*/ 89 w 428"/>
              <a:gd name="T25" fmla="*/ 171 h 425"/>
              <a:gd name="T26" fmla="*/ 126 w 428"/>
              <a:gd name="T27" fmla="*/ 142 h 425"/>
              <a:gd name="T28" fmla="*/ 135 w 428"/>
              <a:gd name="T29" fmla="*/ 149 h 425"/>
              <a:gd name="T30" fmla="*/ 166 w 428"/>
              <a:gd name="T31" fmla="*/ 115 h 425"/>
              <a:gd name="T32" fmla="*/ 238 w 428"/>
              <a:gd name="T33" fmla="*/ 118 h 425"/>
              <a:gd name="T34" fmla="*/ 307 w 428"/>
              <a:gd name="T35" fmla="*/ 174 h 425"/>
              <a:gd name="T36" fmla="*/ 199 w 428"/>
              <a:gd name="T37" fmla="*/ 61 h 425"/>
              <a:gd name="T38" fmla="*/ 201 w 428"/>
              <a:gd name="T39" fmla="*/ 77 h 425"/>
              <a:gd name="T40" fmla="*/ 199 w 428"/>
              <a:gd name="T41" fmla="*/ 61 h 425"/>
              <a:gd name="T42" fmla="*/ 208 w 428"/>
              <a:gd name="T43" fmla="*/ 21 h 425"/>
              <a:gd name="T44" fmla="*/ 232 w 428"/>
              <a:gd name="T45" fmla="*/ 0 h 425"/>
              <a:gd name="T46" fmla="*/ 273 w 428"/>
              <a:gd name="T47" fmla="*/ 30 h 425"/>
              <a:gd name="T48" fmla="*/ 313 w 428"/>
              <a:gd name="T49" fmla="*/ 48 h 425"/>
              <a:gd name="T50" fmla="*/ 361 w 428"/>
              <a:gd name="T51" fmla="*/ 58 h 425"/>
              <a:gd name="T52" fmla="*/ 387 w 428"/>
              <a:gd name="T53" fmla="*/ 87 h 425"/>
              <a:gd name="T54" fmla="*/ 391 w 428"/>
              <a:gd name="T55" fmla="*/ 137 h 425"/>
              <a:gd name="T56" fmla="*/ 402 w 428"/>
              <a:gd name="T57" fmla="*/ 179 h 425"/>
              <a:gd name="T58" fmla="*/ 428 w 428"/>
              <a:gd name="T59" fmla="*/ 213 h 425"/>
              <a:gd name="T60" fmla="*/ 402 w 428"/>
              <a:gd name="T61" fmla="*/ 245 h 425"/>
              <a:gd name="T62" fmla="*/ 391 w 428"/>
              <a:gd name="T63" fmla="*/ 287 h 425"/>
              <a:gd name="T64" fmla="*/ 387 w 428"/>
              <a:gd name="T65" fmla="*/ 338 h 425"/>
              <a:gd name="T66" fmla="*/ 361 w 428"/>
              <a:gd name="T67" fmla="*/ 367 h 425"/>
              <a:gd name="T68" fmla="*/ 313 w 428"/>
              <a:gd name="T69" fmla="*/ 376 h 425"/>
              <a:gd name="T70" fmla="*/ 273 w 428"/>
              <a:gd name="T71" fmla="*/ 394 h 425"/>
              <a:gd name="T72" fmla="*/ 232 w 428"/>
              <a:gd name="T73" fmla="*/ 425 h 425"/>
              <a:gd name="T74" fmla="*/ 208 w 428"/>
              <a:gd name="T75" fmla="*/ 404 h 425"/>
              <a:gd name="T76" fmla="*/ 164 w 428"/>
              <a:gd name="T77" fmla="*/ 397 h 425"/>
              <a:gd name="T78" fmla="*/ 114 w 428"/>
              <a:gd name="T79" fmla="*/ 402 h 425"/>
              <a:gd name="T80" fmla="*/ 82 w 428"/>
              <a:gd name="T81" fmla="*/ 381 h 425"/>
              <a:gd name="T82" fmla="*/ 66 w 428"/>
              <a:gd name="T83" fmla="*/ 334 h 425"/>
              <a:gd name="T84" fmla="*/ 42 w 428"/>
              <a:gd name="T85" fmla="*/ 297 h 425"/>
              <a:gd name="T86" fmla="*/ 6 w 428"/>
              <a:gd name="T87" fmla="*/ 262 h 425"/>
              <a:gd name="T88" fmla="*/ 1 w 428"/>
              <a:gd name="T89" fmla="*/ 224 h 425"/>
              <a:gd name="T90" fmla="*/ 24 w 428"/>
              <a:gd name="T91" fmla="*/ 190 h 425"/>
              <a:gd name="T92" fmla="*/ 12 w 428"/>
              <a:gd name="T93" fmla="*/ 142 h 425"/>
              <a:gd name="T94" fmla="*/ 29 w 428"/>
              <a:gd name="T95" fmla="*/ 106 h 425"/>
              <a:gd name="T96" fmla="*/ 72 w 428"/>
              <a:gd name="T97" fmla="*/ 84 h 425"/>
              <a:gd name="T98" fmla="*/ 106 w 428"/>
              <a:gd name="T99" fmla="*/ 55 h 425"/>
              <a:gd name="T100" fmla="*/ 135 w 428"/>
              <a:gd name="T101" fmla="*/ 14 h 425"/>
              <a:gd name="T102" fmla="*/ 172 w 428"/>
              <a:gd name="T103" fmla="*/ 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28" h="425">
                <a:moveTo>
                  <a:pt x="157" y="339"/>
                </a:moveTo>
                <a:cubicBezTo>
                  <a:pt x="159" y="356"/>
                  <a:pt x="191" y="367"/>
                  <a:pt x="228" y="363"/>
                </a:cubicBezTo>
                <a:cubicBezTo>
                  <a:pt x="266" y="360"/>
                  <a:pt x="295" y="343"/>
                  <a:pt x="293" y="326"/>
                </a:cubicBezTo>
                <a:cubicBezTo>
                  <a:pt x="277" y="327"/>
                  <a:pt x="277" y="327"/>
                  <a:pt x="277" y="327"/>
                </a:cubicBezTo>
                <a:cubicBezTo>
                  <a:pt x="278" y="336"/>
                  <a:pt x="255" y="345"/>
                  <a:pt x="227" y="348"/>
                </a:cubicBezTo>
                <a:cubicBezTo>
                  <a:pt x="198" y="351"/>
                  <a:pt x="174" y="346"/>
                  <a:pt x="173" y="337"/>
                </a:cubicBezTo>
                <a:lnTo>
                  <a:pt x="157" y="339"/>
                </a:lnTo>
                <a:close/>
                <a:moveTo>
                  <a:pt x="118" y="249"/>
                </a:moveTo>
                <a:cubicBezTo>
                  <a:pt x="110" y="259"/>
                  <a:pt x="121" y="281"/>
                  <a:pt x="142" y="299"/>
                </a:cubicBezTo>
                <a:cubicBezTo>
                  <a:pt x="164" y="316"/>
                  <a:pt x="188" y="322"/>
                  <a:pt x="196" y="312"/>
                </a:cubicBezTo>
                <a:cubicBezTo>
                  <a:pt x="187" y="305"/>
                  <a:pt x="187" y="305"/>
                  <a:pt x="187" y="305"/>
                </a:cubicBezTo>
                <a:cubicBezTo>
                  <a:pt x="183" y="310"/>
                  <a:pt x="166" y="303"/>
                  <a:pt x="149" y="290"/>
                </a:cubicBezTo>
                <a:cubicBezTo>
                  <a:pt x="133" y="276"/>
                  <a:pt x="123" y="261"/>
                  <a:pt x="127" y="256"/>
                </a:cubicBezTo>
                <a:lnTo>
                  <a:pt x="118" y="249"/>
                </a:lnTo>
                <a:close/>
                <a:moveTo>
                  <a:pt x="313" y="228"/>
                </a:moveTo>
                <a:cubicBezTo>
                  <a:pt x="306" y="237"/>
                  <a:pt x="306" y="237"/>
                  <a:pt x="306" y="237"/>
                </a:cubicBezTo>
                <a:cubicBezTo>
                  <a:pt x="311" y="241"/>
                  <a:pt x="304" y="258"/>
                  <a:pt x="290" y="275"/>
                </a:cubicBezTo>
                <a:cubicBezTo>
                  <a:pt x="277" y="291"/>
                  <a:pt x="262" y="302"/>
                  <a:pt x="257" y="298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60" y="314"/>
                  <a:pt x="282" y="303"/>
                  <a:pt x="299" y="282"/>
                </a:cubicBezTo>
                <a:cubicBezTo>
                  <a:pt x="317" y="260"/>
                  <a:pt x="323" y="236"/>
                  <a:pt x="313" y="228"/>
                </a:cubicBezTo>
                <a:close/>
                <a:moveTo>
                  <a:pt x="208" y="152"/>
                </a:moveTo>
                <a:cubicBezTo>
                  <a:pt x="175" y="156"/>
                  <a:pt x="151" y="185"/>
                  <a:pt x="154" y="218"/>
                </a:cubicBezTo>
                <a:cubicBezTo>
                  <a:pt x="157" y="251"/>
                  <a:pt x="186" y="275"/>
                  <a:pt x="219" y="272"/>
                </a:cubicBezTo>
                <a:cubicBezTo>
                  <a:pt x="252" y="269"/>
                  <a:pt x="276" y="239"/>
                  <a:pt x="273" y="207"/>
                </a:cubicBezTo>
                <a:cubicBezTo>
                  <a:pt x="270" y="174"/>
                  <a:pt x="241" y="149"/>
                  <a:pt x="208" y="152"/>
                </a:cubicBezTo>
                <a:close/>
                <a:moveTo>
                  <a:pt x="328" y="133"/>
                </a:moveTo>
                <a:cubicBezTo>
                  <a:pt x="329" y="148"/>
                  <a:pt x="329" y="148"/>
                  <a:pt x="329" y="148"/>
                </a:cubicBezTo>
                <a:cubicBezTo>
                  <a:pt x="338" y="147"/>
                  <a:pt x="347" y="170"/>
                  <a:pt x="350" y="199"/>
                </a:cubicBezTo>
                <a:cubicBezTo>
                  <a:pt x="352" y="228"/>
                  <a:pt x="348" y="252"/>
                  <a:pt x="339" y="253"/>
                </a:cubicBezTo>
                <a:cubicBezTo>
                  <a:pt x="341" y="269"/>
                  <a:pt x="341" y="269"/>
                  <a:pt x="341" y="269"/>
                </a:cubicBezTo>
                <a:cubicBezTo>
                  <a:pt x="358" y="267"/>
                  <a:pt x="369" y="235"/>
                  <a:pt x="365" y="198"/>
                </a:cubicBezTo>
                <a:cubicBezTo>
                  <a:pt x="361" y="160"/>
                  <a:pt x="345" y="131"/>
                  <a:pt x="328" y="133"/>
                </a:cubicBezTo>
                <a:close/>
                <a:moveTo>
                  <a:pt x="88" y="156"/>
                </a:moveTo>
                <a:cubicBezTo>
                  <a:pt x="71" y="157"/>
                  <a:pt x="60" y="189"/>
                  <a:pt x="63" y="227"/>
                </a:cubicBezTo>
                <a:cubicBezTo>
                  <a:pt x="67" y="264"/>
                  <a:pt x="84" y="293"/>
                  <a:pt x="101" y="292"/>
                </a:cubicBezTo>
                <a:cubicBezTo>
                  <a:pt x="99" y="276"/>
                  <a:pt x="99" y="276"/>
                  <a:pt x="99" y="276"/>
                </a:cubicBezTo>
                <a:cubicBezTo>
                  <a:pt x="91" y="277"/>
                  <a:pt x="82" y="254"/>
                  <a:pt x="79" y="225"/>
                </a:cubicBezTo>
                <a:cubicBezTo>
                  <a:pt x="76" y="196"/>
                  <a:pt x="81" y="172"/>
                  <a:pt x="89" y="171"/>
                </a:cubicBezTo>
                <a:lnTo>
                  <a:pt x="88" y="156"/>
                </a:lnTo>
                <a:close/>
                <a:moveTo>
                  <a:pt x="166" y="115"/>
                </a:moveTo>
                <a:cubicBezTo>
                  <a:pt x="155" y="115"/>
                  <a:pt x="139" y="126"/>
                  <a:pt x="126" y="142"/>
                </a:cubicBezTo>
                <a:cubicBezTo>
                  <a:pt x="109" y="163"/>
                  <a:pt x="102" y="187"/>
                  <a:pt x="112" y="195"/>
                </a:cubicBezTo>
                <a:cubicBezTo>
                  <a:pt x="119" y="186"/>
                  <a:pt x="119" y="186"/>
                  <a:pt x="119" y="186"/>
                </a:cubicBezTo>
                <a:cubicBezTo>
                  <a:pt x="115" y="182"/>
                  <a:pt x="121" y="166"/>
                  <a:pt x="135" y="149"/>
                </a:cubicBezTo>
                <a:cubicBezTo>
                  <a:pt x="148" y="132"/>
                  <a:pt x="163" y="122"/>
                  <a:pt x="168" y="126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3" y="115"/>
                  <a:pt x="169" y="114"/>
                  <a:pt x="166" y="115"/>
                </a:cubicBezTo>
                <a:close/>
                <a:moveTo>
                  <a:pt x="237" y="107"/>
                </a:moveTo>
                <a:cubicBezTo>
                  <a:pt x="234" y="107"/>
                  <a:pt x="231" y="109"/>
                  <a:pt x="229" y="111"/>
                </a:cubicBezTo>
                <a:cubicBezTo>
                  <a:pt x="238" y="118"/>
                  <a:pt x="238" y="118"/>
                  <a:pt x="238" y="118"/>
                </a:cubicBezTo>
                <a:cubicBezTo>
                  <a:pt x="242" y="113"/>
                  <a:pt x="258" y="120"/>
                  <a:pt x="275" y="134"/>
                </a:cubicBezTo>
                <a:cubicBezTo>
                  <a:pt x="292" y="147"/>
                  <a:pt x="302" y="162"/>
                  <a:pt x="298" y="167"/>
                </a:cubicBezTo>
                <a:cubicBezTo>
                  <a:pt x="307" y="174"/>
                  <a:pt x="307" y="174"/>
                  <a:pt x="307" y="174"/>
                </a:cubicBezTo>
                <a:cubicBezTo>
                  <a:pt x="315" y="164"/>
                  <a:pt x="304" y="142"/>
                  <a:pt x="282" y="125"/>
                </a:cubicBezTo>
                <a:cubicBezTo>
                  <a:pt x="266" y="112"/>
                  <a:pt x="249" y="105"/>
                  <a:pt x="237" y="107"/>
                </a:cubicBezTo>
                <a:close/>
                <a:moveTo>
                  <a:pt x="199" y="61"/>
                </a:moveTo>
                <a:cubicBezTo>
                  <a:pt x="162" y="65"/>
                  <a:pt x="133" y="82"/>
                  <a:pt x="134" y="99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49" y="89"/>
                  <a:pt x="172" y="80"/>
                  <a:pt x="201" y="77"/>
                </a:cubicBezTo>
                <a:cubicBezTo>
                  <a:pt x="230" y="74"/>
                  <a:pt x="254" y="79"/>
                  <a:pt x="254" y="87"/>
                </a:cubicBezTo>
                <a:cubicBezTo>
                  <a:pt x="270" y="86"/>
                  <a:pt x="270" y="86"/>
                  <a:pt x="270" y="86"/>
                </a:cubicBezTo>
                <a:cubicBezTo>
                  <a:pt x="268" y="69"/>
                  <a:pt x="237" y="58"/>
                  <a:pt x="199" y="61"/>
                </a:cubicBezTo>
                <a:close/>
                <a:moveTo>
                  <a:pt x="183" y="1"/>
                </a:moveTo>
                <a:cubicBezTo>
                  <a:pt x="187" y="0"/>
                  <a:pt x="191" y="0"/>
                  <a:pt x="195" y="0"/>
                </a:cubicBezTo>
                <a:cubicBezTo>
                  <a:pt x="195" y="0"/>
                  <a:pt x="195" y="0"/>
                  <a:pt x="208" y="21"/>
                </a:cubicBezTo>
                <a:cubicBezTo>
                  <a:pt x="210" y="21"/>
                  <a:pt x="211" y="21"/>
                  <a:pt x="214" y="21"/>
                </a:cubicBezTo>
                <a:cubicBezTo>
                  <a:pt x="216" y="21"/>
                  <a:pt x="218" y="21"/>
                  <a:pt x="219" y="21"/>
                </a:cubicBezTo>
                <a:cubicBezTo>
                  <a:pt x="219" y="21"/>
                  <a:pt x="219" y="20"/>
                  <a:pt x="232" y="0"/>
                </a:cubicBezTo>
                <a:cubicBezTo>
                  <a:pt x="240" y="0"/>
                  <a:pt x="248" y="1"/>
                  <a:pt x="255" y="3"/>
                </a:cubicBezTo>
                <a:cubicBezTo>
                  <a:pt x="255" y="3"/>
                  <a:pt x="255" y="3"/>
                  <a:pt x="263" y="27"/>
                </a:cubicBezTo>
                <a:cubicBezTo>
                  <a:pt x="266" y="29"/>
                  <a:pt x="269" y="29"/>
                  <a:pt x="273" y="30"/>
                </a:cubicBezTo>
                <a:cubicBezTo>
                  <a:pt x="273" y="30"/>
                  <a:pt x="273" y="30"/>
                  <a:pt x="292" y="14"/>
                </a:cubicBezTo>
                <a:cubicBezTo>
                  <a:pt x="298" y="16"/>
                  <a:pt x="306" y="19"/>
                  <a:pt x="313" y="22"/>
                </a:cubicBezTo>
                <a:cubicBezTo>
                  <a:pt x="313" y="22"/>
                  <a:pt x="313" y="23"/>
                  <a:pt x="313" y="48"/>
                </a:cubicBezTo>
                <a:cubicBezTo>
                  <a:pt x="316" y="50"/>
                  <a:pt x="319" y="51"/>
                  <a:pt x="321" y="55"/>
                </a:cubicBezTo>
                <a:cubicBezTo>
                  <a:pt x="321" y="55"/>
                  <a:pt x="321" y="54"/>
                  <a:pt x="345" y="43"/>
                </a:cubicBezTo>
                <a:cubicBezTo>
                  <a:pt x="350" y="48"/>
                  <a:pt x="357" y="53"/>
                  <a:pt x="361" y="58"/>
                </a:cubicBezTo>
                <a:cubicBezTo>
                  <a:pt x="361" y="58"/>
                  <a:pt x="361" y="58"/>
                  <a:pt x="355" y="84"/>
                </a:cubicBezTo>
                <a:cubicBezTo>
                  <a:pt x="357" y="85"/>
                  <a:pt x="360" y="89"/>
                  <a:pt x="361" y="92"/>
                </a:cubicBezTo>
                <a:cubicBezTo>
                  <a:pt x="361" y="92"/>
                  <a:pt x="362" y="92"/>
                  <a:pt x="387" y="87"/>
                </a:cubicBezTo>
                <a:cubicBezTo>
                  <a:pt x="392" y="93"/>
                  <a:pt x="395" y="100"/>
                  <a:pt x="399" y="106"/>
                </a:cubicBezTo>
                <a:cubicBezTo>
                  <a:pt x="399" y="106"/>
                  <a:pt x="398" y="107"/>
                  <a:pt x="386" y="127"/>
                </a:cubicBezTo>
                <a:cubicBezTo>
                  <a:pt x="387" y="131"/>
                  <a:pt x="389" y="134"/>
                  <a:pt x="391" y="137"/>
                </a:cubicBezTo>
                <a:cubicBezTo>
                  <a:pt x="391" y="137"/>
                  <a:pt x="391" y="137"/>
                  <a:pt x="415" y="142"/>
                </a:cubicBezTo>
                <a:cubicBezTo>
                  <a:pt x="418" y="148"/>
                  <a:pt x="420" y="156"/>
                  <a:pt x="421" y="163"/>
                </a:cubicBezTo>
                <a:cubicBezTo>
                  <a:pt x="421" y="163"/>
                  <a:pt x="421" y="163"/>
                  <a:pt x="402" y="179"/>
                </a:cubicBezTo>
                <a:cubicBezTo>
                  <a:pt x="403" y="184"/>
                  <a:pt x="403" y="187"/>
                  <a:pt x="403" y="190"/>
                </a:cubicBezTo>
                <a:cubicBezTo>
                  <a:pt x="403" y="190"/>
                  <a:pt x="404" y="191"/>
                  <a:pt x="428" y="202"/>
                </a:cubicBezTo>
                <a:cubicBezTo>
                  <a:pt x="428" y="205"/>
                  <a:pt x="428" y="208"/>
                  <a:pt x="428" y="213"/>
                </a:cubicBezTo>
                <a:cubicBezTo>
                  <a:pt x="428" y="216"/>
                  <a:pt x="428" y="220"/>
                  <a:pt x="428" y="224"/>
                </a:cubicBezTo>
                <a:cubicBezTo>
                  <a:pt x="403" y="234"/>
                  <a:pt x="403" y="234"/>
                  <a:pt x="403" y="234"/>
                </a:cubicBezTo>
                <a:cubicBezTo>
                  <a:pt x="403" y="237"/>
                  <a:pt x="403" y="242"/>
                  <a:pt x="402" y="245"/>
                </a:cubicBezTo>
                <a:cubicBezTo>
                  <a:pt x="402" y="245"/>
                  <a:pt x="402" y="246"/>
                  <a:pt x="421" y="262"/>
                </a:cubicBezTo>
                <a:cubicBezTo>
                  <a:pt x="420" y="270"/>
                  <a:pt x="418" y="276"/>
                  <a:pt x="415" y="284"/>
                </a:cubicBezTo>
                <a:cubicBezTo>
                  <a:pt x="415" y="284"/>
                  <a:pt x="414" y="284"/>
                  <a:pt x="391" y="287"/>
                </a:cubicBezTo>
                <a:cubicBezTo>
                  <a:pt x="389" y="291"/>
                  <a:pt x="387" y="294"/>
                  <a:pt x="386" y="297"/>
                </a:cubicBezTo>
                <a:cubicBezTo>
                  <a:pt x="386" y="297"/>
                  <a:pt x="386" y="297"/>
                  <a:pt x="399" y="318"/>
                </a:cubicBezTo>
                <a:cubicBezTo>
                  <a:pt x="395" y="325"/>
                  <a:pt x="392" y="331"/>
                  <a:pt x="387" y="338"/>
                </a:cubicBezTo>
                <a:cubicBezTo>
                  <a:pt x="387" y="338"/>
                  <a:pt x="387" y="338"/>
                  <a:pt x="361" y="334"/>
                </a:cubicBezTo>
                <a:cubicBezTo>
                  <a:pt x="360" y="336"/>
                  <a:pt x="357" y="339"/>
                  <a:pt x="355" y="342"/>
                </a:cubicBezTo>
                <a:cubicBezTo>
                  <a:pt x="355" y="342"/>
                  <a:pt x="355" y="343"/>
                  <a:pt x="361" y="367"/>
                </a:cubicBezTo>
                <a:cubicBezTo>
                  <a:pt x="357" y="372"/>
                  <a:pt x="350" y="376"/>
                  <a:pt x="345" y="381"/>
                </a:cubicBezTo>
                <a:cubicBezTo>
                  <a:pt x="345" y="381"/>
                  <a:pt x="345" y="381"/>
                  <a:pt x="321" y="372"/>
                </a:cubicBezTo>
                <a:cubicBezTo>
                  <a:pt x="319" y="373"/>
                  <a:pt x="316" y="375"/>
                  <a:pt x="313" y="376"/>
                </a:cubicBezTo>
                <a:cubicBezTo>
                  <a:pt x="313" y="376"/>
                  <a:pt x="313" y="377"/>
                  <a:pt x="313" y="402"/>
                </a:cubicBezTo>
                <a:cubicBezTo>
                  <a:pt x="306" y="405"/>
                  <a:pt x="298" y="409"/>
                  <a:pt x="292" y="412"/>
                </a:cubicBezTo>
                <a:cubicBezTo>
                  <a:pt x="292" y="412"/>
                  <a:pt x="292" y="412"/>
                  <a:pt x="273" y="394"/>
                </a:cubicBezTo>
                <a:cubicBezTo>
                  <a:pt x="269" y="396"/>
                  <a:pt x="266" y="397"/>
                  <a:pt x="263" y="397"/>
                </a:cubicBezTo>
                <a:cubicBezTo>
                  <a:pt x="263" y="397"/>
                  <a:pt x="263" y="398"/>
                  <a:pt x="255" y="422"/>
                </a:cubicBezTo>
                <a:cubicBezTo>
                  <a:pt x="248" y="423"/>
                  <a:pt x="240" y="425"/>
                  <a:pt x="232" y="425"/>
                </a:cubicBezTo>
                <a:cubicBezTo>
                  <a:pt x="232" y="425"/>
                  <a:pt x="232" y="425"/>
                  <a:pt x="219" y="404"/>
                </a:cubicBezTo>
                <a:cubicBezTo>
                  <a:pt x="218" y="404"/>
                  <a:pt x="216" y="404"/>
                  <a:pt x="214" y="404"/>
                </a:cubicBezTo>
                <a:cubicBezTo>
                  <a:pt x="211" y="404"/>
                  <a:pt x="210" y="404"/>
                  <a:pt x="208" y="404"/>
                </a:cubicBezTo>
                <a:cubicBezTo>
                  <a:pt x="208" y="404"/>
                  <a:pt x="208" y="404"/>
                  <a:pt x="195" y="425"/>
                </a:cubicBezTo>
                <a:cubicBezTo>
                  <a:pt x="187" y="425"/>
                  <a:pt x="179" y="423"/>
                  <a:pt x="172" y="422"/>
                </a:cubicBezTo>
                <a:cubicBezTo>
                  <a:pt x="172" y="422"/>
                  <a:pt x="172" y="421"/>
                  <a:pt x="164" y="397"/>
                </a:cubicBezTo>
                <a:cubicBezTo>
                  <a:pt x="161" y="397"/>
                  <a:pt x="158" y="396"/>
                  <a:pt x="155" y="394"/>
                </a:cubicBezTo>
                <a:cubicBezTo>
                  <a:pt x="155" y="394"/>
                  <a:pt x="154" y="394"/>
                  <a:pt x="135" y="412"/>
                </a:cubicBezTo>
                <a:cubicBezTo>
                  <a:pt x="129" y="409"/>
                  <a:pt x="121" y="405"/>
                  <a:pt x="114" y="402"/>
                </a:cubicBezTo>
                <a:cubicBezTo>
                  <a:pt x="114" y="402"/>
                  <a:pt x="114" y="402"/>
                  <a:pt x="114" y="376"/>
                </a:cubicBezTo>
                <a:cubicBezTo>
                  <a:pt x="111" y="375"/>
                  <a:pt x="109" y="373"/>
                  <a:pt x="106" y="372"/>
                </a:cubicBezTo>
                <a:cubicBezTo>
                  <a:pt x="106" y="372"/>
                  <a:pt x="106" y="372"/>
                  <a:pt x="82" y="381"/>
                </a:cubicBezTo>
                <a:cubicBezTo>
                  <a:pt x="77" y="376"/>
                  <a:pt x="71" y="372"/>
                  <a:pt x="66" y="367"/>
                </a:cubicBezTo>
                <a:cubicBezTo>
                  <a:pt x="66" y="367"/>
                  <a:pt x="66" y="366"/>
                  <a:pt x="72" y="342"/>
                </a:cubicBezTo>
                <a:cubicBezTo>
                  <a:pt x="71" y="339"/>
                  <a:pt x="67" y="336"/>
                  <a:pt x="66" y="334"/>
                </a:cubicBezTo>
                <a:cubicBezTo>
                  <a:pt x="66" y="334"/>
                  <a:pt x="65" y="334"/>
                  <a:pt x="40" y="338"/>
                </a:cubicBezTo>
                <a:cubicBezTo>
                  <a:pt x="37" y="331"/>
                  <a:pt x="32" y="325"/>
                  <a:pt x="29" y="318"/>
                </a:cubicBezTo>
                <a:cubicBezTo>
                  <a:pt x="29" y="318"/>
                  <a:pt x="29" y="318"/>
                  <a:pt x="42" y="297"/>
                </a:cubicBezTo>
                <a:cubicBezTo>
                  <a:pt x="40" y="294"/>
                  <a:pt x="38" y="291"/>
                  <a:pt x="37" y="287"/>
                </a:cubicBezTo>
                <a:cubicBezTo>
                  <a:pt x="37" y="287"/>
                  <a:pt x="36" y="287"/>
                  <a:pt x="12" y="284"/>
                </a:cubicBezTo>
                <a:cubicBezTo>
                  <a:pt x="9" y="276"/>
                  <a:pt x="8" y="270"/>
                  <a:pt x="6" y="262"/>
                </a:cubicBezTo>
                <a:cubicBezTo>
                  <a:pt x="6" y="262"/>
                  <a:pt x="6" y="261"/>
                  <a:pt x="25" y="245"/>
                </a:cubicBezTo>
                <a:cubicBezTo>
                  <a:pt x="24" y="242"/>
                  <a:pt x="24" y="237"/>
                  <a:pt x="24" y="234"/>
                </a:cubicBezTo>
                <a:cubicBezTo>
                  <a:pt x="24" y="234"/>
                  <a:pt x="23" y="234"/>
                  <a:pt x="1" y="224"/>
                </a:cubicBezTo>
                <a:cubicBezTo>
                  <a:pt x="0" y="220"/>
                  <a:pt x="0" y="216"/>
                  <a:pt x="0" y="213"/>
                </a:cubicBezTo>
                <a:cubicBezTo>
                  <a:pt x="0" y="208"/>
                  <a:pt x="0" y="205"/>
                  <a:pt x="1" y="202"/>
                </a:cubicBezTo>
                <a:cubicBezTo>
                  <a:pt x="1" y="202"/>
                  <a:pt x="1" y="202"/>
                  <a:pt x="24" y="190"/>
                </a:cubicBezTo>
                <a:cubicBezTo>
                  <a:pt x="24" y="187"/>
                  <a:pt x="24" y="184"/>
                  <a:pt x="25" y="179"/>
                </a:cubicBezTo>
                <a:cubicBezTo>
                  <a:pt x="25" y="179"/>
                  <a:pt x="25" y="179"/>
                  <a:pt x="6" y="163"/>
                </a:cubicBezTo>
                <a:cubicBezTo>
                  <a:pt x="8" y="156"/>
                  <a:pt x="9" y="148"/>
                  <a:pt x="12" y="142"/>
                </a:cubicBezTo>
                <a:cubicBezTo>
                  <a:pt x="12" y="142"/>
                  <a:pt x="13" y="142"/>
                  <a:pt x="37" y="137"/>
                </a:cubicBezTo>
                <a:cubicBezTo>
                  <a:pt x="38" y="134"/>
                  <a:pt x="40" y="131"/>
                  <a:pt x="42" y="127"/>
                </a:cubicBezTo>
                <a:cubicBezTo>
                  <a:pt x="42" y="127"/>
                  <a:pt x="41" y="127"/>
                  <a:pt x="29" y="106"/>
                </a:cubicBezTo>
                <a:cubicBezTo>
                  <a:pt x="32" y="100"/>
                  <a:pt x="37" y="93"/>
                  <a:pt x="40" y="87"/>
                </a:cubicBezTo>
                <a:cubicBezTo>
                  <a:pt x="40" y="87"/>
                  <a:pt x="40" y="87"/>
                  <a:pt x="66" y="92"/>
                </a:cubicBezTo>
                <a:cubicBezTo>
                  <a:pt x="67" y="89"/>
                  <a:pt x="71" y="85"/>
                  <a:pt x="72" y="84"/>
                </a:cubicBezTo>
                <a:cubicBezTo>
                  <a:pt x="72" y="84"/>
                  <a:pt x="72" y="83"/>
                  <a:pt x="66" y="58"/>
                </a:cubicBezTo>
                <a:cubicBezTo>
                  <a:pt x="71" y="53"/>
                  <a:pt x="77" y="48"/>
                  <a:pt x="82" y="43"/>
                </a:cubicBezTo>
                <a:cubicBezTo>
                  <a:pt x="82" y="43"/>
                  <a:pt x="82" y="43"/>
                  <a:pt x="106" y="55"/>
                </a:cubicBezTo>
                <a:cubicBezTo>
                  <a:pt x="109" y="51"/>
                  <a:pt x="111" y="50"/>
                  <a:pt x="114" y="48"/>
                </a:cubicBezTo>
                <a:cubicBezTo>
                  <a:pt x="114" y="48"/>
                  <a:pt x="114" y="48"/>
                  <a:pt x="114" y="22"/>
                </a:cubicBezTo>
                <a:cubicBezTo>
                  <a:pt x="121" y="19"/>
                  <a:pt x="129" y="16"/>
                  <a:pt x="135" y="14"/>
                </a:cubicBezTo>
                <a:cubicBezTo>
                  <a:pt x="135" y="14"/>
                  <a:pt x="135" y="14"/>
                  <a:pt x="155" y="30"/>
                </a:cubicBezTo>
                <a:cubicBezTo>
                  <a:pt x="158" y="29"/>
                  <a:pt x="161" y="29"/>
                  <a:pt x="164" y="27"/>
                </a:cubicBezTo>
                <a:cubicBezTo>
                  <a:pt x="164" y="27"/>
                  <a:pt x="164" y="27"/>
                  <a:pt x="172" y="3"/>
                </a:cubicBezTo>
                <a:cubicBezTo>
                  <a:pt x="176" y="2"/>
                  <a:pt x="179" y="1"/>
                  <a:pt x="183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" name="Textfeld 102">
            <a:extLst>
              <a:ext uri="{FF2B5EF4-FFF2-40B4-BE49-F238E27FC236}">
                <a16:creationId xmlns:a16="http://schemas.microsoft.com/office/drawing/2014/main" id="{5AA54AC2-4F44-04C1-6A31-25D9EC7D520D}"/>
              </a:ext>
            </a:extLst>
          </p:cNvPr>
          <p:cNvSpPr txBox="1"/>
          <p:nvPr/>
        </p:nvSpPr>
        <p:spPr bwMode="gray">
          <a:xfrm>
            <a:off x="10411920" y="6669776"/>
            <a:ext cx="528708" cy="107722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Reforma</a:t>
            </a:r>
          </a:p>
        </p:txBody>
      </p:sp>
      <p:sp>
        <p:nvSpPr>
          <p:cNvPr id="246" name="Freeform 8">
            <a:extLst>
              <a:ext uri="{FF2B5EF4-FFF2-40B4-BE49-F238E27FC236}">
                <a16:creationId xmlns:a16="http://schemas.microsoft.com/office/drawing/2014/main" id="{9F31C432-B9FB-9D57-9BD7-27B496616DB4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819023" y="6227647"/>
            <a:ext cx="840967" cy="656058"/>
          </a:xfrm>
          <a:custGeom>
            <a:avLst/>
            <a:gdLst>
              <a:gd name="T0" fmla="*/ 564 w 622"/>
              <a:gd name="T1" fmla="*/ 258 h 485"/>
              <a:gd name="T2" fmla="*/ 507 w 622"/>
              <a:gd name="T3" fmla="*/ 258 h 485"/>
              <a:gd name="T4" fmla="*/ 484 w 622"/>
              <a:gd name="T5" fmla="*/ 35 h 485"/>
              <a:gd name="T6" fmla="*/ 338 w 622"/>
              <a:gd name="T7" fmla="*/ 35 h 485"/>
              <a:gd name="T8" fmla="*/ 265 w 622"/>
              <a:gd name="T9" fmla="*/ 289 h 485"/>
              <a:gd name="T10" fmla="*/ 257 w 622"/>
              <a:gd name="T11" fmla="*/ 304 h 485"/>
              <a:gd name="T12" fmla="*/ 257 w 622"/>
              <a:gd name="T13" fmla="*/ 400 h 485"/>
              <a:gd name="T14" fmla="*/ 246 w 622"/>
              <a:gd name="T15" fmla="*/ 400 h 485"/>
              <a:gd name="T16" fmla="*/ 246 w 622"/>
              <a:gd name="T17" fmla="*/ 16 h 485"/>
              <a:gd name="T18" fmla="*/ 230 w 622"/>
              <a:gd name="T19" fmla="*/ 0 h 485"/>
              <a:gd name="T20" fmla="*/ 215 w 622"/>
              <a:gd name="T21" fmla="*/ 16 h 485"/>
              <a:gd name="T22" fmla="*/ 215 w 622"/>
              <a:gd name="T23" fmla="*/ 362 h 485"/>
              <a:gd name="T24" fmla="*/ 200 w 622"/>
              <a:gd name="T25" fmla="*/ 362 h 485"/>
              <a:gd name="T26" fmla="*/ 200 w 622"/>
              <a:gd name="T27" fmla="*/ 423 h 485"/>
              <a:gd name="T28" fmla="*/ 0 w 622"/>
              <a:gd name="T29" fmla="*/ 423 h 485"/>
              <a:gd name="T30" fmla="*/ 0 w 622"/>
              <a:gd name="T31" fmla="*/ 443 h 485"/>
              <a:gd name="T32" fmla="*/ 215 w 622"/>
              <a:gd name="T33" fmla="*/ 443 h 485"/>
              <a:gd name="T34" fmla="*/ 242 w 622"/>
              <a:gd name="T35" fmla="*/ 458 h 485"/>
              <a:gd name="T36" fmla="*/ 269 w 622"/>
              <a:gd name="T37" fmla="*/ 458 h 485"/>
              <a:gd name="T38" fmla="*/ 269 w 622"/>
              <a:gd name="T39" fmla="*/ 454 h 485"/>
              <a:gd name="T40" fmla="*/ 311 w 622"/>
              <a:gd name="T41" fmla="*/ 485 h 485"/>
              <a:gd name="T42" fmla="*/ 353 w 622"/>
              <a:gd name="T43" fmla="*/ 454 h 485"/>
              <a:gd name="T44" fmla="*/ 453 w 622"/>
              <a:gd name="T45" fmla="*/ 454 h 485"/>
              <a:gd name="T46" fmla="*/ 453 w 622"/>
              <a:gd name="T47" fmla="*/ 454 h 485"/>
              <a:gd name="T48" fmla="*/ 503 w 622"/>
              <a:gd name="T49" fmla="*/ 454 h 485"/>
              <a:gd name="T50" fmla="*/ 545 w 622"/>
              <a:gd name="T51" fmla="*/ 485 h 485"/>
              <a:gd name="T52" fmla="*/ 587 w 622"/>
              <a:gd name="T53" fmla="*/ 454 h 485"/>
              <a:gd name="T54" fmla="*/ 603 w 622"/>
              <a:gd name="T55" fmla="*/ 454 h 485"/>
              <a:gd name="T56" fmla="*/ 622 w 622"/>
              <a:gd name="T57" fmla="*/ 443 h 485"/>
              <a:gd name="T58" fmla="*/ 622 w 622"/>
              <a:gd name="T59" fmla="*/ 350 h 485"/>
              <a:gd name="T60" fmla="*/ 564 w 622"/>
              <a:gd name="T61" fmla="*/ 258 h 485"/>
              <a:gd name="T62" fmla="*/ 307 w 622"/>
              <a:gd name="T63" fmla="*/ 258 h 485"/>
              <a:gd name="T64" fmla="*/ 361 w 622"/>
              <a:gd name="T65" fmla="*/ 58 h 485"/>
              <a:gd name="T66" fmla="*/ 461 w 622"/>
              <a:gd name="T67" fmla="*/ 58 h 485"/>
              <a:gd name="T68" fmla="*/ 480 w 622"/>
              <a:gd name="T69" fmla="*/ 258 h 485"/>
              <a:gd name="T70" fmla="*/ 307 w 622"/>
              <a:gd name="T71" fmla="*/ 258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22" h="485">
                <a:moveTo>
                  <a:pt x="564" y="258"/>
                </a:moveTo>
                <a:cubicBezTo>
                  <a:pt x="507" y="258"/>
                  <a:pt x="507" y="258"/>
                  <a:pt x="507" y="258"/>
                </a:cubicBezTo>
                <a:cubicBezTo>
                  <a:pt x="484" y="35"/>
                  <a:pt x="484" y="35"/>
                  <a:pt x="484" y="35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265" y="289"/>
                  <a:pt x="265" y="289"/>
                  <a:pt x="265" y="289"/>
                </a:cubicBezTo>
                <a:cubicBezTo>
                  <a:pt x="261" y="293"/>
                  <a:pt x="257" y="296"/>
                  <a:pt x="257" y="304"/>
                </a:cubicBezTo>
                <a:cubicBezTo>
                  <a:pt x="257" y="400"/>
                  <a:pt x="257" y="400"/>
                  <a:pt x="257" y="400"/>
                </a:cubicBezTo>
                <a:cubicBezTo>
                  <a:pt x="246" y="400"/>
                  <a:pt x="246" y="400"/>
                  <a:pt x="246" y="400"/>
                </a:cubicBezTo>
                <a:cubicBezTo>
                  <a:pt x="246" y="16"/>
                  <a:pt x="246" y="16"/>
                  <a:pt x="246" y="16"/>
                </a:cubicBezTo>
                <a:cubicBezTo>
                  <a:pt x="246" y="4"/>
                  <a:pt x="238" y="0"/>
                  <a:pt x="230" y="0"/>
                </a:cubicBezTo>
                <a:cubicBezTo>
                  <a:pt x="223" y="0"/>
                  <a:pt x="215" y="4"/>
                  <a:pt x="215" y="16"/>
                </a:cubicBezTo>
                <a:cubicBezTo>
                  <a:pt x="215" y="362"/>
                  <a:pt x="215" y="362"/>
                  <a:pt x="215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423"/>
                  <a:pt x="200" y="423"/>
                  <a:pt x="200" y="423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43"/>
                  <a:pt x="0" y="443"/>
                  <a:pt x="0" y="443"/>
                </a:cubicBezTo>
                <a:cubicBezTo>
                  <a:pt x="215" y="443"/>
                  <a:pt x="215" y="443"/>
                  <a:pt x="215" y="443"/>
                </a:cubicBezTo>
                <a:cubicBezTo>
                  <a:pt x="223" y="450"/>
                  <a:pt x="230" y="458"/>
                  <a:pt x="242" y="458"/>
                </a:cubicBezTo>
                <a:cubicBezTo>
                  <a:pt x="269" y="458"/>
                  <a:pt x="269" y="458"/>
                  <a:pt x="269" y="458"/>
                </a:cubicBezTo>
                <a:cubicBezTo>
                  <a:pt x="269" y="454"/>
                  <a:pt x="269" y="454"/>
                  <a:pt x="269" y="454"/>
                </a:cubicBezTo>
                <a:cubicBezTo>
                  <a:pt x="276" y="473"/>
                  <a:pt x="292" y="485"/>
                  <a:pt x="311" y="485"/>
                </a:cubicBezTo>
                <a:cubicBezTo>
                  <a:pt x="330" y="485"/>
                  <a:pt x="349" y="473"/>
                  <a:pt x="353" y="454"/>
                </a:cubicBezTo>
                <a:cubicBezTo>
                  <a:pt x="453" y="454"/>
                  <a:pt x="453" y="454"/>
                  <a:pt x="453" y="454"/>
                </a:cubicBezTo>
                <a:cubicBezTo>
                  <a:pt x="453" y="454"/>
                  <a:pt x="453" y="454"/>
                  <a:pt x="453" y="454"/>
                </a:cubicBezTo>
                <a:cubicBezTo>
                  <a:pt x="503" y="454"/>
                  <a:pt x="503" y="454"/>
                  <a:pt x="503" y="454"/>
                </a:cubicBezTo>
                <a:cubicBezTo>
                  <a:pt x="507" y="473"/>
                  <a:pt x="526" y="485"/>
                  <a:pt x="545" y="485"/>
                </a:cubicBezTo>
                <a:cubicBezTo>
                  <a:pt x="564" y="485"/>
                  <a:pt x="580" y="473"/>
                  <a:pt x="587" y="454"/>
                </a:cubicBezTo>
                <a:cubicBezTo>
                  <a:pt x="603" y="454"/>
                  <a:pt x="603" y="454"/>
                  <a:pt x="603" y="454"/>
                </a:cubicBezTo>
                <a:cubicBezTo>
                  <a:pt x="614" y="454"/>
                  <a:pt x="622" y="450"/>
                  <a:pt x="622" y="443"/>
                </a:cubicBezTo>
                <a:cubicBezTo>
                  <a:pt x="622" y="350"/>
                  <a:pt x="622" y="350"/>
                  <a:pt x="622" y="350"/>
                </a:cubicBezTo>
                <a:cubicBezTo>
                  <a:pt x="622" y="346"/>
                  <a:pt x="576" y="258"/>
                  <a:pt x="564" y="258"/>
                </a:cubicBezTo>
                <a:close/>
                <a:moveTo>
                  <a:pt x="307" y="258"/>
                </a:moveTo>
                <a:cubicBezTo>
                  <a:pt x="361" y="58"/>
                  <a:pt x="361" y="58"/>
                  <a:pt x="361" y="58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80" y="258"/>
                  <a:pt x="480" y="258"/>
                  <a:pt x="480" y="258"/>
                </a:cubicBezTo>
                <a:cubicBezTo>
                  <a:pt x="307" y="258"/>
                  <a:pt x="307" y="258"/>
                  <a:pt x="307" y="258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48" name="Gruppieren 44">
            <a:extLst>
              <a:ext uri="{FF2B5EF4-FFF2-40B4-BE49-F238E27FC236}">
                <a16:creationId xmlns:a16="http://schemas.microsoft.com/office/drawing/2014/main" id="{91821222-AB09-2257-EBC9-ADCAAFCFCE71}"/>
              </a:ext>
            </a:extLst>
          </p:cNvPr>
          <p:cNvGrpSpPr/>
          <p:nvPr/>
        </p:nvGrpSpPr>
        <p:grpSpPr>
          <a:xfrm>
            <a:off x="4667993" y="5912306"/>
            <a:ext cx="2798567" cy="534105"/>
            <a:chOff x="3417859" y="3899787"/>
            <a:chExt cx="4269734" cy="814877"/>
          </a:xfrm>
          <a:solidFill>
            <a:srgbClr val="C0C0C0"/>
          </a:solidFill>
        </p:grpSpPr>
        <p:grpSp>
          <p:nvGrpSpPr>
            <p:cNvPr id="249" name="Gruppieren 45">
              <a:extLst>
                <a:ext uri="{FF2B5EF4-FFF2-40B4-BE49-F238E27FC236}">
                  <a16:creationId xmlns:a16="http://schemas.microsoft.com/office/drawing/2014/main" id="{A60B2DAE-D26E-09D0-8484-F6E6CA4C22D3}"/>
                </a:ext>
              </a:extLst>
            </p:cNvPr>
            <p:cNvGrpSpPr/>
            <p:nvPr/>
          </p:nvGrpSpPr>
          <p:grpSpPr>
            <a:xfrm>
              <a:off x="3417859" y="4050243"/>
              <a:ext cx="2212132" cy="613075"/>
              <a:chOff x="1010809" y="1785517"/>
              <a:chExt cx="2212132" cy="613075"/>
            </a:xfrm>
            <a:grpFill/>
          </p:grpSpPr>
          <p:grpSp>
            <p:nvGrpSpPr>
              <p:cNvPr id="253" name="Gruppieren 53">
                <a:extLst>
                  <a:ext uri="{FF2B5EF4-FFF2-40B4-BE49-F238E27FC236}">
                    <a16:creationId xmlns:a16="http://schemas.microsoft.com/office/drawing/2014/main" id="{71437F81-12A3-7F73-FB8A-B3A9989E0453}"/>
                  </a:ext>
                </a:extLst>
              </p:cNvPr>
              <p:cNvGrpSpPr/>
              <p:nvPr/>
            </p:nvGrpSpPr>
            <p:grpSpPr>
              <a:xfrm>
                <a:off x="157508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75" name="Freeform 20">
                  <a:extLst>
                    <a:ext uri="{FF2B5EF4-FFF2-40B4-BE49-F238E27FC236}">
                      <a16:creationId xmlns:a16="http://schemas.microsoft.com/office/drawing/2014/main" id="{5CCA5C51-6EA8-7C85-3BA2-6D39B0C4F5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Freeform 21">
                  <a:extLst>
                    <a:ext uri="{FF2B5EF4-FFF2-40B4-BE49-F238E27FC236}">
                      <a16:creationId xmlns:a16="http://schemas.microsoft.com/office/drawing/2014/main" id="{C4E085AA-C3AD-B2C2-8DB2-46FCD4A418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4" name="Gruppieren 54">
                <a:extLst>
                  <a:ext uri="{FF2B5EF4-FFF2-40B4-BE49-F238E27FC236}">
                    <a16:creationId xmlns:a16="http://schemas.microsoft.com/office/drawing/2014/main" id="{6975B294-550B-E190-6857-3D82AE617626}"/>
                  </a:ext>
                </a:extLst>
              </p:cNvPr>
              <p:cNvGrpSpPr/>
              <p:nvPr/>
            </p:nvGrpSpPr>
            <p:grpSpPr>
              <a:xfrm>
                <a:off x="1861859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73" name="Freeform 20">
                  <a:extLst>
                    <a:ext uri="{FF2B5EF4-FFF2-40B4-BE49-F238E27FC236}">
                      <a16:creationId xmlns:a16="http://schemas.microsoft.com/office/drawing/2014/main" id="{3E982B9D-3E20-1508-60DF-F4EC7DA4756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Freeform 21">
                  <a:extLst>
                    <a:ext uri="{FF2B5EF4-FFF2-40B4-BE49-F238E27FC236}">
                      <a16:creationId xmlns:a16="http://schemas.microsoft.com/office/drawing/2014/main" id="{0E6A801F-31B7-9547-60C4-3258122822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5" name="Gruppieren 55">
                <a:extLst>
                  <a:ext uri="{FF2B5EF4-FFF2-40B4-BE49-F238E27FC236}">
                    <a16:creationId xmlns:a16="http://schemas.microsoft.com/office/drawing/2014/main" id="{7E63085B-9BF6-7D47-4E4A-0CF2F964AA72}"/>
                  </a:ext>
                </a:extLst>
              </p:cNvPr>
              <p:cNvGrpSpPr/>
              <p:nvPr/>
            </p:nvGrpSpPr>
            <p:grpSpPr>
              <a:xfrm>
                <a:off x="214863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71" name="Freeform 20">
                  <a:extLst>
                    <a:ext uri="{FF2B5EF4-FFF2-40B4-BE49-F238E27FC236}">
                      <a16:creationId xmlns:a16="http://schemas.microsoft.com/office/drawing/2014/main" id="{A9A2A259-2182-61A1-1E27-27C64971F8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Freeform 21">
                  <a:extLst>
                    <a:ext uri="{FF2B5EF4-FFF2-40B4-BE49-F238E27FC236}">
                      <a16:creationId xmlns:a16="http://schemas.microsoft.com/office/drawing/2014/main" id="{859EA6EB-DE55-0A2B-C875-817A64DACC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6" name="Gruppieren 56">
                <a:extLst>
                  <a:ext uri="{FF2B5EF4-FFF2-40B4-BE49-F238E27FC236}">
                    <a16:creationId xmlns:a16="http://schemas.microsoft.com/office/drawing/2014/main" id="{B7F1743A-ECF9-34BA-85AB-32D365EBD631}"/>
                  </a:ext>
                </a:extLst>
              </p:cNvPr>
              <p:cNvGrpSpPr/>
              <p:nvPr/>
            </p:nvGrpSpPr>
            <p:grpSpPr>
              <a:xfrm>
                <a:off x="2426310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9" name="Freeform 20">
                  <a:extLst>
                    <a:ext uri="{FF2B5EF4-FFF2-40B4-BE49-F238E27FC236}">
                      <a16:creationId xmlns:a16="http://schemas.microsoft.com/office/drawing/2014/main" id="{73EA24D2-2F34-8B18-4AD0-8DCD2FEB08A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Freeform 21">
                  <a:extLst>
                    <a:ext uri="{FF2B5EF4-FFF2-40B4-BE49-F238E27FC236}">
                      <a16:creationId xmlns:a16="http://schemas.microsoft.com/office/drawing/2014/main" id="{059E7157-A098-0BE3-AD05-800012975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7" name="Gruppieren 57">
                <a:extLst>
                  <a:ext uri="{FF2B5EF4-FFF2-40B4-BE49-F238E27FC236}">
                    <a16:creationId xmlns:a16="http://schemas.microsoft.com/office/drawing/2014/main" id="{4BA4CA50-0DCD-7A41-BC12-663100F22B3F}"/>
                  </a:ext>
                </a:extLst>
              </p:cNvPr>
              <p:cNvGrpSpPr/>
              <p:nvPr/>
            </p:nvGrpSpPr>
            <p:grpSpPr>
              <a:xfrm>
                <a:off x="2703559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7" name="Freeform 20">
                  <a:extLst>
                    <a:ext uri="{FF2B5EF4-FFF2-40B4-BE49-F238E27FC236}">
                      <a16:creationId xmlns:a16="http://schemas.microsoft.com/office/drawing/2014/main" id="{ECA39DEE-2C63-BAD0-CD50-759FFC10FED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Freeform 21">
                  <a:extLst>
                    <a:ext uri="{FF2B5EF4-FFF2-40B4-BE49-F238E27FC236}">
                      <a16:creationId xmlns:a16="http://schemas.microsoft.com/office/drawing/2014/main" id="{3954FDED-2C87-6F0F-1658-11D7C5C7CA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8" name="Gruppieren 58">
                <a:extLst>
                  <a:ext uri="{FF2B5EF4-FFF2-40B4-BE49-F238E27FC236}">
                    <a16:creationId xmlns:a16="http://schemas.microsoft.com/office/drawing/2014/main" id="{58FE2D53-518A-C13F-6845-83D13DA90BE3}"/>
                  </a:ext>
                </a:extLst>
              </p:cNvPr>
              <p:cNvGrpSpPr/>
              <p:nvPr/>
            </p:nvGrpSpPr>
            <p:grpSpPr>
              <a:xfrm>
                <a:off x="299033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5" name="Freeform 20">
                  <a:extLst>
                    <a:ext uri="{FF2B5EF4-FFF2-40B4-BE49-F238E27FC236}">
                      <a16:creationId xmlns:a16="http://schemas.microsoft.com/office/drawing/2014/main" id="{5E948C18-27A0-7ED1-9EC0-CEE0FF561E5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Freeform 21">
                  <a:extLst>
                    <a:ext uri="{FF2B5EF4-FFF2-40B4-BE49-F238E27FC236}">
                      <a16:creationId xmlns:a16="http://schemas.microsoft.com/office/drawing/2014/main" id="{B154604C-E407-297D-DAF5-3B6906B54A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9" name="Gruppieren 59">
                <a:extLst>
                  <a:ext uri="{FF2B5EF4-FFF2-40B4-BE49-F238E27FC236}">
                    <a16:creationId xmlns:a16="http://schemas.microsoft.com/office/drawing/2014/main" id="{2D8C82B5-D8F9-0F46-A97D-880575EB6934}"/>
                  </a:ext>
                </a:extLst>
              </p:cNvPr>
              <p:cNvGrpSpPr/>
              <p:nvPr/>
            </p:nvGrpSpPr>
            <p:grpSpPr>
              <a:xfrm>
                <a:off x="1010809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3" name="Freeform 20">
                  <a:extLst>
                    <a:ext uri="{FF2B5EF4-FFF2-40B4-BE49-F238E27FC236}">
                      <a16:creationId xmlns:a16="http://schemas.microsoft.com/office/drawing/2014/main" id="{C0339A69-32E8-7472-4E05-A7A609EB65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Freeform 21">
                  <a:extLst>
                    <a:ext uri="{FF2B5EF4-FFF2-40B4-BE49-F238E27FC236}">
                      <a16:creationId xmlns:a16="http://schemas.microsoft.com/office/drawing/2014/main" id="{DF929A80-F020-8590-CDA9-C2698A75E0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0" name="Gruppieren 60">
                <a:extLst>
                  <a:ext uri="{FF2B5EF4-FFF2-40B4-BE49-F238E27FC236}">
                    <a16:creationId xmlns:a16="http://schemas.microsoft.com/office/drawing/2014/main" id="{96FF96B4-7FB0-77B8-8CFC-2C931F1D737A}"/>
                  </a:ext>
                </a:extLst>
              </p:cNvPr>
              <p:cNvGrpSpPr/>
              <p:nvPr/>
            </p:nvGrpSpPr>
            <p:grpSpPr>
              <a:xfrm>
                <a:off x="129758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1" name="Freeform 20">
                  <a:extLst>
                    <a:ext uri="{FF2B5EF4-FFF2-40B4-BE49-F238E27FC236}">
                      <a16:creationId xmlns:a16="http://schemas.microsoft.com/office/drawing/2014/main" id="{10B015F1-D6DF-53BE-D1D6-2CD686CDA7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Freeform 21">
                  <a:extLst>
                    <a:ext uri="{FF2B5EF4-FFF2-40B4-BE49-F238E27FC236}">
                      <a16:creationId xmlns:a16="http://schemas.microsoft.com/office/drawing/2014/main" id="{0859A72B-B8A5-1540-8487-EA9CEF76E3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0" name="Gruppieren 46">
              <a:extLst>
                <a:ext uri="{FF2B5EF4-FFF2-40B4-BE49-F238E27FC236}">
                  <a16:creationId xmlns:a16="http://schemas.microsoft.com/office/drawing/2014/main" id="{40DFEAFA-8310-C33E-99AA-BE64EA03D3E6}"/>
                </a:ext>
              </a:extLst>
            </p:cNvPr>
            <p:cNvGrpSpPr/>
            <p:nvPr/>
          </p:nvGrpSpPr>
          <p:grpSpPr>
            <a:xfrm>
              <a:off x="5716741" y="3899787"/>
              <a:ext cx="1970852" cy="814877"/>
              <a:chOff x="396521" y="3328561"/>
              <a:chExt cx="1970852" cy="814877"/>
            </a:xfrm>
            <a:grpFill/>
          </p:grpSpPr>
          <p:sp>
            <p:nvSpPr>
              <p:cNvPr id="251" name="Textfeld 47">
                <a:extLst>
                  <a:ext uri="{FF2B5EF4-FFF2-40B4-BE49-F238E27FC236}">
                    <a16:creationId xmlns:a16="http://schemas.microsoft.com/office/drawing/2014/main" id="{BA88F484-5219-3643-769C-596109FE43E3}"/>
                  </a:ext>
                </a:extLst>
              </p:cNvPr>
              <p:cNvSpPr txBox="1"/>
              <p:nvPr/>
            </p:nvSpPr>
            <p:spPr>
              <a:xfrm>
                <a:off x="425504" y="3328561"/>
                <a:ext cx="1941869" cy="7043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3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240</a:t>
                </a:r>
                <a:r>
                  <a:rPr kumimoji="0" lang="de-DE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Pers</a:t>
                </a:r>
                <a:endParaRPr kumimoji="0" lang="de-DE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" name="Textfeld 48">
                <a:extLst>
                  <a:ext uri="{FF2B5EF4-FFF2-40B4-BE49-F238E27FC236}">
                    <a16:creationId xmlns:a16="http://schemas.microsoft.com/office/drawing/2014/main" id="{441EE44C-2EB8-A79F-2963-1B957E7CD4C7}"/>
                  </a:ext>
                </a:extLst>
              </p:cNvPr>
              <p:cNvSpPr txBox="1"/>
              <p:nvPr/>
            </p:nvSpPr>
            <p:spPr bwMode="gray">
              <a:xfrm>
                <a:off x="396521" y="3932132"/>
                <a:ext cx="929358" cy="2113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lvl="0" algn="ctr">
                  <a:spcAft>
                    <a:spcPts val="600"/>
                  </a:spcAft>
                  <a:defRPr sz="1200">
                    <a:solidFill>
                      <a:prstClr val="black"/>
                    </a:solidFill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Placeholder</a:t>
                </a:r>
              </a:p>
            </p:txBody>
          </p:sp>
        </p:grpSp>
      </p:grpSp>
      <p:sp>
        <p:nvSpPr>
          <p:cNvPr id="277" name="Freeform 7">
            <a:extLst>
              <a:ext uri="{FF2B5EF4-FFF2-40B4-BE49-F238E27FC236}">
                <a16:creationId xmlns:a16="http://schemas.microsoft.com/office/drawing/2014/main" id="{6853D5CD-95D3-EB97-F24F-72D01DABF5DF}"/>
              </a:ext>
            </a:extLst>
          </p:cNvPr>
          <p:cNvSpPr>
            <a:spLocks noEditPoints="1"/>
          </p:cNvSpPr>
          <p:nvPr/>
        </p:nvSpPr>
        <p:spPr bwMode="auto">
          <a:xfrm>
            <a:off x="7624780" y="5921042"/>
            <a:ext cx="1318716" cy="503134"/>
          </a:xfrm>
          <a:custGeom>
            <a:avLst/>
            <a:gdLst>
              <a:gd name="T0" fmla="*/ 7 w 486"/>
              <a:gd name="T1" fmla="*/ 113 h 186"/>
              <a:gd name="T2" fmla="*/ 364 w 486"/>
              <a:gd name="T3" fmla="*/ 0 h 186"/>
              <a:gd name="T4" fmla="*/ 10 w 486"/>
              <a:gd name="T5" fmla="*/ 117 h 186"/>
              <a:gd name="T6" fmla="*/ 0 w 486"/>
              <a:gd name="T7" fmla="*/ 152 h 186"/>
              <a:gd name="T8" fmla="*/ 14 w 486"/>
              <a:gd name="T9" fmla="*/ 152 h 186"/>
              <a:gd name="T10" fmla="*/ 17 w 486"/>
              <a:gd name="T11" fmla="*/ 153 h 186"/>
              <a:gd name="T12" fmla="*/ 16 w 486"/>
              <a:gd name="T13" fmla="*/ 161 h 186"/>
              <a:gd name="T14" fmla="*/ 66 w 486"/>
              <a:gd name="T15" fmla="*/ 161 h 186"/>
              <a:gd name="T16" fmla="*/ 65 w 486"/>
              <a:gd name="T17" fmla="*/ 153 h 186"/>
              <a:gd name="T18" fmla="*/ 79 w 486"/>
              <a:gd name="T19" fmla="*/ 152 h 186"/>
              <a:gd name="T20" fmla="*/ 81 w 486"/>
              <a:gd name="T21" fmla="*/ 160 h 186"/>
              <a:gd name="T22" fmla="*/ 106 w 486"/>
              <a:gd name="T23" fmla="*/ 186 h 186"/>
              <a:gd name="T24" fmla="*/ 131 w 486"/>
              <a:gd name="T25" fmla="*/ 160 h 186"/>
              <a:gd name="T26" fmla="*/ 132 w 486"/>
              <a:gd name="T27" fmla="*/ 152 h 186"/>
              <a:gd name="T28" fmla="*/ 140 w 486"/>
              <a:gd name="T29" fmla="*/ 152 h 186"/>
              <a:gd name="T30" fmla="*/ 150 w 486"/>
              <a:gd name="T31" fmla="*/ 129 h 186"/>
              <a:gd name="T32" fmla="*/ 10 w 486"/>
              <a:gd name="T33" fmla="*/ 117 h 186"/>
              <a:gd name="T34" fmla="*/ 486 w 486"/>
              <a:gd name="T35" fmla="*/ 87 h 186"/>
              <a:gd name="T36" fmla="*/ 486 w 486"/>
              <a:gd name="T37" fmla="*/ 157 h 186"/>
              <a:gd name="T38" fmla="*/ 460 w 486"/>
              <a:gd name="T39" fmla="*/ 166 h 186"/>
              <a:gd name="T40" fmla="*/ 453 w 486"/>
              <a:gd name="T41" fmla="*/ 155 h 186"/>
              <a:gd name="T42" fmla="*/ 454 w 486"/>
              <a:gd name="T43" fmla="*/ 161 h 186"/>
              <a:gd name="T44" fmla="*/ 404 w 486"/>
              <a:gd name="T45" fmla="*/ 161 h 186"/>
              <a:gd name="T46" fmla="*/ 405 w 486"/>
              <a:gd name="T47" fmla="*/ 153 h 186"/>
              <a:gd name="T48" fmla="*/ 398 w 486"/>
              <a:gd name="T49" fmla="*/ 152 h 186"/>
              <a:gd name="T50" fmla="*/ 348 w 486"/>
              <a:gd name="T51" fmla="*/ 158 h 186"/>
              <a:gd name="T52" fmla="*/ 339 w 486"/>
              <a:gd name="T53" fmla="*/ 152 h 186"/>
              <a:gd name="T54" fmla="*/ 338 w 486"/>
              <a:gd name="T55" fmla="*/ 160 h 186"/>
              <a:gd name="T56" fmla="*/ 313 w 486"/>
              <a:gd name="T57" fmla="*/ 186 h 186"/>
              <a:gd name="T58" fmla="*/ 288 w 486"/>
              <a:gd name="T59" fmla="*/ 160 h 186"/>
              <a:gd name="T60" fmla="*/ 286 w 486"/>
              <a:gd name="T61" fmla="*/ 152 h 186"/>
              <a:gd name="T62" fmla="*/ 277 w 486"/>
              <a:gd name="T63" fmla="*/ 158 h 186"/>
              <a:gd name="T64" fmla="*/ 267 w 486"/>
              <a:gd name="T65" fmla="*/ 152 h 186"/>
              <a:gd name="T66" fmla="*/ 257 w 486"/>
              <a:gd name="T67" fmla="*/ 129 h 186"/>
              <a:gd name="T68" fmla="*/ 391 w 486"/>
              <a:gd name="T69" fmla="*/ 117 h 186"/>
              <a:gd name="T70" fmla="*/ 463 w 486"/>
              <a:gd name="T71" fmla="*/ 22 h 186"/>
              <a:gd name="T72" fmla="*/ 486 w 486"/>
              <a:gd name="T73" fmla="*/ 86 h 186"/>
              <a:gd name="T74" fmla="*/ 463 w 486"/>
              <a:gd name="T75" fmla="*/ 31 h 186"/>
              <a:gd name="T76" fmla="*/ 425 w 486"/>
              <a:gd name="T77" fmla="*/ 84 h 186"/>
              <a:gd name="T78" fmla="*/ 463 w 486"/>
              <a:gd name="T79" fmla="*/ 88 h 186"/>
              <a:gd name="T80" fmla="*/ 484 w 486"/>
              <a:gd name="T81" fmla="*/ 87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86" h="186">
                <a:moveTo>
                  <a:pt x="364" y="113"/>
                </a:moveTo>
                <a:cubicBezTo>
                  <a:pt x="7" y="113"/>
                  <a:pt x="7" y="113"/>
                  <a:pt x="7" y="113"/>
                </a:cubicBezTo>
                <a:cubicBezTo>
                  <a:pt x="7" y="0"/>
                  <a:pt x="7" y="0"/>
                  <a:pt x="7" y="0"/>
                </a:cubicBezTo>
                <a:cubicBezTo>
                  <a:pt x="364" y="0"/>
                  <a:pt x="364" y="0"/>
                  <a:pt x="364" y="0"/>
                </a:cubicBezTo>
                <a:lnTo>
                  <a:pt x="364" y="113"/>
                </a:lnTo>
                <a:close/>
                <a:moveTo>
                  <a:pt x="10" y="117"/>
                </a:moveTo>
                <a:cubicBezTo>
                  <a:pt x="0" y="129"/>
                  <a:pt x="0" y="129"/>
                  <a:pt x="0" y="129"/>
                </a:cubicBezTo>
                <a:cubicBezTo>
                  <a:pt x="0" y="152"/>
                  <a:pt x="0" y="152"/>
                  <a:pt x="0" y="152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6" y="155"/>
                  <a:pt x="16" y="158"/>
                  <a:pt x="16" y="160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6" y="174"/>
                  <a:pt x="27" y="186"/>
                  <a:pt x="41" y="186"/>
                </a:cubicBezTo>
                <a:cubicBezTo>
                  <a:pt x="55" y="186"/>
                  <a:pt x="66" y="174"/>
                  <a:pt x="66" y="161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6" y="158"/>
                  <a:pt x="65" y="155"/>
                  <a:pt x="65" y="153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79" y="152"/>
                  <a:pt x="79" y="152"/>
                  <a:pt x="79" y="152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1" y="155"/>
                  <a:pt x="81" y="158"/>
                  <a:pt x="81" y="160"/>
                </a:cubicBezTo>
                <a:cubicBezTo>
                  <a:pt x="81" y="161"/>
                  <a:pt x="81" y="161"/>
                  <a:pt x="81" y="161"/>
                </a:cubicBezTo>
                <a:cubicBezTo>
                  <a:pt x="81" y="174"/>
                  <a:pt x="92" y="186"/>
                  <a:pt x="106" y="186"/>
                </a:cubicBezTo>
                <a:cubicBezTo>
                  <a:pt x="120" y="186"/>
                  <a:pt x="131" y="174"/>
                  <a:pt x="131" y="161"/>
                </a:cubicBezTo>
                <a:cubicBezTo>
                  <a:pt x="131" y="160"/>
                  <a:pt x="131" y="160"/>
                  <a:pt x="131" y="160"/>
                </a:cubicBezTo>
                <a:cubicBezTo>
                  <a:pt x="131" y="158"/>
                  <a:pt x="130" y="155"/>
                  <a:pt x="129" y="153"/>
                </a:cubicBezTo>
                <a:cubicBezTo>
                  <a:pt x="132" y="152"/>
                  <a:pt x="132" y="152"/>
                  <a:pt x="132" y="152"/>
                </a:cubicBezTo>
                <a:cubicBezTo>
                  <a:pt x="135" y="152"/>
                  <a:pt x="135" y="152"/>
                  <a:pt x="135" y="152"/>
                </a:cubicBezTo>
                <a:cubicBezTo>
                  <a:pt x="140" y="152"/>
                  <a:pt x="140" y="152"/>
                  <a:pt x="140" y="152"/>
                </a:cubicBezTo>
                <a:cubicBezTo>
                  <a:pt x="150" y="152"/>
                  <a:pt x="150" y="152"/>
                  <a:pt x="150" y="152"/>
                </a:cubicBezTo>
                <a:cubicBezTo>
                  <a:pt x="150" y="129"/>
                  <a:pt x="150" y="129"/>
                  <a:pt x="150" y="129"/>
                </a:cubicBezTo>
                <a:cubicBezTo>
                  <a:pt x="140" y="117"/>
                  <a:pt x="140" y="117"/>
                  <a:pt x="140" y="117"/>
                </a:cubicBezTo>
                <a:lnTo>
                  <a:pt x="10" y="117"/>
                </a:lnTo>
                <a:close/>
                <a:moveTo>
                  <a:pt x="486" y="86"/>
                </a:moveTo>
                <a:cubicBezTo>
                  <a:pt x="486" y="87"/>
                  <a:pt x="486" y="87"/>
                  <a:pt x="486" y="87"/>
                </a:cubicBezTo>
                <a:cubicBezTo>
                  <a:pt x="486" y="94"/>
                  <a:pt x="486" y="94"/>
                  <a:pt x="486" y="94"/>
                </a:cubicBezTo>
                <a:cubicBezTo>
                  <a:pt x="486" y="157"/>
                  <a:pt x="486" y="157"/>
                  <a:pt x="486" y="157"/>
                </a:cubicBezTo>
                <a:cubicBezTo>
                  <a:pt x="477" y="166"/>
                  <a:pt x="477" y="166"/>
                  <a:pt x="477" y="166"/>
                </a:cubicBezTo>
                <a:cubicBezTo>
                  <a:pt x="460" y="166"/>
                  <a:pt x="460" y="166"/>
                  <a:pt x="460" y="166"/>
                </a:cubicBezTo>
                <a:cubicBezTo>
                  <a:pt x="460" y="158"/>
                  <a:pt x="461" y="155"/>
                  <a:pt x="460" y="155"/>
                </a:cubicBezTo>
                <a:cubicBezTo>
                  <a:pt x="458" y="155"/>
                  <a:pt x="453" y="155"/>
                  <a:pt x="453" y="155"/>
                </a:cubicBezTo>
                <a:cubicBezTo>
                  <a:pt x="454" y="157"/>
                  <a:pt x="454" y="159"/>
                  <a:pt x="454" y="160"/>
                </a:cubicBezTo>
                <a:cubicBezTo>
                  <a:pt x="454" y="161"/>
                  <a:pt x="454" y="161"/>
                  <a:pt x="454" y="161"/>
                </a:cubicBezTo>
                <a:cubicBezTo>
                  <a:pt x="454" y="174"/>
                  <a:pt x="443" y="186"/>
                  <a:pt x="429" y="186"/>
                </a:cubicBezTo>
                <a:cubicBezTo>
                  <a:pt x="415" y="186"/>
                  <a:pt x="404" y="174"/>
                  <a:pt x="404" y="161"/>
                </a:cubicBezTo>
                <a:cubicBezTo>
                  <a:pt x="404" y="160"/>
                  <a:pt x="404" y="160"/>
                  <a:pt x="404" y="160"/>
                </a:cubicBezTo>
                <a:cubicBezTo>
                  <a:pt x="404" y="158"/>
                  <a:pt x="404" y="155"/>
                  <a:pt x="405" y="153"/>
                </a:cubicBezTo>
                <a:cubicBezTo>
                  <a:pt x="403" y="152"/>
                  <a:pt x="403" y="152"/>
                  <a:pt x="403" y="152"/>
                </a:cubicBezTo>
                <a:cubicBezTo>
                  <a:pt x="398" y="152"/>
                  <a:pt x="398" y="152"/>
                  <a:pt x="398" y="152"/>
                </a:cubicBezTo>
                <a:cubicBezTo>
                  <a:pt x="394" y="158"/>
                  <a:pt x="394" y="158"/>
                  <a:pt x="394" y="158"/>
                </a:cubicBezTo>
                <a:cubicBezTo>
                  <a:pt x="348" y="158"/>
                  <a:pt x="348" y="158"/>
                  <a:pt x="348" y="158"/>
                </a:cubicBezTo>
                <a:cubicBezTo>
                  <a:pt x="343" y="152"/>
                  <a:pt x="343" y="152"/>
                  <a:pt x="343" y="152"/>
                </a:cubicBezTo>
                <a:cubicBezTo>
                  <a:pt x="339" y="152"/>
                  <a:pt x="339" y="152"/>
                  <a:pt x="339" y="152"/>
                </a:cubicBezTo>
                <a:cubicBezTo>
                  <a:pt x="337" y="155"/>
                  <a:pt x="337" y="155"/>
                  <a:pt x="337" y="155"/>
                </a:cubicBezTo>
                <a:cubicBezTo>
                  <a:pt x="337" y="157"/>
                  <a:pt x="338" y="159"/>
                  <a:pt x="338" y="160"/>
                </a:cubicBezTo>
                <a:cubicBezTo>
                  <a:pt x="338" y="161"/>
                  <a:pt x="338" y="161"/>
                  <a:pt x="338" y="161"/>
                </a:cubicBezTo>
                <a:cubicBezTo>
                  <a:pt x="338" y="174"/>
                  <a:pt x="327" y="186"/>
                  <a:pt x="313" y="186"/>
                </a:cubicBezTo>
                <a:cubicBezTo>
                  <a:pt x="299" y="186"/>
                  <a:pt x="288" y="174"/>
                  <a:pt x="288" y="161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8" y="158"/>
                  <a:pt x="288" y="155"/>
                  <a:pt x="289" y="153"/>
                </a:cubicBezTo>
                <a:cubicBezTo>
                  <a:pt x="286" y="152"/>
                  <a:pt x="286" y="152"/>
                  <a:pt x="286" y="152"/>
                </a:cubicBezTo>
                <a:cubicBezTo>
                  <a:pt x="282" y="152"/>
                  <a:pt x="282" y="152"/>
                  <a:pt x="282" y="152"/>
                </a:cubicBezTo>
                <a:cubicBezTo>
                  <a:pt x="277" y="158"/>
                  <a:pt x="277" y="158"/>
                  <a:pt x="277" y="158"/>
                </a:cubicBezTo>
                <a:cubicBezTo>
                  <a:pt x="271" y="152"/>
                  <a:pt x="271" y="152"/>
                  <a:pt x="271" y="152"/>
                </a:cubicBezTo>
                <a:cubicBezTo>
                  <a:pt x="267" y="152"/>
                  <a:pt x="267" y="152"/>
                  <a:pt x="267" y="152"/>
                </a:cubicBezTo>
                <a:cubicBezTo>
                  <a:pt x="257" y="152"/>
                  <a:pt x="257" y="152"/>
                  <a:pt x="257" y="152"/>
                </a:cubicBezTo>
                <a:cubicBezTo>
                  <a:pt x="257" y="129"/>
                  <a:pt x="257" y="129"/>
                  <a:pt x="257" y="129"/>
                </a:cubicBezTo>
                <a:cubicBezTo>
                  <a:pt x="267" y="117"/>
                  <a:pt x="267" y="117"/>
                  <a:pt x="267" y="117"/>
                </a:cubicBezTo>
                <a:cubicBezTo>
                  <a:pt x="391" y="117"/>
                  <a:pt x="391" y="117"/>
                  <a:pt x="391" y="117"/>
                </a:cubicBezTo>
                <a:cubicBezTo>
                  <a:pt x="391" y="22"/>
                  <a:pt x="391" y="22"/>
                  <a:pt x="391" y="22"/>
                </a:cubicBezTo>
                <a:cubicBezTo>
                  <a:pt x="463" y="22"/>
                  <a:pt x="463" y="22"/>
                  <a:pt x="463" y="22"/>
                </a:cubicBezTo>
                <a:cubicBezTo>
                  <a:pt x="463" y="23"/>
                  <a:pt x="463" y="23"/>
                  <a:pt x="463" y="23"/>
                </a:cubicBezTo>
                <a:lnTo>
                  <a:pt x="486" y="86"/>
                </a:lnTo>
                <a:close/>
                <a:moveTo>
                  <a:pt x="484" y="87"/>
                </a:moveTo>
                <a:cubicBezTo>
                  <a:pt x="463" y="31"/>
                  <a:pt x="463" y="31"/>
                  <a:pt x="463" y="31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60" y="88"/>
                  <a:pt x="460" y="88"/>
                  <a:pt x="460" y="88"/>
                </a:cubicBezTo>
                <a:cubicBezTo>
                  <a:pt x="463" y="88"/>
                  <a:pt x="463" y="88"/>
                  <a:pt x="463" y="88"/>
                </a:cubicBezTo>
                <a:cubicBezTo>
                  <a:pt x="484" y="91"/>
                  <a:pt x="484" y="91"/>
                  <a:pt x="484" y="91"/>
                </a:cubicBezTo>
                <a:lnTo>
                  <a:pt x="484" y="8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8" name="Freeform 8">
            <a:extLst>
              <a:ext uri="{FF2B5EF4-FFF2-40B4-BE49-F238E27FC236}">
                <a16:creationId xmlns:a16="http://schemas.microsoft.com/office/drawing/2014/main" id="{2840E0AB-B793-68C0-608B-C832C193ECDD}"/>
              </a:ext>
            </a:extLst>
          </p:cNvPr>
          <p:cNvSpPr>
            <a:spLocks noEditPoints="1"/>
          </p:cNvSpPr>
          <p:nvPr/>
        </p:nvSpPr>
        <p:spPr bwMode="auto">
          <a:xfrm>
            <a:off x="7624780" y="5921042"/>
            <a:ext cx="1318716" cy="503134"/>
          </a:xfrm>
          <a:custGeom>
            <a:avLst/>
            <a:gdLst>
              <a:gd name="T0" fmla="*/ 7 w 486"/>
              <a:gd name="T1" fmla="*/ 113 h 186"/>
              <a:gd name="T2" fmla="*/ 364 w 486"/>
              <a:gd name="T3" fmla="*/ 0 h 186"/>
              <a:gd name="T4" fmla="*/ 10 w 486"/>
              <a:gd name="T5" fmla="*/ 117 h 186"/>
              <a:gd name="T6" fmla="*/ 0 w 486"/>
              <a:gd name="T7" fmla="*/ 152 h 186"/>
              <a:gd name="T8" fmla="*/ 14 w 486"/>
              <a:gd name="T9" fmla="*/ 152 h 186"/>
              <a:gd name="T10" fmla="*/ 17 w 486"/>
              <a:gd name="T11" fmla="*/ 153 h 186"/>
              <a:gd name="T12" fmla="*/ 16 w 486"/>
              <a:gd name="T13" fmla="*/ 161 h 186"/>
              <a:gd name="T14" fmla="*/ 66 w 486"/>
              <a:gd name="T15" fmla="*/ 161 h 186"/>
              <a:gd name="T16" fmla="*/ 65 w 486"/>
              <a:gd name="T17" fmla="*/ 153 h 186"/>
              <a:gd name="T18" fmla="*/ 79 w 486"/>
              <a:gd name="T19" fmla="*/ 152 h 186"/>
              <a:gd name="T20" fmla="*/ 81 w 486"/>
              <a:gd name="T21" fmla="*/ 160 h 186"/>
              <a:gd name="T22" fmla="*/ 106 w 486"/>
              <a:gd name="T23" fmla="*/ 186 h 186"/>
              <a:gd name="T24" fmla="*/ 131 w 486"/>
              <a:gd name="T25" fmla="*/ 160 h 186"/>
              <a:gd name="T26" fmla="*/ 132 w 486"/>
              <a:gd name="T27" fmla="*/ 152 h 186"/>
              <a:gd name="T28" fmla="*/ 140 w 486"/>
              <a:gd name="T29" fmla="*/ 152 h 186"/>
              <a:gd name="T30" fmla="*/ 150 w 486"/>
              <a:gd name="T31" fmla="*/ 129 h 186"/>
              <a:gd name="T32" fmla="*/ 10 w 486"/>
              <a:gd name="T33" fmla="*/ 117 h 186"/>
              <a:gd name="T34" fmla="*/ 486 w 486"/>
              <a:gd name="T35" fmla="*/ 87 h 186"/>
              <a:gd name="T36" fmla="*/ 486 w 486"/>
              <a:gd name="T37" fmla="*/ 157 h 186"/>
              <a:gd name="T38" fmla="*/ 460 w 486"/>
              <a:gd name="T39" fmla="*/ 166 h 186"/>
              <a:gd name="T40" fmla="*/ 453 w 486"/>
              <a:gd name="T41" fmla="*/ 155 h 186"/>
              <a:gd name="T42" fmla="*/ 454 w 486"/>
              <a:gd name="T43" fmla="*/ 161 h 186"/>
              <a:gd name="T44" fmla="*/ 404 w 486"/>
              <a:gd name="T45" fmla="*/ 161 h 186"/>
              <a:gd name="T46" fmla="*/ 405 w 486"/>
              <a:gd name="T47" fmla="*/ 153 h 186"/>
              <a:gd name="T48" fmla="*/ 398 w 486"/>
              <a:gd name="T49" fmla="*/ 152 h 186"/>
              <a:gd name="T50" fmla="*/ 348 w 486"/>
              <a:gd name="T51" fmla="*/ 158 h 186"/>
              <a:gd name="T52" fmla="*/ 339 w 486"/>
              <a:gd name="T53" fmla="*/ 152 h 186"/>
              <a:gd name="T54" fmla="*/ 338 w 486"/>
              <a:gd name="T55" fmla="*/ 160 h 186"/>
              <a:gd name="T56" fmla="*/ 313 w 486"/>
              <a:gd name="T57" fmla="*/ 186 h 186"/>
              <a:gd name="T58" fmla="*/ 288 w 486"/>
              <a:gd name="T59" fmla="*/ 160 h 186"/>
              <a:gd name="T60" fmla="*/ 286 w 486"/>
              <a:gd name="T61" fmla="*/ 152 h 186"/>
              <a:gd name="T62" fmla="*/ 277 w 486"/>
              <a:gd name="T63" fmla="*/ 158 h 186"/>
              <a:gd name="T64" fmla="*/ 267 w 486"/>
              <a:gd name="T65" fmla="*/ 152 h 186"/>
              <a:gd name="T66" fmla="*/ 257 w 486"/>
              <a:gd name="T67" fmla="*/ 129 h 186"/>
              <a:gd name="T68" fmla="*/ 391 w 486"/>
              <a:gd name="T69" fmla="*/ 117 h 186"/>
              <a:gd name="T70" fmla="*/ 463 w 486"/>
              <a:gd name="T71" fmla="*/ 22 h 186"/>
              <a:gd name="T72" fmla="*/ 486 w 486"/>
              <a:gd name="T73" fmla="*/ 86 h 186"/>
              <a:gd name="T74" fmla="*/ 463 w 486"/>
              <a:gd name="T75" fmla="*/ 31 h 186"/>
              <a:gd name="T76" fmla="*/ 425 w 486"/>
              <a:gd name="T77" fmla="*/ 84 h 186"/>
              <a:gd name="T78" fmla="*/ 463 w 486"/>
              <a:gd name="T79" fmla="*/ 88 h 186"/>
              <a:gd name="T80" fmla="*/ 484 w 486"/>
              <a:gd name="T81" fmla="*/ 87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86" h="186">
                <a:moveTo>
                  <a:pt x="364" y="113"/>
                </a:moveTo>
                <a:cubicBezTo>
                  <a:pt x="7" y="113"/>
                  <a:pt x="7" y="113"/>
                  <a:pt x="7" y="113"/>
                </a:cubicBezTo>
                <a:cubicBezTo>
                  <a:pt x="7" y="0"/>
                  <a:pt x="7" y="0"/>
                  <a:pt x="7" y="0"/>
                </a:cubicBezTo>
                <a:cubicBezTo>
                  <a:pt x="364" y="0"/>
                  <a:pt x="364" y="0"/>
                  <a:pt x="364" y="0"/>
                </a:cubicBezTo>
                <a:lnTo>
                  <a:pt x="364" y="113"/>
                </a:lnTo>
                <a:close/>
                <a:moveTo>
                  <a:pt x="10" y="117"/>
                </a:moveTo>
                <a:cubicBezTo>
                  <a:pt x="0" y="129"/>
                  <a:pt x="0" y="129"/>
                  <a:pt x="0" y="129"/>
                </a:cubicBezTo>
                <a:cubicBezTo>
                  <a:pt x="0" y="152"/>
                  <a:pt x="0" y="152"/>
                  <a:pt x="0" y="152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6" y="155"/>
                  <a:pt x="16" y="158"/>
                  <a:pt x="16" y="160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6" y="174"/>
                  <a:pt x="27" y="186"/>
                  <a:pt x="41" y="186"/>
                </a:cubicBezTo>
                <a:cubicBezTo>
                  <a:pt x="55" y="186"/>
                  <a:pt x="66" y="174"/>
                  <a:pt x="66" y="161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6" y="158"/>
                  <a:pt x="65" y="155"/>
                  <a:pt x="65" y="153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79" y="152"/>
                  <a:pt x="79" y="152"/>
                  <a:pt x="79" y="152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1" y="155"/>
                  <a:pt x="81" y="158"/>
                  <a:pt x="81" y="160"/>
                </a:cubicBezTo>
                <a:cubicBezTo>
                  <a:pt x="81" y="161"/>
                  <a:pt x="81" y="161"/>
                  <a:pt x="81" y="161"/>
                </a:cubicBezTo>
                <a:cubicBezTo>
                  <a:pt x="81" y="174"/>
                  <a:pt x="92" y="186"/>
                  <a:pt x="106" y="186"/>
                </a:cubicBezTo>
                <a:cubicBezTo>
                  <a:pt x="120" y="186"/>
                  <a:pt x="131" y="174"/>
                  <a:pt x="131" y="161"/>
                </a:cubicBezTo>
                <a:cubicBezTo>
                  <a:pt x="131" y="160"/>
                  <a:pt x="131" y="160"/>
                  <a:pt x="131" y="160"/>
                </a:cubicBezTo>
                <a:cubicBezTo>
                  <a:pt x="131" y="158"/>
                  <a:pt x="130" y="155"/>
                  <a:pt x="129" y="153"/>
                </a:cubicBezTo>
                <a:cubicBezTo>
                  <a:pt x="132" y="152"/>
                  <a:pt x="132" y="152"/>
                  <a:pt x="132" y="152"/>
                </a:cubicBezTo>
                <a:cubicBezTo>
                  <a:pt x="135" y="152"/>
                  <a:pt x="135" y="152"/>
                  <a:pt x="135" y="152"/>
                </a:cubicBezTo>
                <a:cubicBezTo>
                  <a:pt x="140" y="152"/>
                  <a:pt x="140" y="152"/>
                  <a:pt x="140" y="152"/>
                </a:cubicBezTo>
                <a:cubicBezTo>
                  <a:pt x="150" y="152"/>
                  <a:pt x="150" y="152"/>
                  <a:pt x="150" y="152"/>
                </a:cubicBezTo>
                <a:cubicBezTo>
                  <a:pt x="150" y="129"/>
                  <a:pt x="150" y="129"/>
                  <a:pt x="150" y="129"/>
                </a:cubicBezTo>
                <a:cubicBezTo>
                  <a:pt x="140" y="117"/>
                  <a:pt x="140" y="117"/>
                  <a:pt x="140" y="117"/>
                </a:cubicBezTo>
                <a:lnTo>
                  <a:pt x="10" y="117"/>
                </a:lnTo>
                <a:close/>
                <a:moveTo>
                  <a:pt x="486" y="86"/>
                </a:moveTo>
                <a:cubicBezTo>
                  <a:pt x="486" y="87"/>
                  <a:pt x="486" y="87"/>
                  <a:pt x="486" y="87"/>
                </a:cubicBezTo>
                <a:cubicBezTo>
                  <a:pt x="486" y="94"/>
                  <a:pt x="486" y="94"/>
                  <a:pt x="486" y="94"/>
                </a:cubicBezTo>
                <a:cubicBezTo>
                  <a:pt x="486" y="157"/>
                  <a:pt x="486" y="157"/>
                  <a:pt x="486" y="157"/>
                </a:cubicBezTo>
                <a:cubicBezTo>
                  <a:pt x="477" y="166"/>
                  <a:pt x="477" y="166"/>
                  <a:pt x="477" y="166"/>
                </a:cubicBezTo>
                <a:cubicBezTo>
                  <a:pt x="460" y="166"/>
                  <a:pt x="460" y="166"/>
                  <a:pt x="460" y="166"/>
                </a:cubicBezTo>
                <a:cubicBezTo>
                  <a:pt x="460" y="158"/>
                  <a:pt x="461" y="155"/>
                  <a:pt x="460" y="155"/>
                </a:cubicBezTo>
                <a:cubicBezTo>
                  <a:pt x="458" y="155"/>
                  <a:pt x="453" y="155"/>
                  <a:pt x="453" y="155"/>
                </a:cubicBezTo>
                <a:cubicBezTo>
                  <a:pt x="454" y="157"/>
                  <a:pt x="454" y="159"/>
                  <a:pt x="454" y="160"/>
                </a:cubicBezTo>
                <a:cubicBezTo>
                  <a:pt x="454" y="161"/>
                  <a:pt x="454" y="161"/>
                  <a:pt x="454" y="161"/>
                </a:cubicBezTo>
                <a:cubicBezTo>
                  <a:pt x="454" y="174"/>
                  <a:pt x="443" y="186"/>
                  <a:pt x="429" y="186"/>
                </a:cubicBezTo>
                <a:cubicBezTo>
                  <a:pt x="415" y="186"/>
                  <a:pt x="404" y="174"/>
                  <a:pt x="404" y="161"/>
                </a:cubicBezTo>
                <a:cubicBezTo>
                  <a:pt x="404" y="160"/>
                  <a:pt x="404" y="160"/>
                  <a:pt x="404" y="160"/>
                </a:cubicBezTo>
                <a:cubicBezTo>
                  <a:pt x="404" y="158"/>
                  <a:pt x="404" y="155"/>
                  <a:pt x="405" y="153"/>
                </a:cubicBezTo>
                <a:cubicBezTo>
                  <a:pt x="403" y="152"/>
                  <a:pt x="403" y="152"/>
                  <a:pt x="403" y="152"/>
                </a:cubicBezTo>
                <a:cubicBezTo>
                  <a:pt x="398" y="152"/>
                  <a:pt x="398" y="152"/>
                  <a:pt x="398" y="152"/>
                </a:cubicBezTo>
                <a:cubicBezTo>
                  <a:pt x="394" y="158"/>
                  <a:pt x="394" y="158"/>
                  <a:pt x="394" y="158"/>
                </a:cubicBezTo>
                <a:cubicBezTo>
                  <a:pt x="348" y="158"/>
                  <a:pt x="348" y="158"/>
                  <a:pt x="348" y="158"/>
                </a:cubicBezTo>
                <a:cubicBezTo>
                  <a:pt x="343" y="152"/>
                  <a:pt x="343" y="152"/>
                  <a:pt x="343" y="152"/>
                </a:cubicBezTo>
                <a:cubicBezTo>
                  <a:pt x="339" y="152"/>
                  <a:pt x="339" y="152"/>
                  <a:pt x="339" y="152"/>
                </a:cubicBezTo>
                <a:cubicBezTo>
                  <a:pt x="337" y="155"/>
                  <a:pt x="337" y="155"/>
                  <a:pt x="337" y="155"/>
                </a:cubicBezTo>
                <a:cubicBezTo>
                  <a:pt x="337" y="157"/>
                  <a:pt x="338" y="159"/>
                  <a:pt x="338" y="160"/>
                </a:cubicBezTo>
                <a:cubicBezTo>
                  <a:pt x="338" y="161"/>
                  <a:pt x="338" y="161"/>
                  <a:pt x="338" y="161"/>
                </a:cubicBezTo>
                <a:cubicBezTo>
                  <a:pt x="338" y="174"/>
                  <a:pt x="327" y="186"/>
                  <a:pt x="313" y="186"/>
                </a:cubicBezTo>
                <a:cubicBezTo>
                  <a:pt x="299" y="186"/>
                  <a:pt x="288" y="174"/>
                  <a:pt x="288" y="161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8" y="158"/>
                  <a:pt x="288" y="155"/>
                  <a:pt x="289" y="153"/>
                </a:cubicBezTo>
                <a:cubicBezTo>
                  <a:pt x="286" y="152"/>
                  <a:pt x="286" y="152"/>
                  <a:pt x="286" y="152"/>
                </a:cubicBezTo>
                <a:cubicBezTo>
                  <a:pt x="282" y="152"/>
                  <a:pt x="282" y="152"/>
                  <a:pt x="282" y="152"/>
                </a:cubicBezTo>
                <a:cubicBezTo>
                  <a:pt x="277" y="158"/>
                  <a:pt x="277" y="158"/>
                  <a:pt x="277" y="158"/>
                </a:cubicBezTo>
                <a:cubicBezTo>
                  <a:pt x="271" y="152"/>
                  <a:pt x="271" y="152"/>
                  <a:pt x="271" y="152"/>
                </a:cubicBezTo>
                <a:cubicBezTo>
                  <a:pt x="267" y="152"/>
                  <a:pt x="267" y="152"/>
                  <a:pt x="267" y="152"/>
                </a:cubicBezTo>
                <a:cubicBezTo>
                  <a:pt x="257" y="152"/>
                  <a:pt x="257" y="152"/>
                  <a:pt x="257" y="152"/>
                </a:cubicBezTo>
                <a:cubicBezTo>
                  <a:pt x="257" y="129"/>
                  <a:pt x="257" y="129"/>
                  <a:pt x="257" y="129"/>
                </a:cubicBezTo>
                <a:cubicBezTo>
                  <a:pt x="267" y="117"/>
                  <a:pt x="267" y="117"/>
                  <a:pt x="267" y="117"/>
                </a:cubicBezTo>
                <a:cubicBezTo>
                  <a:pt x="391" y="117"/>
                  <a:pt x="391" y="117"/>
                  <a:pt x="391" y="117"/>
                </a:cubicBezTo>
                <a:cubicBezTo>
                  <a:pt x="391" y="22"/>
                  <a:pt x="391" y="22"/>
                  <a:pt x="391" y="22"/>
                </a:cubicBezTo>
                <a:cubicBezTo>
                  <a:pt x="463" y="22"/>
                  <a:pt x="463" y="22"/>
                  <a:pt x="463" y="22"/>
                </a:cubicBezTo>
                <a:cubicBezTo>
                  <a:pt x="463" y="23"/>
                  <a:pt x="463" y="23"/>
                  <a:pt x="463" y="23"/>
                </a:cubicBezTo>
                <a:lnTo>
                  <a:pt x="486" y="86"/>
                </a:lnTo>
                <a:close/>
                <a:moveTo>
                  <a:pt x="484" y="87"/>
                </a:moveTo>
                <a:cubicBezTo>
                  <a:pt x="463" y="31"/>
                  <a:pt x="463" y="31"/>
                  <a:pt x="463" y="31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60" y="88"/>
                  <a:pt x="460" y="88"/>
                  <a:pt x="460" y="88"/>
                </a:cubicBezTo>
                <a:cubicBezTo>
                  <a:pt x="463" y="88"/>
                  <a:pt x="463" y="88"/>
                  <a:pt x="463" y="88"/>
                </a:cubicBezTo>
                <a:cubicBezTo>
                  <a:pt x="484" y="91"/>
                  <a:pt x="484" y="91"/>
                  <a:pt x="484" y="91"/>
                </a:cubicBezTo>
                <a:lnTo>
                  <a:pt x="484" y="87"/>
                </a:lnTo>
                <a:close/>
              </a:path>
            </a:pathLst>
          </a:custGeom>
          <a:noFill/>
          <a:ln w="7938" cap="flat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9" name="Freeform 9">
            <a:extLst>
              <a:ext uri="{FF2B5EF4-FFF2-40B4-BE49-F238E27FC236}">
                <a16:creationId xmlns:a16="http://schemas.microsoft.com/office/drawing/2014/main" id="{1739D612-1501-47DC-78FF-C675C5DA8E95}"/>
              </a:ext>
            </a:extLst>
          </p:cNvPr>
          <p:cNvSpPr>
            <a:spLocks/>
          </p:cNvSpPr>
          <p:nvPr/>
        </p:nvSpPr>
        <p:spPr bwMode="auto">
          <a:xfrm>
            <a:off x="7670728" y="6262208"/>
            <a:ext cx="129804" cy="78112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7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0" name="Freeform 10">
            <a:extLst>
              <a:ext uri="{FF2B5EF4-FFF2-40B4-BE49-F238E27FC236}">
                <a16:creationId xmlns:a16="http://schemas.microsoft.com/office/drawing/2014/main" id="{69C7EE8C-25E7-5608-74FA-FA477E03856A}"/>
              </a:ext>
            </a:extLst>
          </p:cNvPr>
          <p:cNvSpPr>
            <a:spLocks/>
          </p:cNvSpPr>
          <p:nvPr/>
        </p:nvSpPr>
        <p:spPr bwMode="auto">
          <a:xfrm>
            <a:off x="7846481" y="6262208"/>
            <a:ext cx="130953" cy="78112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7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1" name="Freeform 11">
            <a:extLst>
              <a:ext uri="{FF2B5EF4-FFF2-40B4-BE49-F238E27FC236}">
                <a16:creationId xmlns:a16="http://schemas.microsoft.com/office/drawing/2014/main" id="{9213C06C-BAB0-0D11-06EA-67A11A994EEB}"/>
              </a:ext>
            </a:extLst>
          </p:cNvPr>
          <p:cNvSpPr>
            <a:spLocks/>
          </p:cNvSpPr>
          <p:nvPr/>
        </p:nvSpPr>
        <p:spPr bwMode="auto">
          <a:xfrm>
            <a:off x="8405901" y="6270249"/>
            <a:ext cx="133250" cy="73517"/>
          </a:xfrm>
          <a:custGeom>
            <a:avLst/>
            <a:gdLst>
              <a:gd name="T0" fmla="*/ 0 w 49"/>
              <a:gd name="T1" fmla="*/ 27 h 27"/>
              <a:gd name="T2" fmla="*/ 49 w 49"/>
              <a:gd name="T3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9" h="27">
                <a:moveTo>
                  <a:pt x="0" y="27"/>
                </a:moveTo>
                <a:cubicBezTo>
                  <a:pt x="4" y="7"/>
                  <a:pt x="39" y="0"/>
                  <a:pt x="49" y="26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2" name="Freeform 12">
            <a:extLst>
              <a:ext uri="{FF2B5EF4-FFF2-40B4-BE49-F238E27FC236}">
                <a16:creationId xmlns:a16="http://schemas.microsoft.com/office/drawing/2014/main" id="{A3A75F7A-6C6B-379E-02E5-E97FF40D5FE4}"/>
              </a:ext>
            </a:extLst>
          </p:cNvPr>
          <p:cNvSpPr>
            <a:spLocks/>
          </p:cNvSpPr>
          <p:nvPr/>
        </p:nvSpPr>
        <p:spPr bwMode="auto">
          <a:xfrm>
            <a:off x="8722944" y="6270249"/>
            <a:ext cx="130953" cy="70071"/>
          </a:xfrm>
          <a:custGeom>
            <a:avLst/>
            <a:gdLst>
              <a:gd name="T0" fmla="*/ 0 w 48"/>
              <a:gd name="T1" fmla="*/ 26 h 26"/>
              <a:gd name="T2" fmla="*/ 48 w 48"/>
              <a:gd name="T3" fmla="*/ 25 h 2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6">
                <a:moveTo>
                  <a:pt x="0" y="26"/>
                </a:moveTo>
                <a:cubicBezTo>
                  <a:pt x="3" y="7"/>
                  <a:pt x="37" y="0"/>
                  <a:pt x="48" y="25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3" name="Freeform 17">
            <a:extLst>
              <a:ext uri="{FF2B5EF4-FFF2-40B4-BE49-F238E27FC236}">
                <a16:creationId xmlns:a16="http://schemas.microsoft.com/office/drawing/2014/main" id="{34FD7AE7-9589-C66B-1FCF-E1A4A25E5F42}"/>
              </a:ext>
            </a:extLst>
          </p:cNvPr>
          <p:cNvSpPr>
            <a:spLocks noEditPoints="1"/>
          </p:cNvSpPr>
          <p:nvPr/>
        </p:nvSpPr>
        <p:spPr bwMode="auto">
          <a:xfrm>
            <a:off x="1613421" y="5601040"/>
            <a:ext cx="1329432" cy="823137"/>
          </a:xfrm>
          <a:custGeom>
            <a:avLst/>
            <a:gdLst>
              <a:gd name="T0" fmla="*/ 143 w 517"/>
              <a:gd name="T1" fmla="*/ 105 h 320"/>
              <a:gd name="T2" fmla="*/ 517 w 517"/>
              <a:gd name="T3" fmla="*/ 132 h 320"/>
              <a:gd name="T4" fmla="*/ 346 w 517"/>
              <a:gd name="T5" fmla="*/ 251 h 320"/>
              <a:gd name="T6" fmla="*/ 336 w 517"/>
              <a:gd name="T7" fmla="*/ 287 h 320"/>
              <a:gd name="T8" fmla="*/ 351 w 517"/>
              <a:gd name="T9" fmla="*/ 287 h 320"/>
              <a:gd name="T10" fmla="*/ 357 w 517"/>
              <a:gd name="T11" fmla="*/ 288 h 320"/>
              <a:gd name="T12" fmla="*/ 356 w 517"/>
              <a:gd name="T13" fmla="*/ 295 h 320"/>
              <a:gd name="T14" fmla="*/ 405 w 517"/>
              <a:gd name="T15" fmla="*/ 295 h 320"/>
              <a:gd name="T16" fmla="*/ 404 w 517"/>
              <a:gd name="T17" fmla="*/ 288 h 320"/>
              <a:gd name="T18" fmla="*/ 419 w 517"/>
              <a:gd name="T19" fmla="*/ 287 h 320"/>
              <a:gd name="T20" fmla="*/ 420 w 517"/>
              <a:gd name="T21" fmla="*/ 295 h 320"/>
              <a:gd name="T22" fmla="*/ 446 w 517"/>
              <a:gd name="T23" fmla="*/ 320 h 320"/>
              <a:gd name="T24" fmla="*/ 470 w 517"/>
              <a:gd name="T25" fmla="*/ 295 h 320"/>
              <a:gd name="T26" fmla="*/ 472 w 517"/>
              <a:gd name="T27" fmla="*/ 287 h 320"/>
              <a:gd name="T28" fmla="*/ 477 w 517"/>
              <a:gd name="T29" fmla="*/ 287 h 320"/>
              <a:gd name="T30" fmla="*/ 487 w 517"/>
              <a:gd name="T31" fmla="*/ 264 h 320"/>
              <a:gd name="T32" fmla="*/ 346 w 517"/>
              <a:gd name="T33" fmla="*/ 251 h 320"/>
              <a:gd name="T34" fmla="*/ 229 w 517"/>
              <a:gd name="T35" fmla="*/ 264 h 320"/>
              <a:gd name="T36" fmla="*/ 219 w 517"/>
              <a:gd name="T37" fmla="*/ 287 h 320"/>
              <a:gd name="T38" fmla="*/ 209 w 517"/>
              <a:gd name="T39" fmla="*/ 292 h 320"/>
              <a:gd name="T40" fmla="*/ 200 w 517"/>
              <a:gd name="T41" fmla="*/ 287 h 320"/>
              <a:gd name="T42" fmla="*/ 198 w 517"/>
              <a:gd name="T43" fmla="*/ 295 h 320"/>
              <a:gd name="T44" fmla="*/ 174 w 517"/>
              <a:gd name="T45" fmla="*/ 320 h 320"/>
              <a:gd name="T46" fmla="*/ 148 w 517"/>
              <a:gd name="T47" fmla="*/ 295 h 320"/>
              <a:gd name="T48" fmla="*/ 147 w 517"/>
              <a:gd name="T49" fmla="*/ 287 h 320"/>
              <a:gd name="T50" fmla="*/ 138 w 517"/>
              <a:gd name="T51" fmla="*/ 292 h 320"/>
              <a:gd name="T52" fmla="*/ 88 w 517"/>
              <a:gd name="T53" fmla="*/ 287 h 320"/>
              <a:gd name="T54" fmla="*/ 81 w 517"/>
              <a:gd name="T55" fmla="*/ 288 h 320"/>
              <a:gd name="T56" fmla="*/ 82 w 517"/>
              <a:gd name="T57" fmla="*/ 295 h 320"/>
              <a:gd name="T58" fmla="*/ 32 w 517"/>
              <a:gd name="T59" fmla="*/ 295 h 320"/>
              <a:gd name="T60" fmla="*/ 33 w 517"/>
              <a:gd name="T61" fmla="*/ 289 h 320"/>
              <a:gd name="T62" fmla="*/ 26 w 517"/>
              <a:gd name="T63" fmla="*/ 301 h 320"/>
              <a:gd name="T64" fmla="*/ 0 w 517"/>
              <a:gd name="T65" fmla="*/ 292 h 320"/>
              <a:gd name="T66" fmla="*/ 0 w 517"/>
              <a:gd name="T67" fmla="*/ 222 h 320"/>
              <a:gd name="T68" fmla="*/ 23 w 517"/>
              <a:gd name="T69" fmla="*/ 157 h 320"/>
              <a:gd name="T70" fmla="*/ 95 w 517"/>
              <a:gd name="T71" fmla="*/ 156 h 320"/>
              <a:gd name="T72" fmla="*/ 219 w 517"/>
              <a:gd name="T73" fmla="*/ 251 h 320"/>
              <a:gd name="T74" fmla="*/ 23 w 517"/>
              <a:gd name="T75" fmla="*/ 165 h 320"/>
              <a:gd name="T76" fmla="*/ 2 w 517"/>
              <a:gd name="T77" fmla="*/ 225 h 320"/>
              <a:gd name="T78" fmla="*/ 26 w 517"/>
              <a:gd name="T79" fmla="*/ 223 h 320"/>
              <a:gd name="T80" fmla="*/ 65 w 517"/>
              <a:gd name="T81" fmla="*/ 164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7" h="320">
                <a:moveTo>
                  <a:pt x="475" y="237"/>
                </a:moveTo>
                <a:cubicBezTo>
                  <a:pt x="143" y="105"/>
                  <a:pt x="143" y="105"/>
                  <a:pt x="143" y="105"/>
                </a:cubicBezTo>
                <a:cubicBezTo>
                  <a:pt x="184" y="0"/>
                  <a:pt x="184" y="0"/>
                  <a:pt x="184" y="0"/>
                </a:cubicBezTo>
                <a:cubicBezTo>
                  <a:pt x="517" y="132"/>
                  <a:pt x="517" y="132"/>
                  <a:pt x="517" y="132"/>
                </a:cubicBezTo>
                <a:lnTo>
                  <a:pt x="475" y="237"/>
                </a:lnTo>
                <a:close/>
                <a:moveTo>
                  <a:pt x="346" y="251"/>
                </a:moveTo>
                <a:cubicBezTo>
                  <a:pt x="336" y="264"/>
                  <a:pt x="336" y="264"/>
                  <a:pt x="336" y="264"/>
                </a:cubicBezTo>
                <a:cubicBezTo>
                  <a:pt x="336" y="287"/>
                  <a:pt x="336" y="287"/>
                  <a:pt x="336" y="287"/>
                </a:cubicBezTo>
                <a:cubicBezTo>
                  <a:pt x="346" y="287"/>
                  <a:pt x="346" y="287"/>
                  <a:pt x="346" y="287"/>
                </a:cubicBezTo>
                <a:cubicBezTo>
                  <a:pt x="351" y="287"/>
                  <a:pt x="351" y="287"/>
                  <a:pt x="351" y="287"/>
                </a:cubicBezTo>
                <a:cubicBezTo>
                  <a:pt x="354" y="287"/>
                  <a:pt x="354" y="287"/>
                  <a:pt x="354" y="287"/>
                </a:cubicBezTo>
                <a:cubicBezTo>
                  <a:pt x="357" y="288"/>
                  <a:pt x="357" y="288"/>
                  <a:pt x="357" y="288"/>
                </a:cubicBezTo>
                <a:cubicBezTo>
                  <a:pt x="356" y="290"/>
                  <a:pt x="356" y="292"/>
                  <a:pt x="356" y="295"/>
                </a:cubicBezTo>
                <a:cubicBezTo>
                  <a:pt x="356" y="295"/>
                  <a:pt x="356" y="295"/>
                  <a:pt x="356" y="295"/>
                </a:cubicBezTo>
                <a:cubicBezTo>
                  <a:pt x="356" y="309"/>
                  <a:pt x="367" y="320"/>
                  <a:pt x="381" y="320"/>
                </a:cubicBezTo>
                <a:cubicBezTo>
                  <a:pt x="394" y="320"/>
                  <a:pt x="405" y="309"/>
                  <a:pt x="405" y="295"/>
                </a:cubicBezTo>
                <a:cubicBezTo>
                  <a:pt x="405" y="295"/>
                  <a:pt x="405" y="295"/>
                  <a:pt x="405" y="295"/>
                </a:cubicBezTo>
                <a:cubicBezTo>
                  <a:pt x="405" y="292"/>
                  <a:pt x="405" y="290"/>
                  <a:pt x="404" y="288"/>
                </a:cubicBezTo>
                <a:cubicBezTo>
                  <a:pt x="407" y="287"/>
                  <a:pt x="407" y="287"/>
                  <a:pt x="407" y="287"/>
                </a:cubicBezTo>
                <a:cubicBezTo>
                  <a:pt x="419" y="287"/>
                  <a:pt x="419" y="287"/>
                  <a:pt x="419" y="287"/>
                </a:cubicBezTo>
                <a:cubicBezTo>
                  <a:pt x="422" y="288"/>
                  <a:pt x="422" y="288"/>
                  <a:pt x="422" y="288"/>
                </a:cubicBezTo>
                <a:cubicBezTo>
                  <a:pt x="421" y="290"/>
                  <a:pt x="420" y="292"/>
                  <a:pt x="420" y="295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20" y="309"/>
                  <a:pt x="432" y="320"/>
                  <a:pt x="446" y="320"/>
                </a:cubicBezTo>
                <a:cubicBezTo>
                  <a:pt x="459" y="320"/>
                  <a:pt x="470" y="309"/>
                  <a:pt x="470" y="295"/>
                </a:cubicBezTo>
                <a:cubicBezTo>
                  <a:pt x="470" y="295"/>
                  <a:pt x="470" y="295"/>
                  <a:pt x="470" y="295"/>
                </a:cubicBezTo>
                <a:cubicBezTo>
                  <a:pt x="470" y="292"/>
                  <a:pt x="470" y="290"/>
                  <a:pt x="469" y="288"/>
                </a:cubicBezTo>
                <a:cubicBezTo>
                  <a:pt x="472" y="287"/>
                  <a:pt x="472" y="287"/>
                  <a:pt x="472" y="287"/>
                </a:cubicBezTo>
                <a:cubicBezTo>
                  <a:pt x="473" y="287"/>
                  <a:pt x="473" y="287"/>
                  <a:pt x="473" y="287"/>
                </a:cubicBezTo>
                <a:cubicBezTo>
                  <a:pt x="477" y="287"/>
                  <a:pt x="477" y="287"/>
                  <a:pt x="477" y="287"/>
                </a:cubicBezTo>
                <a:cubicBezTo>
                  <a:pt x="487" y="287"/>
                  <a:pt x="487" y="287"/>
                  <a:pt x="487" y="287"/>
                </a:cubicBezTo>
                <a:cubicBezTo>
                  <a:pt x="487" y="264"/>
                  <a:pt x="487" y="264"/>
                  <a:pt x="487" y="264"/>
                </a:cubicBezTo>
                <a:cubicBezTo>
                  <a:pt x="477" y="251"/>
                  <a:pt x="477" y="251"/>
                  <a:pt x="477" y="251"/>
                </a:cubicBezTo>
                <a:lnTo>
                  <a:pt x="346" y="251"/>
                </a:lnTo>
                <a:close/>
                <a:moveTo>
                  <a:pt x="219" y="251"/>
                </a:moveTo>
                <a:cubicBezTo>
                  <a:pt x="229" y="264"/>
                  <a:pt x="229" y="264"/>
                  <a:pt x="229" y="264"/>
                </a:cubicBezTo>
                <a:cubicBezTo>
                  <a:pt x="229" y="287"/>
                  <a:pt x="229" y="287"/>
                  <a:pt x="229" y="287"/>
                </a:cubicBezTo>
                <a:cubicBezTo>
                  <a:pt x="219" y="287"/>
                  <a:pt x="219" y="287"/>
                  <a:pt x="219" y="287"/>
                </a:cubicBezTo>
                <a:cubicBezTo>
                  <a:pt x="215" y="287"/>
                  <a:pt x="215" y="287"/>
                  <a:pt x="215" y="287"/>
                </a:cubicBezTo>
                <a:cubicBezTo>
                  <a:pt x="209" y="292"/>
                  <a:pt x="209" y="292"/>
                  <a:pt x="209" y="292"/>
                </a:cubicBezTo>
                <a:cubicBezTo>
                  <a:pt x="204" y="287"/>
                  <a:pt x="204" y="287"/>
                  <a:pt x="204" y="287"/>
                </a:cubicBezTo>
                <a:cubicBezTo>
                  <a:pt x="200" y="287"/>
                  <a:pt x="200" y="287"/>
                  <a:pt x="200" y="287"/>
                </a:cubicBezTo>
                <a:cubicBezTo>
                  <a:pt x="197" y="288"/>
                  <a:pt x="197" y="288"/>
                  <a:pt x="197" y="288"/>
                </a:cubicBezTo>
                <a:cubicBezTo>
                  <a:pt x="198" y="290"/>
                  <a:pt x="198" y="292"/>
                  <a:pt x="198" y="295"/>
                </a:cubicBezTo>
                <a:cubicBezTo>
                  <a:pt x="198" y="295"/>
                  <a:pt x="198" y="295"/>
                  <a:pt x="198" y="295"/>
                </a:cubicBezTo>
                <a:cubicBezTo>
                  <a:pt x="198" y="309"/>
                  <a:pt x="187" y="320"/>
                  <a:pt x="174" y="320"/>
                </a:cubicBezTo>
                <a:cubicBezTo>
                  <a:pt x="160" y="320"/>
                  <a:pt x="148" y="309"/>
                  <a:pt x="148" y="295"/>
                </a:cubicBezTo>
                <a:cubicBezTo>
                  <a:pt x="148" y="295"/>
                  <a:pt x="148" y="295"/>
                  <a:pt x="148" y="295"/>
                </a:cubicBezTo>
                <a:cubicBezTo>
                  <a:pt x="148" y="293"/>
                  <a:pt x="149" y="291"/>
                  <a:pt x="149" y="289"/>
                </a:cubicBezTo>
                <a:cubicBezTo>
                  <a:pt x="147" y="287"/>
                  <a:pt x="147" y="287"/>
                  <a:pt x="147" y="287"/>
                </a:cubicBezTo>
                <a:cubicBezTo>
                  <a:pt x="144" y="287"/>
                  <a:pt x="144" y="287"/>
                  <a:pt x="144" y="287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88" y="287"/>
                  <a:pt x="88" y="287"/>
                  <a:pt x="88" y="287"/>
                </a:cubicBezTo>
                <a:cubicBezTo>
                  <a:pt x="84" y="287"/>
                  <a:pt x="84" y="287"/>
                  <a:pt x="84" y="287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2" y="290"/>
                  <a:pt x="82" y="292"/>
                  <a:pt x="82" y="295"/>
                </a:cubicBezTo>
                <a:cubicBezTo>
                  <a:pt x="82" y="295"/>
                  <a:pt x="82" y="295"/>
                  <a:pt x="82" y="295"/>
                </a:cubicBezTo>
                <a:cubicBezTo>
                  <a:pt x="82" y="309"/>
                  <a:pt x="71" y="320"/>
                  <a:pt x="57" y="320"/>
                </a:cubicBezTo>
                <a:cubicBezTo>
                  <a:pt x="43" y="320"/>
                  <a:pt x="32" y="309"/>
                  <a:pt x="32" y="295"/>
                </a:cubicBezTo>
                <a:cubicBezTo>
                  <a:pt x="32" y="295"/>
                  <a:pt x="32" y="295"/>
                  <a:pt x="32" y="295"/>
                </a:cubicBezTo>
                <a:cubicBezTo>
                  <a:pt x="32" y="293"/>
                  <a:pt x="33" y="291"/>
                  <a:pt x="33" y="289"/>
                </a:cubicBezTo>
                <a:cubicBezTo>
                  <a:pt x="33" y="289"/>
                  <a:pt x="29" y="289"/>
                  <a:pt x="26" y="289"/>
                </a:cubicBezTo>
                <a:cubicBezTo>
                  <a:pt x="26" y="289"/>
                  <a:pt x="26" y="292"/>
                  <a:pt x="26" y="301"/>
                </a:cubicBezTo>
                <a:cubicBezTo>
                  <a:pt x="9" y="301"/>
                  <a:pt x="9" y="301"/>
                  <a:pt x="9" y="301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228"/>
                  <a:pt x="0" y="228"/>
                  <a:pt x="0" y="228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220"/>
                  <a:pt x="0" y="220"/>
                  <a:pt x="0" y="220"/>
                </a:cubicBezTo>
                <a:cubicBezTo>
                  <a:pt x="23" y="157"/>
                  <a:pt x="23" y="157"/>
                  <a:pt x="23" y="157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95" y="251"/>
                  <a:pt x="95" y="251"/>
                  <a:pt x="95" y="251"/>
                </a:cubicBezTo>
                <a:lnTo>
                  <a:pt x="219" y="251"/>
                </a:lnTo>
                <a:close/>
                <a:moveTo>
                  <a:pt x="65" y="164"/>
                </a:moveTo>
                <a:cubicBezTo>
                  <a:pt x="23" y="165"/>
                  <a:pt x="23" y="165"/>
                  <a:pt x="23" y="165"/>
                </a:cubicBezTo>
                <a:cubicBezTo>
                  <a:pt x="2" y="222"/>
                  <a:pt x="2" y="222"/>
                  <a:pt x="2" y="222"/>
                </a:cubicBezTo>
                <a:cubicBezTo>
                  <a:pt x="2" y="225"/>
                  <a:pt x="2" y="225"/>
                  <a:pt x="2" y="225"/>
                </a:cubicBezTo>
                <a:cubicBezTo>
                  <a:pt x="23" y="223"/>
                  <a:pt x="23" y="223"/>
                  <a:pt x="23" y="223"/>
                </a:cubicBezTo>
                <a:cubicBezTo>
                  <a:pt x="26" y="223"/>
                  <a:pt x="26" y="223"/>
                  <a:pt x="26" y="223"/>
                </a:cubicBezTo>
                <a:cubicBezTo>
                  <a:pt x="61" y="218"/>
                  <a:pt x="61" y="218"/>
                  <a:pt x="61" y="218"/>
                </a:cubicBezTo>
                <a:lnTo>
                  <a:pt x="65" y="1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4" name="Freeform 18">
            <a:extLst>
              <a:ext uri="{FF2B5EF4-FFF2-40B4-BE49-F238E27FC236}">
                <a16:creationId xmlns:a16="http://schemas.microsoft.com/office/drawing/2014/main" id="{12A3ED9B-5635-C058-77CD-74F10CED47AA}"/>
              </a:ext>
            </a:extLst>
          </p:cNvPr>
          <p:cNvSpPr>
            <a:spLocks noEditPoints="1"/>
          </p:cNvSpPr>
          <p:nvPr/>
        </p:nvSpPr>
        <p:spPr bwMode="auto">
          <a:xfrm>
            <a:off x="1613421" y="5601040"/>
            <a:ext cx="1329432" cy="823137"/>
          </a:xfrm>
          <a:custGeom>
            <a:avLst/>
            <a:gdLst>
              <a:gd name="T0" fmla="*/ 143 w 517"/>
              <a:gd name="T1" fmla="*/ 105 h 320"/>
              <a:gd name="T2" fmla="*/ 517 w 517"/>
              <a:gd name="T3" fmla="*/ 132 h 320"/>
              <a:gd name="T4" fmla="*/ 346 w 517"/>
              <a:gd name="T5" fmla="*/ 251 h 320"/>
              <a:gd name="T6" fmla="*/ 336 w 517"/>
              <a:gd name="T7" fmla="*/ 287 h 320"/>
              <a:gd name="T8" fmla="*/ 351 w 517"/>
              <a:gd name="T9" fmla="*/ 287 h 320"/>
              <a:gd name="T10" fmla="*/ 357 w 517"/>
              <a:gd name="T11" fmla="*/ 288 h 320"/>
              <a:gd name="T12" fmla="*/ 356 w 517"/>
              <a:gd name="T13" fmla="*/ 295 h 320"/>
              <a:gd name="T14" fmla="*/ 405 w 517"/>
              <a:gd name="T15" fmla="*/ 295 h 320"/>
              <a:gd name="T16" fmla="*/ 404 w 517"/>
              <a:gd name="T17" fmla="*/ 288 h 320"/>
              <a:gd name="T18" fmla="*/ 419 w 517"/>
              <a:gd name="T19" fmla="*/ 287 h 320"/>
              <a:gd name="T20" fmla="*/ 420 w 517"/>
              <a:gd name="T21" fmla="*/ 295 h 320"/>
              <a:gd name="T22" fmla="*/ 446 w 517"/>
              <a:gd name="T23" fmla="*/ 320 h 320"/>
              <a:gd name="T24" fmla="*/ 470 w 517"/>
              <a:gd name="T25" fmla="*/ 295 h 320"/>
              <a:gd name="T26" fmla="*/ 472 w 517"/>
              <a:gd name="T27" fmla="*/ 287 h 320"/>
              <a:gd name="T28" fmla="*/ 477 w 517"/>
              <a:gd name="T29" fmla="*/ 287 h 320"/>
              <a:gd name="T30" fmla="*/ 487 w 517"/>
              <a:gd name="T31" fmla="*/ 264 h 320"/>
              <a:gd name="T32" fmla="*/ 346 w 517"/>
              <a:gd name="T33" fmla="*/ 251 h 320"/>
              <a:gd name="T34" fmla="*/ 229 w 517"/>
              <a:gd name="T35" fmla="*/ 264 h 320"/>
              <a:gd name="T36" fmla="*/ 219 w 517"/>
              <a:gd name="T37" fmla="*/ 287 h 320"/>
              <a:gd name="T38" fmla="*/ 209 w 517"/>
              <a:gd name="T39" fmla="*/ 292 h 320"/>
              <a:gd name="T40" fmla="*/ 200 w 517"/>
              <a:gd name="T41" fmla="*/ 287 h 320"/>
              <a:gd name="T42" fmla="*/ 198 w 517"/>
              <a:gd name="T43" fmla="*/ 295 h 320"/>
              <a:gd name="T44" fmla="*/ 174 w 517"/>
              <a:gd name="T45" fmla="*/ 320 h 320"/>
              <a:gd name="T46" fmla="*/ 148 w 517"/>
              <a:gd name="T47" fmla="*/ 295 h 320"/>
              <a:gd name="T48" fmla="*/ 147 w 517"/>
              <a:gd name="T49" fmla="*/ 287 h 320"/>
              <a:gd name="T50" fmla="*/ 138 w 517"/>
              <a:gd name="T51" fmla="*/ 292 h 320"/>
              <a:gd name="T52" fmla="*/ 88 w 517"/>
              <a:gd name="T53" fmla="*/ 287 h 320"/>
              <a:gd name="T54" fmla="*/ 81 w 517"/>
              <a:gd name="T55" fmla="*/ 288 h 320"/>
              <a:gd name="T56" fmla="*/ 82 w 517"/>
              <a:gd name="T57" fmla="*/ 295 h 320"/>
              <a:gd name="T58" fmla="*/ 32 w 517"/>
              <a:gd name="T59" fmla="*/ 295 h 320"/>
              <a:gd name="T60" fmla="*/ 33 w 517"/>
              <a:gd name="T61" fmla="*/ 289 h 320"/>
              <a:gd name="T62" fmla="*/ 26 w 517"/>
              <a:gd name="T63" fmla="*/ 301 h 320"/>
              <a:gd name="T64" fmla="*/ 0 w 517"/>
              <a:gd name="T65" fmla="*/ 292 h 320"/>
              <a:gd name="T66" fmla="*/ 0 w 517"/>
              <a:gd name="T67" fmla="*/ 222 h 320"/>
              <a:gd name="T68" fmla="*/ 23 w 517"/>
              <a:gd name="T69" fmla="*/ 157 h 320"/>
              <a:gd name="T70" fmla="*/ 95 w 517"/>
              <a:gd name="T71" fmla="*/ 156 h 320"/>
              <a:gd name="T72" fmla="*/ 219 w 517"/>
              <a:gd name="T73" fmla="*/ 251 h 320"/>
              <a:gd name="T74" fmla="*/ 23 w 517"/>
              <a:gd name="T75" fmla="*/ 165 h 320"/>
              <a:gd name="T76" fmla="*/ 2 w 517"/>
              <a:gd name="T77" fmla="*/ 225 h 320"/>
              <a:gd name="T78" fmla="*/ 26 w 517"/>
              <a:gd name="T79" fmla="*/ 223 h 320"/>
              <a:gd name="T80" fmla="*/ 65 w 517"/>
              <a:gd name="T81" fmla="*/ 164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7" h="320">
                <a:moveTo>
                  <a:pt x="475" y="237"/>
                </a:moveTo>
                <a:cubicBezTo>
                  <a:pt x="143" y="105"/>
                  <a:pt x="143" y="105"/>
                  <a:pt x="143" y="105"/>
                </a:cubicBezTo>
                <a:cubicBezTo>
                  <a:pt x="184" y="0"/>
                  <a:pt x="184" y="0"/>
                  <a:pt x="184" y="0"/>
                </a:cubicBezTo>
                <a:cubicBezTo>
                  <a:pt x="517" y="132"/>
                  <a:pt x="517" y="132"/>
                  <a:pt x="517" y="132"/>
                </a:cubicBezTo>
                <a:lnTo>
                  <a:pt x="475" y="237"/>
                </a:lnTo>
                <a:close/>
                <a:moveTo>
                  <a:pt x="346" y="251"/>
                </a:moveTo>
                <a:cubicBezTo>
                  <a:pt x="336" y="264"/>
                  <a:pt x="336" y="264"/>
                  <a:pt x="336" y="264"/>
                </a:cubicBezTo>
                <a:cubicBezTo>
                  <a:pt x="336" y="287"/>
                  <a:pt x="336" y="287"/>
                  <a:pt x="336" y="287"/>
                </a:cubicBezTo>
                <a:cubicBezTo>
                  <a:pt x="346" y="287"/>
                  <a:pt x="346" y="287"/>
                  <a:pt x="346" y="287"/>
                </a:cubicBezTo>
                <a:cubicBezTo>
                  <a:pt x="351" y="287"/>
                  <a:pt x="351" y="287"/>
                  <a:pt x="351" y="287"/>
                </a:cubicBezTo>
                <a:cubicBezTo>
                  <a:pt x="354" y="287"/>
                  <a:pt x="354" y="287"/>
                  <a:pt x="354" y="287"/>
                </a:cubicBezTo>
                <a:cubicBezTo>
                  <a:pt x="357" y="288"/>
                  <a:pt x="357" y="288"/>
                  <a:pt x="357" y="288"/>
                </a:cubicBezTo>
                <a:cubicBezTo>
                  <a:pt x="356" y="290"/>
                  <a:pt x="356" y="292"/>
                  <a:pt x="356" y="295"/>
                </a:cubicBezTo>
                <a:cubicBezTo>
                  <a:pt x="356" y="295"/>
                  <a:pt x="356" y="295"/>
                  <a:pt x="356" y="295"/>
                </a:cubicBezTo>
                <a:cubicBezTo>
                  <a:pt x="356" y="309"/>
                  <a:pt x="367" y="320"/>
                  <a:pt x="381" y="320"/>
                </a:cubicBezTo>
                <a:cubicBezTo>
                  <a:pt x="394" y="320"/>
                  <a:pt x="405" y="309"/>
                  <a:pt x="405" y="295"/>
                </a:cubicBezTo>
                <a:cubicBezTo>
                  <a:pt x="405" y="295"/>
                  <a:pt x="405" y="295"/>
                  <a:pt x="405" y="295"/>
                </a:cubicBezTo>
                <a:cubicBezTo>
                  <a:pt x="405" y="292"/>
                  <a:pt x="405" y="290"/>
                  <a:pt x="404" y="288"/>
                </a:cubicBezTo>
                <a:cubicBezTo>
                  <a:pt x="407" y="287"/>
                  <a:pt x="407" y="287"/>
                  <a:pt x="407" y="287"/>
                </a:cubicBezTo>
                <a:cubicBezTo>
                  <a:pt x="419" y="287"/>
                  <a:pt x="419" y="287"/>
                  <a:pt x="419" y="287"/>
                </a:cubicBezTo>
                <a:cubicBezTo>
                  <a:pt x="422" y="288"/>
                  <a:pt x="422" y="288"/>
                  <a:pt x="422" y="288"/>
                </a:cubicBezTo>
                <a:cubicBezTo>
                  <a:pt x="421" y="290"/>
                  <a:pt x="420" y="292"/>
                  <a:pt x="420" y="295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20" y="309"/>
                  <a:pt x="432" y="320"/>
                  <a:pt x="446" y="320"/>
                </a:cubicBezTo>
                <a:cubicBezTo>
                  <a:pt x="459" y="320"/>
                  <a:pt x="470" y="309"/>
                  <a:pt x="470" y="295"/>
                </a:cubicBezTo>
                <a:cubicBezTo>
                  <a:pt x="470" y="295"/>
                  <a:pt x="470" y="295"/>
                  <a:pt x="470" y="295"/>
                </a:cubicBezTo>
                <a:cubicBezTo>
                  <a:pt x="470" y="292"/>
                  <a:pt x="470" y="290"/>
                  <a:pt x="469" y="288"/>
                </a:cubicBezTo>
                <a:cubicBezTo>
                  <a:pt x="472" y="287"/>
                  <a:pt x="472" y="287"/>
                  <a:pt x="472" y="287"/>
                </a:cubicBezTo>
                <a:cubicBezTo>
                  <a:pt x="473" y="287"/>
                  <a:pt x="473" y="287"/>
                  <a:pt x="473" y="287"/>
                </a:cubicBezTo>
                <a:cubicBezTo>
                  <a:pt x="477" y="287"/>
                  <a:pt x="477" y="287"/>
                  <a:pt x="477" y="287"/>
                </a:cubicBezTo>
                <a:cubicBezTo>
                  <a:pt x="487" y="287"/>
                  <a:pt x="487" y="287"/>
                  <a:pt x="487" y="287"/>
                </a:cubicBezTo>
                <a:cubicBezTo>
                  <a:pt x="487" y="264"/>
                  <a:pt x="487" y="264"/>
                  <a:pt x="487" y="264"/>
                </a:cubicBezTo>
                <a:cubicBezTo>
                  <a:pt x="477" y="251"/>
                  <a:pt x="477" y="251"/>
                  <a:pt x="477" y="251"/>
                </a:cubicBezTo>
                <a:lnTo>
                  <a:pt x="346" y="251"/>
                </a:lnTo>
                <a:close/>
                <a:moveTo>
                  <a:pt x="219" y="251"/>
                </a:moveTo>
                <a:cubicBezTo>
                  <a:pt x="229" y="264"/>
                  <a:pt x="229" y="264"/>
                  <a:pt x="229" y="264"/>
                </a:cubicBezTo>
                <a:cubicBezTo>
                  <a:pt x="229" y="287"/>
                  <a:pt x="229" y="287"/>
                  <a:pt x="229" y="287"/>
                </a:cubicBezTo>
                <a:cubicBezTo>
                  <a:pt x="219" y="287"/>
                  <a:pt x="219" y="287"/>
                  <a:pt x="219" y="287"/>
                </a:cubicBezTo>
                <a:cubicBezTo>
                  <a:pt x="215" y="287"/>
                  <a:pt x="215" y="287"/>
                  <a:pt x="215" y="287"/>
                </a:cubicBezTo>
                <a:cubicBezTo>
                  <a:pt x="209" y="292"/>
                  <a:pt x="209" y="292"/>
                  <a:pt x="209" y="292"/>
                </a:cubicBezTo>
                <a:cubicBezTo>
                  <a:pt x="204" y="287"/>
                  <a:pt x="204" y="287"/>
                  <a:pt x="204" y="287"/>
                </a:cubicBezTo>
                <a:cubicBezTo>
                  <a:pt x="200" y="287"/>
                  <a:pt x="200" y="287"/>
                  <a:pt x="200" y="287"/>
                </a:cubicBezTo>
                <a:cubicBezTo>
                  <a:pt x="197" y="288"/>
                  <a:pt x="197" y="288"/>
                  <a:pt x="197" y="288"/>
                </a:cubicBezTo>
                <a:cubicBezTo>
                  <a:pt x="198" y="290"/>
                  <a:pt x="198" y="292"/>
                  <a:pt x="198" y="295"/>
                </a:cubicBezTo>
                <a:cubicBezTo>
                  <a:pt x="198" y="295"/>
                  <a:pt x="198" y="295"/>
                  <a:pt x="198" y="295"/>
                </a:cubicBezTo>
                <a:cubicBezTo>
                  <a:pt x="198" y="309"/>
                  <a:pt x="187" y="320"/>
                  <a:pt x="174" y="320"/>
                </a:cubicBezTo>
                <a:cubicBezTo>
                  <a:pt x="160" y="320"/>
                  <a:pt x="148" y="309"/>
                  <a:pt x="148" y="295"/>
                </a:cubicBezTo>
                <a:cubicBezTo>
                  <a:pt x="148" y="295"/>
                  <a:pt x="148" y="295"/>
                  <a:pt x="148" y="295"/>
                </a:cubicBezTo>
                <a:cubicBezTo>
                  <a:pt x="148" y="293"/>
                  <a:pt x="149" y="291"/>
                  <a:pt x="149" y="289"/>
                </a:cubicBezTo>
                <a:cubicBezTo>
                  <a:pt x="147" y="287"/>
                  <a:pt x="147" y="287"/>
                  <a:pt x="147" y="287"/>
                </a:cubicBezTo>
                <a:cubicBezTo>
                  <a:pt x="144" y="287"/>
                  <a:pt x="144" y="287"/>
                  <a:pt x="144" y="287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88" y="287"/>
                  <a:pt x="88" y="287"/>
                  <a:pt x="88" y="287"/>
                </a:cubicBezTo>
                <a:cubicBezTo>
                  <a:pt x="84" y="287"/>
                  <a:pt x="84" y="287"/>
                  <a:pt x="84" y="287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2" y="290"/>
                  <a:pt x="82" y="292"/>
                  <a:pt x="82" y="295"/>
                </a:cubicBezTo>
                <a:cubicBezTo>
                  <a:pt x="82" y="295"/>
                  <a:pt x="82" y="295"/>
                  <a:pt x="82" y="295"/>
                </a:cubicBezTo>
                <a:cubicBezTo>
                  <a:pt x="82" y="309"/>
                  <a:pt x="71" y="320"/>
                  <a:pt x="57" y="320"/>
                </a:cubicBezTo>
                <a:cubicBezTo>
                  <a:pt x="43" y="320"/>
                  <a:pt x="32" y="309"/>
                  <a:pt x="32" y="295"/>
                </a:cubicBezTo>
                <a:cubicBezTo>
                  <a:pt x="32" y="295"/>
                  <a:pt x="32" y="295"/>
                  <a:pt x="32" y="295"/>
                </a:cubicBezTo>
                <a:cubicBezTo>
                  <a:pt x="32" y="293"/>
                  <a:pt x="33" y="291"/>
                  <a:pt x="33" y="289"/>
                </a:cubicBezTo>
                <a:cubicBezTo>
                  <a:pt x="33" y="289"/>
                  <a:pt x="29" y="289"/>
                  <a:pt x="26" y="289"/>
                </a:cubicBezTo>
                <a:cubicBezTo>
                  <a:pt x="26" y="289"/>
                  <a:pt x="26" y="292"/>
                  <a:pt x="26" y="301"/>
                </a:cubicBezTo>
                <a:cubicBezTo>
                  <a:pt x="9" y="301"/>
                  <a:pt x="9" y="301"/>
                  <a:pt x="9" y="301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228"/>
                  <a:pt x="0" y="228"/>
                  <a:pt x="0" y="228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220"/>
                  <a:pt x="0" y="220"/>
                  <a:pt x="0" y="220"/>
                </a:cubicBezTo>
                <a:cubicBezTo>
                  <a:pt x="23" y="157"/>
                  <a:pt x="23" y="157"/>
                  <a:pt x="23" y="157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95" y="251"/>
                  <a:pt x="95" y="251"/>
                  <a:pt x="95" y="251"/>
                </a:cubicBezTo>
                <a:lnTo>
                  <a:pt x="219" y="251"/>
                </a:lnTo>
                <a:close/>
                <a:moveTo>
                  <a:pt x="65" y="164"/>
                </a:moveTo>
                <a:cubicBezTo>
                  <a:pt x="23" y="165"/>
                  <a:pt x="23" y="165"/>
                  <a:pt x="23" y="165"/>
                </a:cubicBezTo>
                <a:cubicBezTo>
                  <a:pt x="2" y="222"/>
                  <a:pt x="2" y="222"/>
                  <a:pt x="2" y="222"/>
                </a:cubicBezTo>
                <a:cubicBezTo>
                  <a:pt x="2" y="225"/>
                  <a:pt x="2" y="225"/>
                  <a:pt x="2" y="225"/>
                </a:cubicBezTo>
                <a:cubicBezTo>
                  <a:pt x="23" y="223"/>
                  <a:pt x="23" y="223"/>
                  <a:pt x="23" y="223"/>
                </a:cubicBezTo>
                <a:cubicBezTo>
                  <a:pt x="26" y="223"/>
                  <a:pt x="26" y="223"/>
                  <a:pt x="26" y="223"/>
                </a:cubicBezTo>
                <a:cubicBezTo>
                  <a:pt x="61" y="218"/>
                  <a:pt x="61" y="218"/>
                  <a:pt x="61" y="218"/>
                </a:cubicBezTo>
                <a:lnTo>
                  <a:pt x="65" y="164"/>
                </a:lnTo>
                <a:close/>
              </a:path>
            </a:pathLst>
          </a:custGeom>
          <a:noFill/>
          <a:ln w="7938" cap="flat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5" name="Freeform 19">
            <a:extLst>
              <a:ext uri="{FF2B5EF4-FFF2-40B4-BE49-F238E27FC236}">
                <a16:creationId xmlns:a16="http://schemas.microsoft.com/office/drawing/2014/main" id="{AED818BE-1968-14E7-812C-D54383E77624}"/>
              </a:ext>
            </a:extLst>
          </p:cNvPr>
          <p:cNvSpPr>
            <a:spLocks/>
          </p:cNvSpPr>
          <p:nvPr/>
        </p:nvSpPr>
        <p:spPr bwMode="auto">
          <a:xfrm>
            <a:off x="1698348" y="6271744"/>
            <a:ext cx="123035" cy="71861"/>
          </a:xfrm>
          <a:custGeom>
            <a:avLst/>
            <a:gdLst>
              <a:gd name="T0" fmla="*/ 0 w 48"/>
              <a:gd name="T1" fmla="*/ 28 h 28"/>
              <a:gd name="T2" fmla="*/ 48 w 48"/>
              <a:gd name="T3" fmla="*/ 27 h 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8">
                <a:moveTo>
                  <a:pt x="0" y="28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6" name="Freeform 20">
            <a:extLst>
              <a:ext uri="{FF2B5EF4-FFF2-40B4-BE49-F238E27FC236}">
                <a16:creationId xmlns:a16="http://schemas.microsoft.com/office/drawing/2014/main" id="{A17CC854-56DA-497A-E643-9F334B52FE40}"/>
              </a:ext>
            </a:extLst>
          </p:cNvPr>
          <p:cNvSpPr>
            <a:spLocks/>
          </p:cNvSpPr>
          <p:nvPr/>
        </p:nvSpPr>
        <p:spPr bwMode="auto">
          <a:xfrm>
            <a:off x="1996681" y="6271744"/>
            <a:ext cx="123035" cy="71861"/>
          </a:xfrm>
          <a:custGeom>
            <a:avLst/>
            <a:gdLst>
              <a:gd name="T0" fmla="*/ 0 w 48"/>
              <a:gd name="T1" fmla="*/ 28 h 28"/>
              <a:gd name="T2" fmla="*/ 48 w 48"/>
              <a:gd name="T3" fmla="*/ 27 h 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8">
                <a:moveTo>
                  <a:pt x="0" y="28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7" name="Freeform 21">
            <a:extLst>
              <a:ext uri="{FF2B5EF4-FFF2-40B4-BE49-F238E27FC236}">
                <a16:creationId xmlns:a16="http://schemas.microsoft.com/office/drawing/2014/main" id="{FE53216A-1FD4-986F-F2D2-C5BB809D5E87}"/>
              </a:ext>
            </a:extLst>
          </p:cNvPr>
          <p:cNvSpPr>
            <a:spLocks/>
          </p:cNvSpPr>
          <p:nvPr/>
        </p:nvSpPr>
        <p:spPr bwMode="auto">
          <a:xfrm>
            <a:off x="2529107" y="6271744"/>
            <a:ext cx="123035" cy="75128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8" name="Freeform 22">
            <a:extLst>
              <a:ext uri="{FF2B5EF4-FFF2-40B4-BE49-F238E27FC236}">
                <a16:creationId xmlns:a16="http://schemas.microsoft.com/office/drawing/2014/main" id="{74CAFDFA-D469-21FE-ED9B-065F2E0C08D9}"/>
              </a:ext>
            </a:extLst>
          </p:cNvPr>
          <p:cNvSpPr>
            <a:spLocks/>
          </p:cNvSpPr>
          <p:nvPr/>
        </p:nvSpPr>
        <p:spPr bwMode="auto">
          <a:xfrm>
            <a:off x="2695694" y="6271744"/>
            <a:ext cx="124124" cy="75128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2" name="Textfeld 102">
            <a:extLst>
              <a:ext uri="{FF2B5EF4-FFF2-40B4-BE49-F238E27FC236}">
                <a16:creationId xmlns:a16="http://schemas.microsoft.com/office/drawing/2014/main" id="{6AAB4F3C-EDDD-2AA0-CB5D-BF9E315345CA}"/>
              </a:ext>
            </a:extLst>
          </p:cNvPr>
          <p:cNvSpPr txBox="1"/>
          <p:nvPr/>
        </p:nvSpPr>
        <p:spPr bwMode="gray">
          <a:xfrm>
            <a:off x="299655" y="6517672"/>
            <a:ext cx="528708" cy="123111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03-2024</a:t>
            </a:r>
            <a:endParaRPr kumimoji="0" lang="en-US" sz="700" b="1" i="0" u="none" strike="noStrike" kern="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93" name="Gerade Verbindung 27">
            <a:extLst>
              <a:ext uri="{FF2B5EF4-FFF2-40B4-BE49-F238E27FC236}">
                <a16:creationId xmlns:a16="http://schemas.microsoft.com/office/drawing/2014/main" id="{ADA22880-C8B2-515C-CA98-6EDEE04407FC}"/>
              </a:ext>
            </a:extLst>
          </p:cNvPr>
          <p:cNvCxnSpPr>
            <a:cxnSpLocks/>
          </p:cNvCxnSpPr>
          <p:nvPr/>
        </p:nvCxnSpPr>
        <p:spPr bwMode="gray">
          <a:xfrm flipH="1">
            <a:off x="-76200" y="1057133"/>
            <a:ext cx="12966700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ABDED46E-F5AD-C71F-E66A-3670C96B79F6}"/>
              </a:ext>
            </a:extLst>
          </p:cNvPr>
          <p:cNvSpPr txBox="1">
            <a:spLocks/>
          </p:cNvSpPr>
          <p:nvPr/>
        </p:nvSpPr>
        <p:spPr>
          <a:xfrm>
            <a:off x="3788870" y="488089"/>
            <a:ext cx="5507545" cy="2849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ll. Sistema Pensional - Afiliados</a:t>
            </a: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3" name="Rechteck 106">
            <a:extLst>
              <a:ext uri="{FF2B5EF4-FFF2-40B4-BE49-F238E27FC236}">
                <a16:creationId xmlns:a16="http://schemas.microsoft.com/office/drawing/2014/main" id="{40290D0B-9335-147E-B553-30FC88434A12}"/>
              </a:ext>
            </a:extLst>
          </p:cNvPr>
          <p:cNvSpPr/>
          <p:nvPr/>
        </p:nvSpPr>
        <p:spPr bwMode="gray">
          <a:xfrm>
            <a:off x="52666" y="20847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vs 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RPV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39B3D6C-17A1-06AA-63A2-8C3C3753E2CA}"/>
              </a:ext>
            </a:extLst>
          </p:cNvPr>
          <p:cNvSpPr/>
          <p:nvPr/>
        </p:nvSpPr>
        <p:spPr>
          <a:xfrm>
            <a:off x="5214477" y="4772504"/>
            <a:ext cx="738619" cy="25104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CO">
              <a:ln>
                <a:solidFill>
                  <a:srgbClr val="C00000"/>
                </a:solidFill>
              </a:ln>
            </a:endParaRPr>
          </a:p>
        </p:txBody>
      </p:sp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FFAC43FA-C7E2-2A90-D8F4-4A4EEC002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470545"/>
              </p:ext>
            </p:extLst>
          </p:nvPr>
        </p:nvGraphicFramePr>
        <p:xfrm>
          <a:off x="7336509" y="2326232"/>
          <a:ext cx="4597403" cy="225742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84875">
                  <a:extLst>
                    <a:ext uri="{9D8B030D-6E8A-4147-A177-3AD203B41FA5}">
                      <a16:colId xmlns:a16="http://schemas.microsoft.com/office/drawing/2014/main" val="1193071745"/>
                    </a:ext>
                  </a:extLst>
                </a:gridCol>
                <a:gridCol w="571106">
                  <a:extLst>
                    <a:ext uri="{9D8B030D-6E8A-4147-A177-3AD203B41FA5}">
                      <a16:colId xmlns:a16="http://schemas.microsoft.com/office/drawing/2014/main" val="3135517501"/>
                    </a:ext>
                  </a:extLst>
                </a:gridCol>
                <a:gridCol w="571106">
                  <a:extLst>
                    <a:ext uri="{9D8B030D-6E8A-4147-A177-3AD203B41FA5}">
                      <a16:colId xmlns:a16="http://schemas.microsoft.com/office/drawing/2014/main" val="2125549852"/>
                    </a:ext>
                  </a:extLst>
                </a:gridCol>
                <a:gridCol w="190369">
                  <a:extLst>
                    <a:ext uri="{9D8B030D-6E8A-4147-A177-3AD203B41FA5}">
                      <a16:colId xmlns:a16="http://schemas.microsoft.com/office/drawing/2014/main" val="171593868"/>
                    </a:ext>
                  </a:extLst>
                </a:gridCol>
                <a:gridCol w="571106">
                  <a:extLst>
                    <a:ext uri="{9D8B030D-6E8A-4147-A177-3AD203B41FA5}">
                      <a16:colId xmlns:a16="http://schemas.microsoft.com/office/drawing/2014/main" val="1475091566"/>
                    </a:ext>
                  </a:extLst>
                </a:gridCol>
                <a:gridCol w="571106">
                  <a:extLst>
                    <a:ext uri="{9D8B030D-6E8A-4147-A177-3AD203B41FA5}">
                      <a16:colId xmlns:a16="http://schemas.microsoft.com/office/drawing/2014/main" val="1810784570"/>
                    </a:ext>
                  </a:extLst>
                </a:gridCol>
                <a:gridCol w="637735">
                  <a:extLst>
                    <a:ext uri="{9D8B030D-6E8A-4147-A177-3AD203B41FA5}">
                      <a16:colId xmlns:a16="http://schemas.microsoft.com/office/drawing/2014/main" val="94562304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RAIS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COLPENSIONES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39179559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Salarial (SM)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H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H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35391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05:  &gt; 2.3 &lt;= 2.5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82.430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59.389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23.122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17.272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182.213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190348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06:  &gt; 2.5 &lt;= 3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135.500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98.296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40.729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33.208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307.733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81000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07:  &gt; 3 &lt;= 4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154.610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103.750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52.418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41.338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352.116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673360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08:  &gt; 4 &lt;= 7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149.301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89.057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59.053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43.833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341.244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2504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09:  &gt; 7 &lt;= 11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54.172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23.390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22.792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12.835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113.189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65620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10:  &gt; 11 &lt;= 19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20.215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7.256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8.584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4.138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40.193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77598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11:  &gt; 19 &lt;= 20 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1.084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294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373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1.901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388977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Rango 12:   &gt; 20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8.389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2.435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2.588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907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14.319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567526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605.701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383.867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209.659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153.681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1.352.278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9478658"/>
                  </a:ext>
                </a:extLst>
              </a:tr>
            </a:tbl>
          </a:graphicData>
        </a:graphic>
      </p:graphicFrame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299A8015-D916-3B15-19A2-9FCC48A2C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87823"/>
              </p:ext>
            </p:extLst>
          </p:nvPr>
        </p:nvGraphicFramePr>
        <p:xfrm>
          <a:off x="303745" y="1744495"/>
          <a:ext cx="6375400" cy="3238500"/>
        </p:xfrm>
        <a:graphic>
          <a:graphicData uri="http://schemas.openxmlformats.org/drawingml/2006/table">
            <a:tbl>
              <a:tblPr/>
              <a:tblGrid>
                <a:gridCol w="762380">
                  <a:extLst>
                    <a:ext uri="{9D8B030D-6E8A-4147-A177-3AD203B41FA5}">
                      <a16:colId xmlns:a16="http://schemas.microsoft.com/office/drawing/2014/main" val="2610984281"/>
                    </a:ext>
                  </a:extLst>
                </a:gridCol>
                <a:gridCol w="889443">
                  <a:extLst>
                    <a:ext uri="{9D8B030D-6E8A-4147-A177-3AD203B41FA5}">
                      <a16:colId xmlns:a16="http://schemas.microsoft.com/office/drawing/2014/main" val="3090234773"/>
                    </a:ext>
                  </a:extLst>
                </a:gridCol>
                <a:gridCol w="940268">
                  <a:extLst>
                    <a:ext uri="{9D8B030D-6E8A-4147-A177-3AD203B41FA5}">
                      <a16:colId xmlns:a16="http://schemas.microsoft.com/office/drawing/2014/main" val="820080204"/>
                    </a:ext>
                  </a:extLst>
                </a:gridCol>
                <a:gridCol w="864030">
                  <a:extLst>
                    <a:ext uri="{9D8B030D-6E8A-4147-A177-3AD203B41FA5}">
                      <a16:colId xmlns:a16="http://schemas.microsoft.com/office/drawing/2014/main" val="235679771"/>
                    </a:ext>
                  </a:extLst>
                </a:gridCol>
                <a:gridCol w="355777">
                  <a:extLst>
                    <a:ext uri="{9D8B030D-6E8A-4147-A177-3AD203B41FA5}">
                      <a16:colId xmlns:a16="http://schemas.microsoft.com/office/drawing/2014/main" val="2191981582"/>
                    </a:ext>
                  </a:extLst>
                </a:gridCol>
                <a:gridCol w="943445">
                  <a:extLst>
                    <a:ext uri="{9D8B030D-6E8A-4147-A177-3AD203B41FA5}">
                      <a16:colId xmlns:a16="http://schemas.microsoft.com/office/drawing/2014/main" val="2606011860"/>
                    </a:ext>
                  </a:extLst>
                </a:gridCol>
                <a:gridCol w="857677">
                  <a:extLst>
                    <a:ext uri="{9D8B030D-6E8A-4147-A177-3AD203B41FA5}">
                      <a16:colId xmlns:a16="http://schemas.microsoft.com/office/drawing/2014/main" val="2104100055"/>
                    </a:ext>
                  </a:extLst>
                </a:gridCol>
                <a:gridCol w="762380">
                  <a:extLst>
                    <a:ext uri="{9D8B030D-6E8A-4147-A177-3AD203B41FA5}">
                      <a16:colId xmlns:a16="http://schemas.microsoft.com/office/drawing/2014/main" val="381922194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RAIS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RAIS sin el Requisito de 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139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&lt;=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&gt;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&lt;=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&gt;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973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Hombres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9.774.797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810.039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10.584.836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9.196.422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605.071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9.801.493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4848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Mujeres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7.932.631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591.787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8.524.418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7.470.805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383.867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7.854.672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7582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17.707.428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1.401.826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19.109.254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16.667.227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988.938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17.656.165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7738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392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RPM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RPM sin el Requisito de 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6657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&lt;=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&gt;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&lt;=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&gt;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9320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Hombres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3.084.749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533.595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3.618.344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2.467.864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209.659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2.677.523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312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Mujeres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2.750.046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430.082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3.180.128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2.238.290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153.681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2.391.971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6961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5.834.795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963.677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6.798.472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4.706.154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363.340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5.069.494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1361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1132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Afiliados sin Requisito de 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48132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&lt;=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&gt;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&lt;=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IBC &gt; 2.3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4814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Hombres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12.859.546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1.343.634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14.203.180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11.664.286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814.730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12.479.016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31468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Mujeres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10.682.677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1.021.869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11.704.546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9.709.095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537.548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10.246.643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721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23.542.223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2.365.503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25.907.726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21.373.381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1.352.278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22.725.659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E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827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15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75000"/>
              </a:schemeClr>
            </a:gs>
            <a:gs pos="79000">
              <a:schemeClr val="lt1">
                <a:tint val="98000"/>
                <a:satMod val="130000"/>
                <a:shade val="90000"/>
                <a:lumMod val="5000"/>
                <a:lumOff val="95000"/>
              </a:schemeClr>
            </a:gs>
            <a:gs pos="100000">
              <a:schemeClr val="lt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Rechteck 5">
            <a:extLst>
              <a:ext uri="{FF2B5EF4-FFF2-40B4-BE49-F238E27FC236}">
                <a16:creationId xmlns:a16="http://schemas.microsoft.com/office/drawing/2014/main" id="{FC15F70C-0A24-4D9A-9CF6-5A7FA9554F80}"/>
              </a:ext>
            </a:extLst>
          </p:cNvPr>
          <p:cNvSpPr/>
          <p:nvPr/>
        </p:nvSpPr>
        <p:spPr bwMode="auto">
          <a:xfrm>
            <a:off x="0" y="5767361"/>
            <a:ext cx="12204501" cy="1492096"/>
          </a:xfrm>
          <a:custGeom>
            <a:avLst/>
            <a:gdLst>
              <a:gd name="connsiteX0" fmla="*/ 0 w 12190414"/>
              <a:gd name="connsiteY0" fmla="*/ 0 h 2808976"/>
              <a:gd name="connsiteX1" fmla="*/ 12190414 w 12190414"/>
              <a:gd name="connsiteY1" fmla="*/ 0 h 2808976"/>
              <a:gd name="connsiteX2" fmla="*/ 12190414 w 12190414"/>
              <a:gd name="connsiteY2" fmla="*/ 2808976 h 2808976"/>
              <a:gd name="connsiteX3" fmla="*/ 0 w 12190414"/>
              <a:gd name="connsiteY3" fmla="*/ 2808976 h 2808976"/>
              <a:gd name="connsiteX4" fmla="*/ 0 w 12190414"/>
              <a:gd name="connsiteY4" fmla="*/ 0 h 2808976"/>
              <a:gd name="connsiteX0" fmla="*/ 0 w 12190414"/>
              <a:gd name="connsiteY0" fmla="*/ 0 h 2808976"/>
              <a:gd name="connsiteX1" fmla="*/ 12190414 w 12190414"/>
              <a:gd name="connsiteY1" fmla="*/ 0 h 2808976"/>
              <a:gd name="connsiteX2" fmla="*/ 12190414 w 12190414"/>
              <a:gd name="connsiteY2" fmla="*/ 2808976 h 2808976"/>
              <a:gd name="connsiteX3" fmla="*/ 0 w 12190414"/>
              <a:gd name="connsiteY3" fmla="*/ 2808976 h 2808976"/>
              <a:gd name="connsiteX4" fmla="*/ 0 w 12190414"/>
              <a:gd name="connsiteY4" fmla="*/ 0 h 2808976"/>
              <a:gd name="connsiteX0" fmla="*/ 16625 w 12207039"/>
              <a:gd name="connsiteY0" fmla="*/ 726 h 2809702"/>
              <a:gd name="connsiteX1" fmla="*/ 0 w 12207039"/>
              <a:gd name="connsiteY1" fmla="*/ 0 h 2809702"/>
              <a:gd name="connsiteX2" fmla="*/ 12207039 w 12207039"/>
              <a:gd name="connsiteY2" fmla="*/ 726 h 2809702"/>
              <a:gd name="connsiteX3" fmla="*/ 12207039 w 12207039"/>
              <a:gd name="connsiteY3" fmla="*/ 2809702 h 2809702"/>
              <a:gd name="connsiteX4" fmla="*/ 16625 w 12207039"/>
              <a:gd name="connsiteY4" fmla="*/ 2809702 h 2809702"/>
              <a:gd name="connsiteX5" fmla="*/ 16625 w 12207039"/>
              <a:gd name="connsiteY5" fmla="*/ 726 h 2809702"/>
              <a:gd name="connsiteX0" fmla="*/ 0 w 12747367"/>
              <a:gd name="connsiteY0" fmla="*/ 0 h 2850540"/>
              <a:gd name="connsiteX1" fmla="*/ 540328 w 12747367"/>
              <a:gd name="connsiteY1" fmla="*/ 40838 h 2850540"/>
              <a:gd name="connsiteX2" fmla="*/ 12747367 w 12747367"/>
              <a:gd name="connsiteY2" fmla="*/ 41564 h 2850540"/>
              <a:gd name="connsiteX3" fmla="*/ 12747367 w 12747367"/>
              <a:gd name="connsiteY3" fmla="*/ 2850540 h 2850540"/>
              <a:gd name="connsiteX4" fmla="*/ 556953 w 12747367"/>
              <a:gd name="connsiteY4" fmla="*/ 2850540 h 2850540"/>
              <a:gd name="connsiteX5" fmla="*/ 0 w 12747367"/>
              <a:gd name="connsiteY5" fmla="*/ 0 h 2850540"/>
              <a:gd name="connsiteX0" fmla="*/ 0 w 12747367"/>
              <a:gd name="connsiteY0" fmla="*/ 0 h 2850540"/>
              <a:gd name="connsiteX1" fmla="*/ 9576262 w 12747367"/>
              <a:gd name="connsiteY1" fmla="*/ 65776 h 2850540"/>
              <a:gd name="connsiteX2" fmla="*/ 12747367 w 12747367"/>
              <a:gd name="connsiteY2" fmla="*/ 41564 h 2850540"/>
              <a:gd name="connsiteX3" fmla="*/ 12747367 w 12747367"/>
              <a:gd name="connsiteY3" fmla="*/ 2850540 h 2850540"/>
              <a:gd name="connsiteX4" fmla="*/ 556953 w 12747367"/>
              <a:gd name="connsiteY4" fmla="*/ 2850540 h 2850540"/>
              <a:gd name="connsiteX5" fmla="*/ 0 w 12747367"/>
              <a:gd name="connsiteY5" fmla="*/ 0 h 2850540"/>
              <a:gd name="connsiteX0" fmla="*/ 0 w 12207040"/>
              <a:gd name="connsiteY0" fmla="*/ 24938 h 2808976"/>
              <a:gd name="connsiteX1" fmla="*/ 9035935 w 12207040"/>
              <a:gd name="connsiteY1" fmla="*/ 24212 h 2808976"/>
              <a:gd name="connsiteX2" fmla="*/ 12207040 w 12207040"/>
              <a:gd name="connsiteY2" fmla="*/ 0 h 2808976"/>
              <a:gd name="connsiteX3" fmla="*/ 12207040 w 12207040"/>
              <a:gd name="connsiteY3" fmla="*/ 2808976 h 2808976"/>
              <a:gd name="connsiteX4" fmla="*/ 16626 w 12207040"/>
              <a:gd name="connsiteY4" fmla="*/ 2808976 h 2808976"/>
              <a:gd name="connsiteX5" fmla="*/ 0 w 12207040"/>
              <a:gd name="connsiteY5" fmla="*/ 24938 h 2808976"/>
              <a:gd name="connsiteX0" fmla="*/ 0 w 12207040"/>
              <a:gd name="connsiteY0" fmla="*/ 24938 h 2808976"/>
              <a:gd name="connsiteX1" fmla="*/ 5802284 w 12207040"/>
              <a:gd name="connsiteY1" fmla="*/ 325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33759 h 2817797"/>
              <a:gd name="connsiteX1" fmla="*/ 5777346 w 12207040"/>
              <a:gd name="connsiteY1" fmla="*/ 1870146 h 2817797"/>
              <a:gd name="connsiteX2" fmla="*/ 12207040 w 12207040"/>
              <a:gd name="connsiteY2" fmla="*/ 8821 h 2817797"/>
              <a:gd name="connsiteX3" fmla="*/ 12207040 w 12207040"/>
              <a:gd name="connsiteY3" fmla="*/ 2817797 h 2817797"/>
              <a:gd name="connsiteX4" fmla="*/ 16626 w 12207040"/>
              <a:gd name="connsiteY4" fmla="*/ 2817797 h 2817797"/>
              <a:gd name="connsiteX5" fmla="*/ 0 w 12207040"/>
              <a:gd name="connsiteY5" fmla="*/ 33759 h 2817797"/>
              <a:gd name="connsiteX0" fmla="*/ 0 w 12207040"/>
              <a:gd name="connsiteY0" fmla="*/ 33525 h 2817563"/>
              <a:gd name="connsiteX1" fmla="*/ 5960226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960226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56 h 2817594"/>
              <a:gd name="connsiteX1" fmla="*/ 5827222 w 12207040"/>
              <a:gd name="connsiteY1" fmla="*/ 1928132 h 2817594"/>
              <a:gd name="connsiteX2" fmla="*/ 12207040 w 12207040"/>
              <a:gd name="connsiteY2" fmla="*/ 8618 h 2817594"/>
              <a:gd name="connsiteX3" fmla="*/ 12207040 w 12207040"/>
              <a:gd name="connsiteY3" fmla="*/ 2817594 h 2817594"/>
              <a:gd name="connsiteX4" fmla="*/ 16626 w 12207040"/>
              <a:gd name="connsiteY4" fmla="*/ 2817594 h 2817594"/>
              <a:gd name="connsiteX5" fmla="*/ 0 w 12207040"/>
              <a:gd name="connsiteY5" fmla="*/ 33556 h 2817594"/>
              <a:gd name="connsiteX0" fmla="*/ 0 w 12207040"/>
              <a:gd name="connsiteY0" fmla="*/ 33556 h 2817594"/>
              <a:gd name="connsiteX1" fmla="*/ 5827222 w 12207040"/>
              <a:gd name="connsiteY1" fmla="*/ 1928132 h 2817594"/>
              <a:gd name="connsiteX2" fmla="*/ 12207040 w 12207040"/>
              <a:gd name="connsiteY2" fmla="*/ 8618 h 2817594"/>
              <a:gd name="connsiteX3" fmla="*/ 12207040 w 12207040"/>
              <a:gd name="connsiteY3" fmla="*/ 2817594 h 2817594"/>
              <a:gd name="connsiteX4" fmla="*/ 16626 w 12207040"/>
              <a:gd name="connsiteY4" fmla="*/ 2817594 h 2817594"/>
              <a:gd name="connsiteX5" fmla="*/ 0 w 12207040"/>
              <a:gd name="connsiteY5" fmla="*/ 33556 h 2817594"/>
              <a:gd name="connsiteX0" fmla="*/ 0 w 12207040"/>
              <a:gd name="connsiteY0" fmla="*/ 33556 h 2817594"/>
              <a:gd name="connsiteX1" fmla="*/ 5827222 w 12207040"/>
              <a:gd name="connsiteY1" fmla="*/ 1928132 h 2817594"/>
              <a:gd name="connsiteX2" fmla="*/ 12207040 w 12207040"/>
              <a:gd name="connsiteY2" fmla="*/ 8618 h 2817594"/>
              <a:gd name="connsiteX3" fmla="*/ 12207040 w 12207040"/>
              <a:gd name="connsiteY3" fmla="*/ 2817594 h 2817594"/>
              <a:gd name="connsiteX4" fmla="*/ 16626 w 12207040"/>
              <a:gd name="connsiteY4" fmla="*/ 2817594 h 2817594"/>
              <a:gd name="connsiteX5" fmla="*/ 0 w 12207040"/>
              <a:gd name="connsiteY5" fmla="*/ 33556 h 2817594"/>
              <a:gd name="connsiteX0" fmla="*/ 0 w 12207040"/>
              <a:gd name="connsiteY0" fmla="*/ 33556 h 3641836"/>
              <a:gd name="connsiteX1" fmla="*/ 5827222 w 12207040"/>
              <a:gd name="connsiteY1" fmla="*/ 1928132 h 3641836"/>
              <a:gd name="connsiteX2" fmla="*/ 12207040 w 12207040"/>
              <a:gd name="connsiteY2" fmla="*/ 8618 h 3641836"/>
              <a:gd name="connsiteX3" fmla="*/ 12207040 w 12207040"/>
              <a:gd name="connsiteY3" fmla="*/ 2817594 h 3641836"/>
              <a:gd name="connsiteX4" fmla="*/ 5781 w 12207040"/>
              <a:gd name="connsiteY4" fmla="*/ 3641836 h 3641836"/>
              <a:gd name="connsiteX5" fmla="*/ 0 w 12207040"/>
              <a:gd name="connsiteY5" fmla="*/ 33556 h 3641836"/>
              <a:gd name="connsiteX0" fmla="*/ 0 w 12207040"/>
              <a:gd name="connsiteY0" fmla="*/ 33556 h 3641836"/>
              <a:gd name="connsiteX1" fmla="*/ 5827222 w 12207040"/>
              <a:gd name="connsiteY1" fmla="*/ 1928132 h 3641836"/>
              <a:gd name="connsiteX2" fmla="*/ 12207040 w 12207040"/>
              <a:gd name="connsiteY2" fmla="*/ 8618 h 3641836"/>
              <a:gd name="connsiteX3" fmla="*/ 12163659 w 12207040"/>
              <a:gd name="connsiteY3" fmla="*/ 3609300 h 3641836"/>
              <a:gd name="connsiteX4" fmla="*/ 5781 w 12207040"/>
              <a:gd name="connsiteY4" fmla="*/ 3641836 h 3641836"/>
              <a:gd name="connsiteX5" fmla="*/ 0 w 12207040"/>
              <a:gd name="connsiteY5" fmla="*/ 33556 h 3641836"/>
              <a:gd name="connsiteX0" fmla="*/ 0 w 12207040"/>
              <a:gd name="connsiteY0" fmla="*/ 33556 h 3620146"/>
              <a:gd name="connsiteX1" fmla="*/ 5827222 w 12207040"/>
              <a:gd name="connsiteY1" fmla="*/ 1928132 h 3620146"/>
              <a:gd name="connsiteX2" fmla="*/ 12207040 w 12207040"/>
              <a:gd name="connsiteY2" fmla="*/ 8618 h 3620146"/>
              <a:gd name="connsiteX3" fmla="*/ 12163659 w 12207040"/>
              <a:gd name="connsiteY3" fmla="*/ 3609300 h 3620146"/>
              <a:gd name="connsiteX4" fmla="*/ 5781 w 12207040"/>
              <a:gd name="connsiteY4" fmla="*/ 3620146 h 3620146"/>
              <a:gd name="connsiteX5" fmla="*/ 0 w 12207040"/>
              <a:gd name="connsiteY5" fmla="*/ 33556 h 3620146"/>
              <a:gd name="connsiteX0" fmla="*/ 0 w 12207040"/>
              <a:gd name="connsiteY0" fmla="*/ 33556 h 3609300"/>
              <a:gd name="connsiteX1" fmla="*/ 5827222 w 12207040"/>
              <a:gd name="connsiteY1" fmla="*/ 1928132 h 3609300"/>
              <a:gd name="connsiteX2" fmla="*/ 12207040 w 12207040"/>
              <a:gd name="connsiteY2" fmla="*/ 8618 h 3609300"/>
              <a:gd name="connsiteX3" fmla="*/ 12163659 w 12207040"/>
              <a:gd name="connsiteY3" fmla="*/ 3609300 h 3609300"/>
              <a:gd name="connsiteX4" fmla="*/ 27472 w 12207040"/>
              <a:gd name="connsiteY4" fmla="*/ 3077882 h 3609300"/>
              <a:gd name="connsiteX5" fmla="*/ 0 w 12207040"/>
              <a:gd name="connsiteY5" fmla="*/ 33556 h 3609300"/>
              <a:gd name="connsiteX0" fmla="*/ 0 w 12207040"/>
              <a:gd name="connsiteY0" fmla="*/ 33556 h 3609301"/>
              <a:gd name="connsiteX1" fmla="*/ 5827222 w 12207040"/>
              <a:gd name="connsiteY1" fmla="*/ 1928132 h 3609301"/>
              <a:gd name="connsiteX2" fmla="*/ 12207040 w 12207040"/>
              <a:gd name="connsiteY2" fmla="*/ 8618 h 3609301"/>
              <a:gd name="connsiteX3" fmla="*/ 12163659 w 12207040"/>
              <a:gd name="connsiteY3" fmla="*/ 3609300 h 3609301"/>
              <a:gd name="connsiteX4" fmla="*/ 5781 w 12207040"/>
              <a:gd name="connsiteY4" fmla="*/ 3609301 h 3609301"/>
              <a:gd name="connsiteX5" fmla="*/ 0 w 12207040"/>
              <a:gd name="connsiteY5" fmla="*/ 33556 h 3609301"/>
              <a:gd name="connsiteX0" fmla="*/ 0 w 12207176"/>
              <a:gd name="connsiteY0" fmla="*/ 33556 h 3609301"/>
              <a:gd name="connsiteX1" fmla="*/ 5827222 w 12207176"/>
              <a:gd name="connsiteY1" fmla="*/ 1928132 h 3609301"/>
              <a:gd name="connsiteX2" fmla="*/ 12207040 w 12207176"/>
              <a:gd name="connsiteY2" fmla="*/ 8618 h 3609301"/>
              <a:gd name="connsiteX3" fmla="*/ 12207176 w 12207176"/>
              <a:gd name="connsiteY3" fmla="*/ 3587609 h 3609301"/>
              <a:gd name="connsiteX4" fmla="*/ 5781 w 12207176"/>
              <a:gd name="connsiteY4" fmla="*/ 3609301 h 3609301"/>
              <a:gd name="connsiteX5" fmla="*/ 0 w 12207176"/>
              <a:gd name="connsiteY5" fmla="*/ 33556 h 3609301"/>
              <a:gd name="connsiteX0" fmla="*/ 0 w 12218055"/>
              <a:gd name="connsiteY0" fmla="*/ 33556 h 3609301"/>
              <a:gd name="connsiteX1" fmla="*/ 5827222 w 12218055"/>
              <a:gd name="connsiteY1" fmla="*/ 1928132 h 3609301"/>
              <a:gd name="connsiteX2" fmla="*/ 12207040 w 12218055"/>
              <a:gd name="connsiteY2" fmla="*/ 8618 h 3609301"/>
              <a:gd name="connsiteX3" fmla="*/ 12218055 w 12218055"/>
              <a:gd name="connsiteY3" fmla="*/ 3609300 h 3609301"/>
              <a:gd name="connsiteX4" fmla="*/ 5781 w 12218055"/>
              <a:gd name="connsiteY4" fmla="*/ 3609301 h 3609301"/>
              <a:gd name="connsiteX5" fmla="*/ 0 w 12218055"/>
              <a:gd name="connsiteY5" fmla="*/ 33556 h 36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8055" h="3609301">
                <a:moveTo>
                  <a:pt x="0" y="33556"/>
                </a:moveTo>
                <a:cubicBezTo>
                  <a:pt x="1130829" y="48900"/>
                  <a:pt x="3034146" y="1895124"/>
                  <a:pt x="5827222" y="1928132"/>
                </a:cubicBezTo>
                <a:cubicBezTo>
                  <a:pt x="8385430" y="1915663"/>
                  <a:pt x="11135424" y="-149324"/>
                  <a:pt x="12207040" y="8618"/>
                </a:cubicBezTo>
                <a:cubicBezTo>
                  <a:pt x="12207085" y="1201615"/>
                  <a:pt x="12218010" y="2416303"/>
                  <a:pt x="12218055" y="3609300"/>
                </a:cubicBezTo>
                <a:lnTo>
                  <a:pt x="5781" y="3609301"/>
                </a:lnTo>
                <a:cubicBezTo>
                  <a:pt x="239" y="2681288"/>
                  <a:pt x="5542" y="961569"/>
                  <a:pt x="0" y="33556"/>
                </a:cubicBezTo>
                <a:close/>
              </a:path>
            </a:pathLst>
          </a:custGeom>
          <a:solidFill>
            <a:srgbClr val="FFFFCC"/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78" name="Gerade Verbindung 32">
            <a:extLst>
              <a:ext uri="{FF2B5EF4-FFF2-40B4-BE49-F238E27FC236}">
                <a16:creationId xmlns:a16="http://schemas.microsoft.com/office/drawing/2014/main" id="{401948AE-4C78-47CC-BA22-502D1798D56B}"/>
              </a:ext>
            </a:extLst>
          </p:cNvPr>
          <p:cNvCxnSpPr>
            <a:cxnSpLocks/>
          </p:cNvCxnSpPr>
          <p:nvPr/>
        </p:nvCxnSpPr>
        <p:spPr>
          <a:xfrm>
            <a:off x="5662713" y="6451600"/>
            <a:ext cx="15539" cy="723087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cxnSp>
        <p:nvCxnSpPr>
          <p:cNvPr id="379" name="Gerade Verbindung 33">
            <a:extLst>
              <a:ext uri="{FF2B5EF4-FFF2-40B4-BE49-F238E27FC236}">
                <a16:creationId xmlns:a16="http://schemas.microsoft.com/office/drawing/2014/main" id="{7D85223D-A8F7-4A35-AA0D-C2C34A4259EC}"/>
              </a:ext>
            </a:extLst>
          </p:cNvPr>
          <p:cNvCxnSpPr>
            <a:cxnSpLocks/>
          </p:cNvCxnSpPr>
          <p:nvPr/>
        </p:nvCxnSpPr>
        <p:spPr>
          <a:xfrm>
            <a:off x="3006013" y="6367791"/>
            <a:ext cx="0" cy="974385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cxnSp>
        <p:nvCxnSpPr>
          <p:cNvPr id="380" name="Gerade Verbindung 34">
            <a:extLst>
              <a:ext uri="{FF2B5EF4-FFF2-40B4-BE49-F238E27FC236}">
                <a16:creationId xmlns:a16="http://schemas.microsoft.com/office/drawing/2014/main" id="{0C4C0D7F-0B39-458D-B990-40C1355EF0C6}"/>
              </a:ext>
            </a:extLst>
          </p:cNvPr>
          <p:cNvCxnSpPr>
            <a:cxnSpLocks/>
          </p:cNvCxnSpPr>
          <p:nvPr/>
        </p:nvCxnSpPr>
        <p:spPr>
          <a:xfrm>
            <a:off x="9122143" y="6132515"/>
            <a:ext cx="0" cy="1173919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sp>
        <p:nvSpPr>
          <p:cNvPr id="381" name="Freeform 1463">
            <a:extLst>
              <a:ext uri="{FF2B5EF4-FFF2-40B4-BE49-F238E27FC236}">
                <a16:creationId xmlns:a16="http://schemas.microsoft.com/office/drawing/2014/main" id="{654DFDA0-7825-405F-8D26-570FE2F19793}"/>
              </a:ext>
            </a:extLst>
          </p:cNvPr>
          <p:cNvSpPr>
            <a:spLocks noEditPoints="1"/>
          </p:cNvSpPr>
          <p:nvPr/>
        </p:nvSpPr>
        <p:spPr bwMode="auto">
          <a:xfrm>
            <a:off x="7826963" y="6386013"/>
            <a:ext cx="715550" cy="577170"/>
          </a:xfrm>
          <a:custGeom>
            <a:avLst/>
            <a:gdLst>
              <a:gd name="T0" fmla="*/ 0 w 354"/>
              <a:gd name="T1" fmla="*/ 177 h 354"/>
              <a:gd name="T2" fmla="*/ 354 w 354"/>
              <a:gd name="T3" fmla="*/ 177 h 354"/>
              <a:gd name="T4" fmla="*/ 340 w 354"/>
              <a:gd name="T5" fmla="*/ 184 h 354"/>
              <a:gd name="T6" fmla="*/ 340 w 354"/>
              <a:gd name="T7" fmla="*/ 168 h 354"/>
              <a:gd name="T8" fmla="*/ 340 w 354"/>
              <a:gd name="T9" fmla="*/ 184 h 354"/>
              <a:gd name="T10" fmla="*/ 184 w 354"/>
              <a:gd name="T11" fmla="*/ 14 h 354"/>
              <a:gd name="T12" fmla="*/ 158 w 354"/>
              <a:gd name="T13" fmla="*/ 46 h 354"/>
              <a:gd name="T14" fmla="*/ 131 w 354"/>
              <a:gd name="T15" fmla="*/ 37 h 354"/>
              <a:gd name="T16" fmla="*/ 143 w 354"/>
              <a:gd name="T17" fmla="*/ 17 h 354"/>
              <a:gd name="T18" fmla="*/ 187 w 354"/>
              <a:gd name="T19" fmla="*/ 14 h 354"/>
              <a:gd name="T20" fmla="*/ 109 w 354"/>
              <a:gd name="T21" fmla="*/ 94 h 354"/>
              <a:gd name="T22" fmla="*/ 109 w 354"/>
              <a:gd name="T23" fmla="*/ 68 h 354"/>
              <a:gd name="T24" fmla="*/ 100 w 354"/>
              <a:gd name="T25" fmla="*/ 68 h 354"/>
              <a:gd name="T26" fmla="*/ 73 w 354"/>
              <a:gd name="T27" fmla="*/ 68 h 354"/>
              <a:gd name="T28" fmla="*/ 109 w 354"/>
              <a:gd name="T29" fmla="*/ 63 h 354"/>
              <a:gd name="T30" fmla="*/ 135 w 354"/>
              <a:gd name="T31" fmla="*/ 68 h 354"/>
              <a:gd name="T32" fmla="*/ 127 w 354"/>
              <a:gd name="T33" fmla="*/ 81 h 354"/>
              <a:gd name="T34" fmla="*/ 113 w 354"/>
              <a:gd name="T35" fmla="*/ 99 h 354"/>
              <a:gd name="T36" fmla="*/ 131 w 354"/>
              <a:gd name="T37" fmla="*/ 20 h 354"/>
              <a:gd name="T38" fmla="*/ 113 w 354"/>
              <a:gd name="T39" fmla="*/ 32 h 354"/>
              <a:gd name="T40" fmla="*/ 104 w 354"/>
              <a:gd name="T41" fmla="*/ 270 h 354"/>
              <a:gd name="T42" fmla="*/ 109 w 354"/>
              <a:gd name="T43" fmla="*/ 265 h 354"/>
              <a:gd name="T44" fmla="*/ 97 w 354"/>
              <a:gd name="T45" fmla="*/ 255 h 354"/>
              <a:gd name="T46" fmla="*/ 82 w 354"/>
              <a:gd name="T47" fmla="*/ 201 h 354"/>
              <a:gd name="T48" fmla="*/ 42 w 354"/>
              <a:gd name="T49" fmla="*/ 166 h 354"/>
              <a:gd name="T50" fmla="*/ 102 w 354"/>
              <a:gd name="T51" fmla="*/ 152 h 354"/>
              <a:gd name="T52" fmla="*/ 109 w 354"/>
              <a:gd name="T53" fmla="*/ 164 h 354"/>
              <a:gd name="T54" fmla="*/ 112 w 354"/>
              <a:gd name="T55" fmla="*/ 146 h 354"/>
              <a:gd name="T56" fmla="*/ 144 w 354"/>
              <a:gd name="T57" fmla="*/ 100 h 354"/>
              <a:gd name="T58" fmla="*/ 158 w 354"/>
              <a:gd name="T59" fmla="*/ 86 h 354"/>
              <a:gd name="T60" fmla="*/ 224 w 354"/>
              <a:gd name="T61" fmla="*/ 50 h 354"/>
              <a:gd name="T62" fmla="*/ 215 w 354"/>
              <a:gd name="T63" fmla="*/ 32 h 354"/>
              <a:gd name="T64" fmla="*/ 339 w 354"/>
              <a:gd name="T65" fmla="*/ 153 h 354"/>
              <a:gd name="T66" fmla="*/ 325 w 354"/>
              <a:gd name="T67" fmla="*/ 247 h 354"/>
              <a:gd name="T68" fmla="*/ 269 w 354"/>
              <a:gd name="T69" fmla="*/ 304 h 354"/>
              <a:gd name="T70" fmla="*/ 224 w 354"/>
              <a:gd name="T71" fmla="*/ 277 h 354"/>
              <a:gd name="T72" fmla="*/ 127 w 354"/>
              <a:gd name="T73" fmla="*/ 333 h 354"/>
              <a:gd name="T74" fmla="*/ 13 w 354"/>
              <a:gd name="T75" fmla="*/ 170 h 354"/>
              <a:gd name="T76" fmla="*/ 78 w 354"/>
              <a:gd name="T77" fmla="*/ 237 h 354"/>
              <a:gd name="T78" fmla="*/ 93 w 354"/>
              <a:gd name="T79" fmla="*/ 263 h 354"/>
              <a:gd name="T80" fmla="*/ 105 w 354"/>
              <a:gd name="T81" fmla="*/ 270 h 354"/>
              <a:gd name="T82" fmla="*/ 110 w 354"/>
              <a:gd name="T83" fmla="*/ 266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4" h="354">
                <a:moveTo>
                  <a:pt x="177" y="0"/>
                </a:moveTo>
                <a:cubicBezTo>
                  <a:pt x="79" y="0"/>
                  <a:pt x="0" y="80"/>
                  <a:pt x="0" y="177"/>
                </a:cubicBezTo>
                <a:cubicBezTo>
                  <a:pt x="0" y="275"/>
                  <a:pt x="79" y="354"/>
                  <a:pt x="177" y="354"/>
                </a:cubicBezTo>
                <a:cubicBezTo>
                  <a:pt x="274" y="354"/>
                  <a:pt x="354" y="275"/>
                  <a:pt x="354" y="177"/>
                </a:cubicBezTo>
                <a:cubicBezTo>
                  <a:pt x="354" y="80"/>
                  <a:pt x="274" y="0"/>
                  <a:pt x="177" y="0"/>
                </a:cubicBezTo>
                <a:close/>
                <a:moveTo>
                  <a:pt x="340" y="184"/>
                </a:moveTo>
                <a:cubicBezTo>
                  <a:pt x="340" y="184"/>
                  <a:pt x="340" y="184"/>
                  <a:pt x="340" y="183"/>
                </a:cubicBezTo>
                <a:cubicBezTo>
                  <a:pt x="340" y="178"/>
                  <a:pt x="340" y="173"/>
                  <a:pt x="340" y="168"/>
                </a:cubicBezTo>
                <a:cubicBezTo>
                  <a:pt x="340" y="171"/>
                  <a:pt x="340" y="174"/>
                  <a:pt x="340" y="177"/>
                </a:cubicBezTo>
                <a:cubicBezTo>
                  <a:pt x="340" y="180"/>
                  <a:pt x="340" y="182"/>
                  <a:pt x="340" y="184"/>
                </a:cubicBezTo>
                <a:close/>
                <a:moveTo>
                  <a:pt x="187" y="14"/>
                </a:moveTo>
                <a:cubicBezTo>
                  <a:pt x="186" y="14"/>
                  <a:pt x="185" y="14"/>
                  <a:pt x="184" y="14"/>
                </a:cubicBezTo>
                <a:cubicBezTo>
                  <a:pt x="178" y="22"/>
                  <a:pt x="180" y="25"/>
                  <a:pt x="193" y="23"/>
                </a:cubicBezTo>
                <a:cubicBezTo>
                  <a:pt x="182" y="31"/>
                  <a:pt x="170" y="53"/>
                  <a:pt x="158" y="46"/>
                </a:cubicBezTo>
                <a:cubicBezTo>
                  <a:pt x="158" y="41"/>
                  <a:pt x="152" y="42"/>
                  <a:pt x="149" y="41"/>
                </a:cubicBezTo>
                <a:cubicBezTo>
                  <a:pt x="147" y="35"/>
                  <a:pt x="138" y="37"/>
                  <a:pt x="131" y="37"/>
                </a:cubicBezTo>
                <a:cubicBezTo>
                  <a:pt x="133" y="28"/>
                  <a:pt x="148" y="33"/>
                  <a:pt x="144" y="19"/>
                </a:cubicBezTo>
                <a:cubicBezTo>
                  <a:pt x="144" y="18"/>
                  <a:pt x="143" y="18"/>
                  <a:pt x="143" y="17"/>
                </a:cubicBezTo>
                <a:cubicBezTo>
                  <a:pt x="154" y="15"/>
                  <a:pt x="165" y="14"/>
                  <a:pt x="177" y="14"/>
                </a:cubicBezTo>
                <a:cubicBezTo>
                  <a:pt x="180" y="14"/>
                  <a:pt x="183" y="14"/>
                  <a:pt x="187" y="14"/>
                </a:cubicBezTo>
                <a:close/>
                <a:moveTo>
                  <a:pt x="113" y="99"/>
                </a:moveTo>
                <a:cubicBezTo>
                  <a:pt x="114" y="95"/>
                  <a:pt x="111" y="95"/>
                  <a:pt x="109" y="94"/>
                </a:cubicBezTo>
                <a:cubicBezTo>
                  <a:pt x="108" y="89"/>
                  <a:pt x="103" y="88"/>
                  <a:pt x="104" y="81"/>
                </a:cubicBezTo>
                <a:cubicBezTo>
                  <a:pt x="115" y="88"/>
                  <a:pt x="117" y="66"/>
                  <a:pt x="109" y="68"/>
                </a:cubicBezTo>
                <a:cubicBezTo>
                  <a:pt x="112" y="80"/>
                  <a:pt x="100" y="76"/>
                  <a:pt x="95" y="81"/>
                </a:cubicBezTo>
                <a:cubicBezTo>
                  <a:pt x="96" y="75"/>
                  <a:pt x="101" y="75"/>
                  <a:pt x="100" y="68"/>
                </a:cubicBezTo>
                <a:cubicBezTo>
                  <a:pt x="86" y="64"/>
                  <a:pt x="91" y="80"/>
                  <a:pt x="78" y="77"/>
                </a:cubicBezTo>
                <a:cubicBezTo>
                  <a:pt x="78" y="72"/>
                  <a:pt x="74" y="71"/>
                  <a:pt x="73" y="68"/>
                </a:cubicBezTo>
                <a:cubicBezTo>
                  <a:pt x="83" y="64"/>
                  <a:pt x="97" y="65"/>
                  <a:pt x="100" y="54"/>
                </a:cubicBezTo>
                <a:cubicBezTo>
                  <a:pt x="106" y="54"/>
                  <a:pt x="104" y="62"/>
                  <a:pt x="109" y="63"/>
                </a:cubicBezTo>
                <a:cubicBezTo>
                  <a:pt x="111" y="63"/>
                  <a:pt x="114" y="63"/>
                  <a:pt x="113" y="59"/>
                </a:cubicBezTo>
                <a:cubicBezTo>
                  <a:pt x="124" y="58"/>
                  <a:pt x="127" y="66"/>
                  <a:pt x="135" y="68"/>
                </a:cubicBezTo>
                <a:cubicBezTo>
                  <a:pt x="135" y="71"/>
                  <a:pt x="135" y="74"/>
                  <a:pt x="135" y="77"/>
                </a:cubicBezTo>
                <a:cubicBezTo>
                  <a:pt x="131" y="77"/>
                  <a:pt x="130" y="80"/>
                  <a:pt x="127" y="81"/>
                </a:cubicBezTo>
                <a:cubicBezTo>
                  <a:pt x="126" y="78"/>
                  <a:pt x="123" y="76"/>
                  <a:pt x="118" y="77"/>
                </a:cubicBezTo>
                <a:cubicBezTo>
                  <a:pt x="115" y="83"/>
                  <a:pt x="123" y="100"/>
                  <a:pt x="113" y="99"/>
                </a:cubicBezTo>
                <a:close/>
                <a:moveTo>
                  <a:pt x="101" y="32"/>
                </a:moveTo>
                <a:cubicBezTo>
                  <a:pt x="110" y="27"/>
                  <a:pt x="120" y="23"/>
                  <a:pt x="131" y="20"/>
                </a:cubicBezTo>
                <a:cubicBezTo>
                  <a:pt x="126" y="25"/>
                  <a:pt x="121" y="31"/>
                  <a:pt x="118" y="32"/>
                </a:cubicBezTo>
                <a:cubicBezTo>
                  <a:pt x="116" y="32"/>
                  <a:pt x="115" y="32"/>
                  <a:pt x="113" y="32"/>
                </a:cubicBezTo>
                <a:cubicBezTo>
                  <a:pt x="109" y="32"/>
                  <a:pt x="105" y="32"/>
                  <a:pt x="101" y="32"/>
                </a:cubicBezTo>
                <a:close/>
                <a:moveTo>
                  <a:pt x="104" y="270"/>
                </a:moveTo>
                <a:cubicBezTo>
                  <a:pt x="104" y="270"/>
                  <a:pt x="105" y="270"/>
                  <a:pt x="105" y="270"/>
                </a:cubicBezTo>
                <a:cubicBezTo>
                  <a:pt x="108" y="272"/>
                  <a:pt x="110" y="267"/>
                  <a:pt x="109" y="265"/>
                </a:cubicBezTo>
                <a:cubicBezTo>
                  <a:pt x="108" y="262"/>
                  <a:pt x="105" y="261"/>
                  <a:pt x="103" y="259"/>
                </a:cubicBezTo>
                <a:cubicBezTo>
                  <a:pt x="101" y="258"/>
                  <a:pt x="99" y="256"/>
                  <a:pt x="97" y="255"/>
                </a:cubicBezTo>
                <a:cubicBezTo>
                  <a:pt x="93" y="251"/>
                  <a:pt x="90" y="247"/>
                  <a:pt x="91" y="241"/>
                </a:cubicBezTo>
                <a:cubicBezTo>
                  <a:pt x="94" y="219"/>
                  <a:pt x="72" y="219"/>
                  <a:pt x="82" y="201"/>
                </a:cubicBezTo>
                <a:cubicBezTo>
                  <a:pt x="66" y="198"/>
                  <a:pt x="65" y="211"/>
                  <a:pt x="51" y="210"/>
                </a:cubicBezTo>
                <a:cubicBezTo>
                  <a:pt x="45" y="198"/>
                  <a:pt x="40" y="185"/>
                  <a:pt x="42" y="166"/>
                </a:cubicBezTo>
                <a:cubicBezTo>
                  <a:pt x="58" y="149"/>
                  <a:pt x="72" y="151"/>
                  <a:pt x="91" y="143"/>
                </a:cubicBezTo>
                <a:cubicBezTo>
                  <a:pt x="96" y="143"/>
                  <a:pt x="101" y="147"/>
                  <a:pt x="102" y="152"/>
                </a:cubicBezTo>
                <a:cubicBezTo>
                  <a:pt x="103" y="155"/>
                  <a:pt x="103" y="159"/>
                  <a:pt x="103" y="162"/>
                </a:cubicBezTo>
                <a:cubicBezTo>
                  <a:pt x="104" y="166"/>
                  <a:pt x="106" y="168"/>
                  <a:pt x="109" y="164"/>
                </a:cubicBezTo>
                <a:cubicBezTo>
                  <a:pt x="111" y="162"/>
                  <a:pt x="110" y="158"/>
                  <a:pt x="110" y="156"/>
                </a:cubicBezTo>
                <a:cubicBezTo>
                  <a:pt x="110" y="152"/>
                  <a:pt x="111" y="149"/>
                  <a:pt x="112" y="146"/>
                </a:cubicBezTo>
                <a:cubicBezTo>
                  <a:pt x="114" y="139"/>
                  <a:pt x="116" y="133"/>
                  <a:pt x="120" y="128"/>
                </a:cubicBezTo>
                <a:cubicBezTo>
                  <a:pt x="126" y="117"/>
                  <a:pt x="135" y="109"/>
                  <a:pt x="144" y="100"/>
                </a:cubicBezTo>
                <a:cubicBezTo>
                  <a:pt x="146" y="98"/>
                  <a:pt x="149" y="95"/>
                  <a:pt x="151" y="93"/>
                </a:cubicBezTo>
                <a:cubicBezTo>
                  <a:pt x="152" y="92"/>
                  <a:pt x="156" y="86"/>
                  <a:pt x="158" y="86"/>
                </a:cubicBezTo>
                <a:cubicBezTo>
                  <a:pt x="159" y="86"/>
                  <a:pt x="161" y="86"/>
                  <a:pt x="162" y="86"/>
                </a:cubicBezTo>
                <a:cubicBezTo>
                  <a:pt x="199" y="81"/>
                  <a:pt x="199" y="59"/>
                  <a:pt x="224" y="50"/>
                </a:cubicBezTo>
                <a:cubicBezTo>
                  <a:pt x="219" y="41"/>
                  <a:pt x="210" y="35"/>
                  <a:pt x="198" y="32"/>
                </a:cubicBezTo>
                <a:cubicBezTo>
                  <a:pt x="198" y="21"/>
                  <a:pt x="213" y="31"/>
                  <a:pt x="215" y="32"/>
                </a:cubicBezTo>
                <a:cubicBezTo>
                  <a:pt x="221" y="30"/>
                  <a:pt x="215" y="21"/>
                  <a:pt x="206" y="16"/>
                </a:cubicBezTo>
                <a:cubicBezTo>
                  <a:pt x="275" y="29"/>
                  <a:pt x="328" y="84"/>
                  <a:pt x="339" y="153"/>
                </a:cubicBezTo>
                <a:cubicBezTo>
                  <a:pt x="337" y="149"/>
                  <a:pt x="335" y="145"/>
                  <a:pt x="331" y="143"/>
                </a:cubicBezTo>
                <a:cubicBezTo>
                  <a:pt x="327" y="180"/>
                  <a:pt x="323" y="217"/>
                  <a:pt x="325" y="247"/>
                </a:cubicBezTo>
                <a:cubicBezTo>
                  <a:pt x="312" y="274"/>
                  <a:pt x="293" y="296"/>
                  <a:pt x="269" y="312"/>
                </a:cubicBezTo>
                <a:cubicBezTo>
                  <a:pt x="270" y="310"/>
                  <a:pt x="270" y="307"/>
                  <a:pt x="269" y="304"/>
                </a:cubicBezTo>
                <a:cubicBezTo>
                  <a:pt x="250" y="299"/>
                  <a:pt x="243" y="294"/>
                  <a:pt x="224" y="299"/>
                </a:cubicBezTo>
                <a:cubicBezTo>
                  <a:pt x="224" y="292"/>
                  <a:pt x="224" y="284"/>
                  <a:pt x="224" y="277"/>
                </a:cubicBezTo>
                <a:cubicBezTo>
                  <a:pt x="184" y="267"/>
                  <a:pt x="141" y="225"/>
                  <a:pt x="109" y="268"/>
                </a:cubicBezTo>
                <a:cubicBezTo>
                  <a:pt x="113" y="292"/>
                  <a:pt x="98" y="322"/>
                  <a:pt x="127" y="333"/>
                </a:cubicBezTo>
                <a:cubicBezTo>
                  <a:pt x="61" y="312"/>
                  <a:pt x="13" y="250"/>
                  <a:pt x="13" y="177"/>
                </a:cubicBezTo>
                <a:cubicBezTo>
                  <a:pt x="13" y="175"/>
                  <a:pt x="13" y="173"/>
                  <a:pt x="13" y="170"/>
                </a:cubicBezTo>
                <a:cubicBezTo>
                  <a:pt x="29" y="171"/>
                  <a:pt x="21" y="197"/>
                  <a:pt x="29" y="206"/>
                </a:cubicBezTo>
                <a:cubicBezTo>
                  <a:pt x="38" y="210"/>
                  <a:pt x="65" y="223"/>
                  <a:pt x="78" y="237"/>
                </a:cubicBezTo>
                <a:cubicBezTo>
                  <a:pt x="77" y="245"/>
                  <a:pt x="79" y="251"/>
                  <a:pt x="85" y="257"/>
                </a:cubicBezTo>
                <a:cubicBezTo>
                  <a:pt x="88" y="259"/>
                  <a:pt x="90" y="261"/>
                  <a:pt x="93" y="263"/>
                </a:cubicBezTo>
                <a:cubicBezTo>
                  <a:pt x="94" y="264"/>
                  <a:pt x="96" y="265"/>
                  <a:pt x="97" y="266"/>
                </a:cubicBezTo>
                <a:cubicBezTo>
                  <a:pt x="100" y="268"/>
                  <a:pt x="101" y="270"/>
                  <a:pt x="105" y="270"/>
                </a:cubicBezTo>
                <a:cubicBezTo>
                  <a:pt x="105" y="270"/>
                  <a:pt x="109" y="271"/>
                  <a:pt x="109" y="271"/>
                </a:cubicBezTo>
                <a:cubicBezTo>
                  <a:pt x="111" y="270"/>
                  <a:pt x="111" y="267"/>
                  <a:pt x="110" y="266"/>
                </a:cubicBezTo>
              </a:path>
            </a:pathLst>
          </a:custGeom>
          <a:solidFill>
            <a:srgbClr val="808080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82" name="Textfeld 37">
            <a:extLst>
              <a:ext uri="{FF2B5EF4-FFF2-40B4-BE49-F238E27FC236}">
                <a16:creationId xmlns:a16="http://schemas.microsoft.com/office/drawing/2014/main" id="{E22A2689-B07A-4502-A3B6-85B38B8EC7F4}"/>
              </a:ext>
            </a:extLst>
          </p:cNvPr>
          <p:cNvSpPr txBox="1"/>
          <p:nvPr/>
        </p:nvSpPr>
        <p:spPr bwMode="gray">
          <a:xfrm>
            <a:off x="6060799" y="6727208"/>
            <a:ext cx="1859718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Transferencia</a:t>
            </a:r>
            <a:r>
              <a:rPr kumimoji="0" lang="es-CO" sz="1000" b="0" i="0" u="none" strike="noStrike" kern="1200" cap="none" spc="0" normalizeH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de Riesgo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83" name="Textfeld 38">
            <a:extLst>
              <a:ext uri="{FF2B5EF4-FFF2-40B4-BE49-F238E27FC236}">
                <a16:creationId xmlns:a16="http://schemas.microsoft.com/office/drawing/2014/main" id="{0EF28690-FC43-4CBE-AFFD-422F1E3C2733}"/>
              </a:ext>
            </a:extLst>
          </p:cNvPr>
          <p:cNvSpPr txBox="1"/>
          <p:nvPr/>
        </p:nvSpPr>
        <p:spPr bwMode="gray">
          <a:xfrm>
            <a:off x="5778822" y="6507763"/>
            <a:ext cx="1682647" cy="1938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Aportes</a:t>
            </a:r>
          </a:p>
        </p:txBody>
      </p:sp>
      <p:sp>
        <p:nvSpPr>
          <p:cNvPr id="384" name="Textfeld 39">
            <a:extLst>
              <a:ext uri="{FF2B5EF4-FFF2-40B4-BE49-F238E27FC236}">
                <a16:creationId xmlns:a16="http://schemas.microsoft.com/office/drawing/2014/main" id="{72E94D8F-800A-4300-B0D6-3916D66466D8}"/>
              </a:ext>
            </a:extLst>
          </p:cNvPr>
          <p:cNvSpPr txBox="1"/>
          <p:nvPr/>
        </p:nvSpPr>
        <p:spPr bwMode="gray">
          <a:xfrm>
            <a:off x="3140283" y="6679031"/>
            <a:ext cx="2896603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IVM accidentes</a:t>
            </a:r>
            <a:r>
              <a:rPr kumimoji="0" lang="es-ES" sz="1000" b="0" i="0" u="none" strike="noStrike" kern="1200" cap="none" spc="0" normalizeH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y </a:t>
            </a: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enfermedad</a:t>
            </a:r>
          </a:p>
        </p:txBody>
      </p:sp>
      <p:sp>
        <p:nvSpPr>
          <p:cNvPr id="388" name="Freeform 8">
            <a:extLst>
              <a:ext uri="{FF2B5EF4-FFF2-40B4-BE49-F238E27FC236}">
                <a16:creationId xmlns:a16="http://schemas.microsoft.com/office/drawing/2014/main" id="{EAA6B007-8C9C-4EA9-9126-813E675BAB35}"/>
              </a:ext>
            </a:extLst>
          </p:cNvPr>
          <p:cNvSpPr>
            <a:spLocks noEditPoints="1"/>
          </p:cNvSpPr>
          <p:nvPr/>
        </p:nvSpPr>
        <p:spPr bwMode="gray">
          <a:xfrm rot="6047037" flipH="1">
            <a:off x="10690739" y="6214249"/>
            <a:ext cx="340844" cy="173205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808080"/>
          </a:solidFill>
          <a:ln>
            <a:solidFill>
              <a:srgbClr val="808080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89" name="Freeform 8">
            <a:extLst>
              <a:ext uri="{FF2B5EF4-FFF2-40B4-BE49-F238E27FC236}">
                <a16:creationId xmlns:a16="http://schemas.microsoft.com/office/drawing/2014/main" id="{9D999811-C717-4649-BFDA-B17BD5C9C1CA}"/>
              </a:ext>
            </a:extLst>
          </p:cNvPr>
          <p:cNvSpPr>
            <a:spLocks noEditPoints="1"/>
          </p:cNvSpPr>
          <p:nvPr/>
        </p:nvSpPr>
        <p:spPr bwMode="gray">
          <a:xfrm rot="264697">
            <a:off x="10927742" y="6519352"/>
            <a:ext cx="634043" cy="136664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808080"/>
          </a:solidFill>
          <a:ln>
            <a:solidFill>
              <a:srgbClr val="808080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0" name="Freeform 8">
            <a:extLst>
              <a:ext uri="{FF2B5EF4-FFF2-40B4-BE49-F238E27FC236}">
                <a16:creationId xmlns:a16="http://schemas.microsoft.com/office/drawing/2014/main" id="{5AE6DF80-4AD2-4F47-85A3-65C43684B66D}"/>
              </a:ext>
            </a:extLst>
          </p:cNvPr>
          <p:cNvSpPr>
            <a:spLocks noEditPoints="1"/>
          </p:cNvSpPr>
          <p:nvPr/>
        </p:nvSpPr>
        <p:spPr bwMode="gray">
          <a:xfrm rot="6047037" flipH="1">
            <a:off x="10751506" y="6131953"/>
            <a:ext cx="642777" cy="326636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808080"/>
          </a:solidFill>
          <a:ln>
            <a:solidFill>
              <a:srgbClr val="808080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1" name="Freeform 5">
            <a:extLst>
              <a:ext uri="{FF2B5EF4-FFF2-40B4-BE49-F238E27FC236}">
                <a16:creationId xmlns:a16="http://schemas.microsoft.com/office/drawing/2014/main" id="{8E3E2A21-737D-401F-8DF1-EFDC406707E2}"/>
              </a:ext>
            </a:extLst>
          </p:cNvPr>
          <p:cNvSpPr>
            <a:spLocks/>
          </p:cNvSpPr>
          <p:nvPr/>
        </p:nvSpPr>
        <p:spPr bwMode="gray">
          <a:xfrm>
            <a:off x="87365" y="57419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2" name="Freeform 6">
            <a:extLst>
              <a:ext uri="{FF2B5EF4-FFF2-40B4-BE49-F238E27FC236}">
                <a16:creationId xmlns:a16="http://schemas.microsoft.com/office/drawing/2014/main" id="{0D47A226-B9EB-4EE9-B0A2-ACCE6E8185A6}"/>
              </a:ext>
            </a:extLst>
          </p:cNvPr>
          <p:cNvSpPr>
            <a:spLocks/>
          </p:cNvSpPr>
          <p:nvPr/>
        </p:nvSpPr>
        <p:spPr bwMode="gray">
          <a:xfrm>
            <a:off x="46178" y="5819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5" name="Freeform 5">
            <a:extLst>
              <a:ext uri="{FF2B5EF4-FFF2-40B4-BE49-F238E27FC236}">
                <a16:creationId xmlns:a16="http://schemas.microsoft.com/office/drawing/2014/main" id="{C7EB3998-0A50-4441-9A76-403DC340C3BF}"/>
              </a:ext>
            </a:extLst>
          </p:cNvPr>
          <p:cNvSpPr>
            <a:spLocks/>
          </p:cNvSpPr>
          <p:nvPr/>
        </p:nvSpPr>
        <p:spPr bwMode="gray">
          <a:xfrm>
            <a:off x="304342" y="57419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6" name="Freeform 6">
            <a:extLst>
              <a:ext uri="{FF2B5EF4-FFF2-40B4-BE49-F238E27FC236}">
                <a16:creationId xmlns:a16="http://schemas.microsoft.com/office/drawing/2014/main" id="{DEC891C4-A671-4668-B46E-327FAB79D751}"/>
              </a:ext>
            </a:extLst>
          </p:cNvPr>
          <p:cNvSpPr>
            <a:spLocks/>
          </p:cNvSpPr>
          <p:nvPr/>
        </p:nvSpPr>
        <p:spPr bwMode="gray">
          <a:xfrm>
            <a:off x="263156" y="5819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7" name="Freeform 5">
            <a:extLst>
              <a:ext uri="{FF2B5EF4-FFF2-40B4-BE49-F238E27FC236}">
                <a16:creationId xmlns:a16="http://schemas.microsoft.com/office/drawing/2014/main" id="{D7FB0FAB-EF82-4463-889D-42AA8A6E4FC8}"/>
              </a:ext>
            </a:extLst>
          </p:cNvPr>
          <p:cNvSpPr>
            <a:spLocks/>
          </p:cNvSpPr>
          <p:nvPr/>
        </p:nvSpPr>
        <p:spPr bwMode="gray">
          <a:xfrm>
            <a:off x="521328" y="57419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8" name="Freeform 6">
            <a:extLst>
              <a:ext uri="{FF2B5EF4-FFF2-40B4-BE49-F238E27FC236}">
                <a16:creationId xmlns:a16="http://schemas.microsoft.com/office/drawing/2014/main" id="{BBFED686-CBAE-430F-86E8-E87F720B00A5}"/>
              </a:ext>
            </a:extLst>
          </p:cNvPr>
          <p:cNvSpPr>
            <a:spLocks/>
          </p:cNvSpPr>
          <p:nvPr/>
        </p:nvSpPr>
        <p:spPr bwMode="gray">
          <a:xfrm>
            <a:off x="480141" y="5819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1" name="Freeform 5">
            <a:extLst>
              <a:ext uri="{FF2B5EF4-FFF2-40B4-BE49-F238E27FC236}">
                <a16:creationId xmlns:a16="http://schemas.microsoft.com/office/drawing/2014/main" id="{7B1BD845-DB1C-4D85-A9B0-9BFE87AC7267}"/>
              </a:ext>
            </a:extLst>
          </p:cNvPr>
          <p:cNvSpPr>
            <a:spLocks/>
          </p:cNvSpPr>
          <p:nvPr/>
        </p:nvSpPr>
        <p:spPr bwMode="gray">
          <a:xfrm>
            <a:off x="737844" y="57419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2" name="Freeform 6">
            <a:extLst>
              <a:ext uri="{FF2B5EF4-FFF2-40B4-BE49-F238E27FC236}">
                <a16:creationId xmlns:a16="http://schemas.microsoft.com/office/drawing/2014/main" id="{097AD5E4-6BBD-4BCA-8945-E7D69B645155}"/>
              </a:ext>
            </a:extLst>
          </p:cNvPr>
          <p:cNvSpPr>
            <a:spLocks/>
          </p:cNvSpPr>
          <p:nvPr/>
        </p:nvSpPr>
        <p:spPr bwMode="gray">
          <a:xfrm>
            <a:off x="696658" y="5819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9" name="Freeform 5">
            <a:extLst>
              <a:ext uri="{FF2B5EF4-FFF2-40B4-BE49-F238E27FC236}">
                <a16:creationId xmlns:a16="http://schemas.microsoft.com/office/drawing/2014/main" id="{8A2CAD77-DFC3-4EE8-8E03-B4C1410B7A52}"/>
              </a:ext>
            </a:extLst>
          </p:cNvPr>
          <p:cNvSpPr>
            <a:spLocks/>
          </p:cNvSpPr>
          <p:nvPr/>
        </p:nvSpPr>
        <p:spPr bwMode="gray">
          <a:xfrm>
            <a:off x="189965" y="595015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0" name="Freeform 6">
            <a:extLst>
              <a:ext uri="{FF2B5EF4-FFF2-40B4-BE49-F238E27FC236}">
                <a16:creationId xmlns:a16="http://schemas.microsoft.com/office/drawing/2014/main" id="{23E92DCE-6DDC-4FB5-A9C3-D8BF601E25C2}"/>
              </a:ext>
            </a:extLst>
          </p:cNvPr>
          <p:cNvSpPr>
            <a:spLocks/>
          </p:cNvSpPr>
          <p:nvPr/>
        </p:nvSpPr>
        <p:spPr bwMode="gray">
          <a:xfrm>
            <a:off x="148779" y="6027867"/>
            <a:ext cx="234900" cy="273451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1" name="Freeform 5">
            <a:extLst>
              <a:ext uri="{FF2B5EF4-FFF2-40B4-BE49-F238E27FC236}">
                <a16:creationId xmlns:a16="http://schemas.microsoft.com/office/drawing/2014/main" id="{7A811D11-E356-4C7C-97C0-A1FC2E33D459}"/>
              </a:ext>
            </a:extLst>
          </p:cNvPr>
          <p:cNvSpPr>
            <a:spLocks/>
          </p:cNvSpPr>
          <p:nvPr/>
        </p:nvSpPr>
        <p:spPr bwMode="gray">
          <a:xfrm>
            <a:off x="406943" y="595015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2" name="Freeform 6">
            <a:extLst>
              <a:ext uri="{FF2B5EF4-FFF2-40B4-BE49-F238E27FC236}">
                <a16:creationId xmlns:a16="http://schemas.microsoft.com/office/drawing/2014/main" id="{FDA021DB-C0FC-4691-9612-3A424EBE032C}"/>
              </a:ext>
            </a:extLst>
          </p:cNvPr>
          <p:cNvSpPr>
            <a:spLocks/>
          </p:cNvSpPr>
          <p:nvPr/>
        </p:nvSpPr>
        <p:spPr bwMode="gray">
          <a:xfrm>
            <a:off x="365756" y="6027867"/>
            <a:ext cx="234900" cy="273451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3" name="Freeform 5">
            <a:extLst>
              <a:ext uri="{FF2B5EF4-FFF2-40B4-BE49-F238E27FC236}">
                <a16:creationId xmlns:a16="http://schemas.microsoft.com/office/drawing/2014/main" id="{85DDFDA6-4CA3-4453-897E-720EF34EB1C6}"/>
              </a:ext>
            </a:extLst>
          </p:cNvPr>
          <p:cNvSpPr>
            <a:spLocks/>
          </p:cNvSpPr>
          <p:nvPr/>
        </p:nvSpPr>
        <p:spPr bwMode="gray">
          <a:xfrm>
            <a:off x="623928" y="5950154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4" name="Freeform 6">
            <a:extLst>
              <a:ext uri="{FF2B5EF4-FFF2-40B4-BE49-F238E27FC236}">
                <a16:creationId xmlns:a16="http://schemas.microsoft.com/office/drawing/2014/main" id="{782B9746-CC8E-401C-BF04-8B863890AC04}"/>
              </a:ext>
            </a:extLst>
          </p:cNvPr>
          <p:cNvSpPr>
            <a:spLocks/>
          </p:cNvSpPr>
          <p:nvPr/>
        </p:nvSpPr>
        <p:spPr bwMode="gray">
          <a:xfrm>
            <a:off x="582742" y="6027864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9" name="Gleichschenkliges Dreieck 137">
            <a:extLst>
              <a:ext uri="{FF2B5EF4-FFF2-40B4-BE49-F238E27FC236}">
                <a16:creationId xmlns:a16="http://schemas.microsoft.com/office/drawing/2014/main" id="{9075DCC3-0C26-455D-A51E-F7920DDDC43F}"/>
              </a:ext>
            </a:extLst>
          </p:cNvPr>
          <p:cNvSpPr/>
          <p:nvPr/>
        </p:nvSpPr>
        <p:spPr bwMode="auto">
          <a:xfrm>
            <a:off x="282943" y="6737682"/>
            <a:ext cx="2551819" cy="171118"/>
          </a:xfrm>
          <a:custGeom>
            <a:avLst/>
            <a:gdLst>
              <a:gd name="connsiteX0" fmla="*/ 0 w 1649687"/>
              <a:gd name="connsiteY0" fmla="*/ 1110132 h 1110132"/>
              <a:gd name="connsiteX1" fmla="*/ 824844 w 1649687"/>
              <a:gd name="connsiteY1" fmla="*/ 0 h 1110132"/>
              <a:gd name="connsiteX2" fmla="*/ 1649687 w 1649687"/>
              <a:gd name="connsiteY2" fmla="*/ 1110132 h 1110132"/>
              <a:gd name="connsiteX3" fmla="*/ 0 w 1649687"/>
              <a:gd name="connsiteY3" fmla="*/ 1110132 h 1110132"/>
              <a:gd name="connsiteX0" fmla="*/ 0 w 1652980"/>
              <a:gd name="connsiteY0" fmla="*/ 212985 h 212985"/>
              <a:gd name="connsiteX1" fmla="*/ 1652980 w 1652980"/>
              <a:gd name="connsiteY1" fmla="*/ 0 h 212985"/>
              <a:gd name="connsiteX2" fmla="*/ 1649687 w 1652980"/>
              <a:gd name="connsiteY2" fmla="*/ 212985 h 212985"/>
              <a:gd name="connsiteX3" fmla="*/ 0 w 1652980"/>
              <a:gd name="connsiteY3" fmla="*/ 212985 h 21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2980" h="212985">
                <a:moveTo>
                  <a:pt x="0" y="212985"/>
                </a:moveTo>
                <a:lnTo>
                  <a:pt x="1652980" y="0"/>
                </a:lnTo>
                <a:cubicBezTo>
                  <a:pt x="1651882" y="70995"/>
                  <a:pt x="1650785" y="141990"/>
                  <a:pt x="1649687" y="212985"/>
                </a:cubicBezTo>
                <a:lnTo>
                  <a:pt x="0" y="212985"/>
                </a:lnTo>
                <a:close/>
              </a:path>
            </a:pathLst>
          </a:custGeom>
          <a:solidFill>
            <a:srgbClr val="808080"/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420" name="Group 88">
            <a:extLst>
              <a:ext uri="{FF2B5EF4-FFF2-40B4-BE49-F238E27FC236}">
                <a16:creationId xmlns:a16="http://schemas.microsoft.com/office/drawing/2014/main" id="{D0E4A636-E864-454D-8B9A-84DDEA85D7C0}"/>
              </a:ext>
            </a:extLst>
          </p:cNvPr>
          <p:cNvGrpSpPr/>
          <p:nvPr/>
        </p:nvGrpSpPr>
        <p:grpSpPr>
          <a:xfrm>
            <a:off x="43839" y="6514845"/>
            <a:ext cx="32528" cy="393955"/>
            <a:chOff x="522098" y="6107345"/>
            <a:chExt cx="32528" cy="451765"/>
          </a:xfrm>
          <a:solidFill>
            <a:srgbClr val="C0C0C0"/>
          </a:solidFill>
        </p:grpSpPr>
        <p:cxnSp>
          <p:nvCxnSpPr>
            <p:cNvPr id="421" name="Gerade Verbindung 110">
              <a:extLst>
                <a:ext uri="{FF2B5EF4-FFF2-40B4-BE49-F238E27FC236}">
                  <a16:creationId xmlns:a16="http://schemas.microsoft.com/office/drawing/2014/main" id="{FB8BE280-037B-45DB-9F33-82120057CB4B}"/>
                </a:ext>
              </a:extLst>
            </p:cNvPr>
            <p:cNvCxnSpPr/>
            <p:nvPr/>
          </p:nvCxnSpPr>
          <p:spPr>
            <a:xfrm flipV="1">
              <a:off x="538362" y="6144014"/>
              <a:ext cx="0" cy="415096"/>
            </a:xfrm>
            <a:prstGeom prst="line">
              <a:avLst/>
            </a:prstGeom>
            <a:grp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sp>
          <p:nvSpPr>
            <p:cNvPr id="422" name="Rad 112">
              <a:extLst>
                <a:ext uri="{FF2B5EF4-FFF2-40B4-BE49-F238E27FC236}">
                  <a16:creationId xmlns:a16="http://schemas.microsoft.com/office/drawing/2014/main" id="{550AA5A4-0EF5-457C-935B-635E4051AD10}"/>
                </a:ext>
              </a:extLst>
            </p:cNvPr>
            <p:cNvSpPr/>
            <p:nvPr/>
          </p:nvSpPr>
          <p:spPr bwMode="auto">
            <a:xfrm>
              <a:off x="522098" y="6107345"/>
              <a:ext cx="32528" cy="32528"/>
            </a:xfrm>
            <a:prstGeom prst="donut">
              <a:avLst>
                <a:gd name="adj" fmla="val 9982"/>
              </a:avLst>
            </a:prstGeom>
            <a:grpFill/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423" name="Group 87">
            <a:extLst>
              <a:ext uri="{FF2B5EF4-FFF2-40B4-BE49-F238E27FC236}">
                <a16:creationId xmlns:a16="http://schemas.microsoft.com/office/drawing/2014/main" id="{379E38BF-9C14-4048-8FC4-5EE1744C8943}"/>
              </a:ext>
            </a:extLst>
          </p:cNvPr>
          <p:cNvGrpSpPr/>
          <p:nvPr/>
        </p:nvGrpSpPr>
        <p:grpSpPr>
          <a:xfrm>
            <a:off x="523054" y="6516061"/>
            <a:ext cx="32528" cy="392753"/>
            <a:chOff x="1493748" y="6108724"/>
            <a:chExt cx="32528" cy="450386"/>
          </a:xfrm>
          <a:solidFill>
            <a:srgbClr val="C0C0C0"/>
          </a:solidFill>
        </p:grpSpPr>
        <p:cxnSp>
          <p:nvCxnSpPr>
            <p:cNvPr id="424" name="Gerade Verbindung 111">
              <a:extLst>
                <a:ext uri="{FF2B5EF4-FFF2-40B4-BE49-F238E27FC236}">
                  <a16:creationId xmlns:a16="http://schemas.microsoft.com/office/drawing/2014/main" id="{298695A3-53A1-48DD-98C1-F6EF3942332B}"/>
                </a:ext>
              </a:extLst>
            </p:cNvPr>
            <p:cNvCxnSpPr/>
            <p:nvPr/>
          </p:nvCxnSpPr>
          <p:spPr>
            <a:xfrm flipV="1">
              <a:off x="1510012" y="6145394"/>
              <a:ext cx="0" cy="413716"/>
            </a:xfrm>
            <a:prstGeom prst="line">
              <a:avLst/>
            </a:prstGeom>
            <a:grp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sp>
          <p:nvSpPr>
            <p:cNvPr id="425" name="Rad 113">
              <a:extLst>
                <a:ext uri="{FF2B5EF4-FFF2-40B4-BE49-F238E27FC236}">
                  <a16:creationId xmlns:a16="http://schemas.microsoft.com/office/drawing/2014/main" id="{44811DFC-B28C-4D09-8AED-E24B53B8B1C3}"/>
                </a:ext>
              </a:extLst>
            </p:cNvPr>
            <p:cNvSpPr/>
            <p:nvPr/>
          </p:nvSpPr>
          <p:spPr bwMode="auto">
            <a:xfrm>
              <a:off x="1493748" y="6108724"/>
              <a:ext cx="32528" cy="32528"/>
            </a:xfrm>
            <a:prstGeom prst="donut">
              <a:avLst>
                <a:gd name="adj" fmla="val 9982"/>
              </a:avLst>
            </a:prstGeom>
            <a:grpFill/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426" name="Group 86">
            <a:extLst>
              <a:ext uri="{FF2B5EF4-FFF2-40B4-BE49-F238E27FC236}">
                <a16:creationId xmlns:a16="http://schemas.microsoft.com/office/drawing/2014/main" id="{A1FAEFEF-AB08-46CC-BEEB-ACCF9A16F84A}"/>
              </a:ext>
            </a:extLst>
          </p:cNvPr>
          <p:cNvGrpSpPr/>
          <p:nvPr/>
        </p:nvGrpSpPr>
        <p:grpSpPr>
          <a:xfrm>
            <a:off x="1981269" y="6517252"/>
            <a:ext cx="45721" cy="391547"/>
            <a:chOff x="2442101" y="6110106"/>
            <a:chExt cx="32528" cy="449004"/>
          </a:xfrm>
          <a:solidFill>
            <a:srgbClr val="C0C0C0"/>
          </a:solidFill>
        </p:grpSpPr>
        <p:cxnSp>
          <p:nvCxnSpPr>
            <p:cNvPr id="427" name="Gerade Verbindung 109">
              <a:extLst>
                <a:ext uri="{FF2B5EF4-FFF2-40B4-BE49-F238E27FC236}">
                  <a16:creationId xmlns:a16="http://schemas.microsoft.com/office/drawing/2014/main" id="{C4994A2B-45DB-430B-BB46-37E169FABE50}"/>
                </a:ext>
              </a:extLst>
            </p:cNvPr>
            <p:cNvCxnSpPr/>
            <p:nvPr/>
          </p:nvCxnSpPr>
          <p:spPr>
            <a:xfrm flipV="1">
              <a:off x="2456467" y="6142634"/>
              <a:ext cx="3797" cy="416476"/>
            </a:xfrm>
            <a:prstGeom prst="line">
              <a:avLst/>
            </a:prstGeom>
            <a:grp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sp>
          <p:nvSpPr>
            <p:cNvPr id="428" name="Rad 114">
              <a:extLst>
                <a:ext uri="{FF2B5EF4-FFF2-40B4-BE49-F238E27FC236}">
                  <a16:creationId xmlns:a16="http://schemas.microsoft.com/office/drawing/2014/main" id="{C6E993D2-B4D4-4AA3-9A9F-0E89D3A86102}"/>
                </a:ext>
              </a:extLst>
            </p:cNvPr>
            <p:cNvSpPr/>
            <p:nvPr/>
          </p:nvSpPr>
          <p:spPr bwMode="auto">
            <a:xfrm>
              <a:off x="2442101" y="6110106"/>
              <a:ext cx="32528" cy="32528"/>
            </a:xfrm>
            <a:prstGeom prst="donut">
              <a:avLst>
                <a:gd name="adj" fmla="val 9982"/>
              </a:avLst>
            </a:prstGeom>
            <a:grpFill/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429" name="Rechteck 115">
            <a:extLst>
              <a:ext uri="{FF2B5EF4-FFF2-40B4-BE49-F238E27FC236}">
                <a16:creationId xmlns:a16="http://schemas.microsoft.com/office/drawing/2014/main" id="{2F55D5DF-2BF5-40C8-8ADA-2E63522AE3C7}"/>
              </a:ext>
            </a:extLst>
          </p:cNvPr>
          <p:cNvSpPr/>
          <p:nvPr/>
        </p:nvSpPr>
        <p:spPr bwMode="gray">
          <a:xfrm>
            <a:off x="304800" y="6667499"/>
            <a:ext cx="764239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solidFill>
                  <a:srgbClr val="808080"/>
                </a:solidFill>
                <a:latin typeface="Calibri Light" panose="020F0302020204030204"/>
              </a:rPr>
              <a:t>1967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30" name="Rechteck 116">
            <a:extLst>
              <a:ext uri="{FF2B5EF4-FFF2-40B4-BE49-F238E27FC236}">
                <a16:creationId xmlns:a16="http://schemas.microsoft.com/office/drawing/2014/main" id="{B257FB7F-BC1D-456E-9765-B7F8F4D31C63}"/>
              </a:ext>
            </a:extLst>
          </p:cNvPr>
          <p:cNvSpPr/>
          <p:nvPr/>
        </p:nvSpPr>
        <p:spPr bwMode="gray">
          <a:xfrm>
            <a:off x="1219200" y="6559033"/>
            <a:ext cx="764239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2003-2005</a:t>
            </a:r>
          </a:p>
        </p:txBody>
      </p:sp>
      <p:sp>
        <p:nvSpPr>
          <p:cNvPr id="431" name="Rechteck 117">
            <a:extLst>
              <a:ext uri="{FF2B5EF4-FFF2-40B4-BE49-F238E27FC236}">
                <a16:creationId xmlns:a16="http://schemas.microsoft.com/office/drawing/2014/main" id="{0E37DAFA-438E-4454-A3D7-9C10BFCB8A65}"/>
              </a:ext>
            </a:extLst>
          </p:cNvPr>
          <p:cNvSpPr/>
          <p:nvPr/>
        </p:nvSpPr>
        <p:spPr bwMode="gray">
          <a:xfrm>
            <a:off x="2488665" y="6482833"/>
            <a:ext cx="330735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440" name="Textfeld 38">
            <a:extLst>
              <a:ext uri="{FF2B5EF4-FFF2-40B4-BE49-F238E27FC236}">
                <a16:creationId xmlns:a16="http://schemas.microsoft.com/office/drawing/2014/main" id="{DBE51A09-7B23-418D-AFFB-2B4532821076}"/>
              </a:ext>
            </a:extLst>
          </p:cNvPr>
          <p:cNvSpPr txBox="1"/>
          <p:nvPr/>
        </p:nvSpPr>
        <p:spPr bwMode="gray">
          <a:xfrm>
            <a:off x="8981495" y="6438516"/>
            <a:ext cx="1682647" cy="1938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Subsidio</a:t>
            </a:r>
          </a:p>
        </p:txBody>
      </p:sp>
      <p:sp>
        <p:nvSpPr>
          <p:cNvPr id="441" name="Textfeld 37">
            <a:extLst>
              <a:ext uri="{FF2B5EF4-FFF2-40B4-BE49-F238E27FC236}">
                <a16:creationId xmlns:a16="http://schemas.microsoft.com/office/drawing/2014/main" id="{99C71752-826E-48C1-A98F-8D6E2DFCBBDD}"/>
              </a:ext>
            </a:extLst>
          </p:cNvPr>
          <p:cNvSpPr txBox="1"/>
          <p:nvPr/>
        </p:nvSpPr>
        <p:spPr bwMode="gray">
          <a:xfrm>
            <a:off x="9305079" y="6678712"/>
            <a:ext cx="2122947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Subsidio</a:t>
            </a:r>
            <a:r>
              <a:rPr kumimoji="0" lang="es-ES" sz="1000" b="0" i="0" u="none" strike="noStrike" kern="1200" cap="none" spc="0" normalizeH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= </a:t>
            </a: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Aportes – VP Pensión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43" name="Textfeld 38">
            <a:extLst>
              <a:ext uri="{FF2B5EF4-FFF2-40B4-BE49-F238E27FC236}">
                <a16:creationId xmlns:a16="http://schemas.microsoft.com/office/drawing/2014/main" id="{94E59A01-D21D-4945-962D-594768A61E5D}"/>
              </a:ext>
            </a:extLst>
          </p:cNvPr>
          <p:cNvSpPr txBox="1"/>
          <p:nvPr/>
        </p:nvSpPr>
        <p:spPr bwMode="gray">
          <a:xfrm>
            <a:off x="3037935" y="6460212"/>
            <a:ext cx="1682647" cy="1938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Cubrimiento</a:t>
            </a:r>
          </a:p>
        </p:txBody>
      </p:sp>
      <p:grpSp>
        <p:nvGrpSpPr>
          <p:cNvPr id="444" name="Gruppieren 251">
            <a:extLst>
              <a:ext uri="{FF2B5EF4-FFF2-40B4-BE49-F238E27FC236}">
                <a16:creationId xmlns:a16="http://schemas.microsoft.com/office/drawing/2014/main" id="{9477ED75-24CC-4C64-931C-07B168EF2456}"/>
              </a:ext>
            </a:extLst>
          </p:cNvPr>
          <p:cNvGrpSpPr/>
          <p:nvPr/>
        </p:nvGrpSpPr>
        <p:grpSpPr>
          <a:xfrm>
            <a:off x="5060115" y="6700377"/>
            <a:ext cx="308822" cy="329722"/>
            <a:chOff x="14010107" y="395288"/>
            <a:chExt cx="847725" cy="1077023"/>
          </a:xfrm>
          <a:solidFill>
            <a:srgbClr val="808080"/>
          </a:solidFill>
        </p:grpSpPr>
        <p:sp>
          <p:nvSpPr>
            <p:cNvPr id="445" name="Freeform 22">
              <a:extLst>
                <a:ext uri="{FF2B5EF4-FFF2-40B4-BE49-F238E27FC236}">
                  <a16:creationId xmlns:a16="http://schemas.microsoft.com/office/drawing/2014/main" id="{913C19E3-D97D-4070-A831-403AFB76B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7595" y="395288"/>
              <a:ext cx="412750" cy="746125"/>
            </a:xfrm>
            <a:custGeom>
              <a:avLst/>
              <a:gdLst>
                <a:gd name="T0" fmla="*/ 110 w 110"/>
                <a:gd name="T1" fmla="*/ 144 h 199"/>
                <a:gd name="T2" fmla="*/ 55 w 110"/>
                <a:gd name="T3" fmla="*/ 199 h 199"/>
                <a:gd name="T4" fmla="*/ 55 w 110"/>
                <a:gd name="T5" fmla="*/ 199 h 199"/>
                <a:gd name="T6" fmla="*/ 0 w 110"/>
                <a:gd name="T7" fmla="*/ 144 h 199"/>
                <a:gd name="T8" fmla="*/ 0 w 110"/>
                <a:gd name="T9" fmla="*/ 55 h 199"/>
                <a:gd name="T10" fmla="*/ 55 w 110"/>
                <a:gd name="T11" fmla="*/ 0 h 199"/>
                <a:gd name="T12" fmla="*/ 55 w 110"/>
                <a:gd name="T13" fmla="*/ 0 h 199"/>
                <a:gd name="T14" fmla="*/ 110 w 110"/>
                <a:gd name="T15" fmla="*/ 55 h 199"/>
                <a:gd name="T16" fmla="*/ 110 w 110"/>
                <a:gd name="T17" fmla="*/ 14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99">
                  <a:moveTo>
                    <a:pt x="110" y="144"/>
                  </a:moveTo>
                  <a:cubicBezTo>
                    <a:pt x="110" y="174"/>
                    <a:pt x="85" y="199"/>
                    <a:pt x="55" y="199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25" y="199"/>
                    <a:pt x="0" y="174"/>
                    <a:pt x="0" y="14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lnTo>
                    <a:pt x="110" y="144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46" name="Freeform 21">
              <a:extLst>
                <a:ext uri="{FF2B5EF4-FFF2-40B4-BE49-F238E27FC236}">
                  <a16:creationId xmlns:a16="http://schemas.microsoft.com/office/drawing/2014/main" id="{43FA6638-AE66-4FF7-9F79-7ED5CBFE7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0107" y="762699"/>
              <a:ext cx="847725" cy="709612"/>
            </a:xfrm>
            <a:custGeom>
              <a:avLst/>
              <a:gdLst>
                <a:gd name="T0" fmla="*/ 210 w 226"/>
                <a:gd name="T1" fmla="*/ 0 h 189"/>
                <a:gd name="T2" fmla="*/ 190 w 226"/>
                <a:gd name="T3" fmla="*/ 0 h 189"/>
                <a:gd name="T4" fmla="*/ 190 w 226"/>
                <a:gd name="T5" fmla="*/ 20 h 189"/>
                <a:gd name="T6" fmla="*/ 190 w 226"/>
                <a:gd name="T7" fmla="*/ 45 h 189"/>
                <a:gd name="T8" fmla="*/ 113 w 226"/>
                <a:gd name="T9" fmla="*/ 122 h 189"/>
                <a:gd name="T10" fmla="*/ 35 w 226"/>
                <a:gd name="T11" fmla="*/ 45 h 189"/>
                <a:gd name="T12" fmla="*/ 35 w 226"/>
                <a:gd name="T13" fmla="*/ 20 h 189"/>
                <a:gd name="T14" fmla="*/ 35 w 226"/>
                <a:gd name="T15" fmla="*/ 0 h 189"/>
                <a:gd name="T16" fmla="*/ 16 w 226"/>
                <a:gd name="T17" fmla="*/ 0 h 189"/>
                <a:gd name="T18" fmla="*/ 0 w 226"/>
                <a:gd name="T19" fmla="*/ 0 h 189"/>
                <a:gd name="T20" fmla="*/ 0 w 226"/>
                <a:gd name="T21" fmla="*/ 13 h 189"/>
                <a:gd name="T22" fmla="*/ 16 w 226"/>
                <a:gd name="T23" fmla="*/ 20 h 189"/>
                <a:gd name="T24" fmla="*/ 16 w 226"/>
                <a:gd name="T25" fmla="*/ 49 h 189"/>
                <a:gd name="T26" fmla="*/ 101 w 226"/>
                <a:gd name="T27" fmla="*/ 145 h 189"/>
                <a:gd name="T28" fmla="*/ 101 w 226"/>
                <a:gd name="T29" fmla="*/ 171 h 189"/>
                <a:gd name="T30" fmla="*/ 87 w 226"/>
                <a:gd name="T31" fmla="*/ 176 h 189"/>
                <a:gd name="T32" fmla="*/ 87 w 226"/>
                <a:gd name="T33" fmla="*/ 189 h 189"/>
                <a:gd name="T34" fmla="*/ 101 w 226"/>
                <a:gd name="T35" fmla="*/ 189 h 189"/>
                <a:gd name="T36" fmla="*/ 113 w 226"/>
                <a:gd name="T37" fmla="*/ 189 h 189"/>
                <a:gd name="T38" fmla="*/ 125 w 226"/>
                <a:gd name="T39" fmla="*/ 189 h 189"/>
                <a:gd name="T40" fmla="*/ 138 w 226"/>
                <a:gd name="T41" fmla="*/ 189 h 189"/>
                <a:gd name="T42" fmla="*/ 138 w 226"/>
                <a:gd name="T43" fmla="*/ 176 h 189"/>
                <a:gd name="T44" fmla="*/ 125 w 226"/>
                <a:gd name="T45" fmla="*/ 171 h 189"/>
                <a:gd name="T46" fmla="*/ 125 w 226"/>
                <a:gd name="T47" fmla="*/ 145 h 189"/>
                <a:gd name="T48" fmla="*/ 210 w 226"/>
                <a:gd name="T49" fmla="*/ 49 h 189"/>
                <a:gd name="T50" fmla="*/ 210 w 226"/>
                <a:gd name="T51" fmla="*/ 20 h 189"/>
                <a:gd name="T52" fmla="*/ 226 w 226"/>
                <a:gd name="T53" fmla="*/ 13 h 189"/>
                <a:gd name="T54" fmla="*/ 226 w 226"/>
                <a:gd name="T55" fmla="*/ 0 h 189"/>
                <a:gd name="T56" fmla="*/ 210 w 226"/>
                <a:gd name="T5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6" h="189">
                  <a:moveTo>
                    <a:pt x="21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45"/>
                    <a:pt x="190" y="45"/>
                    <a:pt x="190" y="45"/>
                  </a:cubicBezTo>
                  <a:cubicBezTo>
                    <a:pt x="190" y="88"/>
                    <a:pt x="155" y="122"/>
                    <a:pt x="113" y="122"/>
                  </a:cubicBezTo>
                  <a:cubicBezTo>
                    <a:pt x="70" y="122"/>
                    <a:pt x="35" y="88"/>
                    <a:pt x="35" y="45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98"/>
                    <a:pt x="53" y="139"/>
                    <a:pt x="101" y="145"/>
                  </a:cubicBezTo>
                  <a:cubicBezTo>
                    <a:pt x="101" y="171"/>
                    <a:pt x="101" y="171"/>
                    <a:pt x="101" y="171"/>
                  </a:cubicBezTo>
                  <a:cubicBezTo>
                    <a:pt x="87" y="176"/>
                    <a:pt x="87" y="176"/>
                    <a:pt x="87" y="176"/>
                  </a:cubicBezTo>
                  <a:cubicBezTo>
                    <a:pt x="87" y="189"/>
                    <a:pt x="87" y="189"/>
                    <a:pt x="87" y="189"/>
                  </a:cubicBezTo>
                  <a:cubicBezTo>
                    <a:pt x="101" y="189"/>
                    <a:pt x="101" y="189"/>
                    <a:pt x="101" y="189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25" y="189"/>
                    <a:pt x="125" y="189"/>
                    <a:pt x="125" y="189"/>
                  </a:cubicBezTo>
                  <a:cubicBezTo>
                    <a:pt x="138" y="189"/>
                    <a:pt x="138" y="189"/>
                    <a:pt x="138" y="189"/>
                  </a:cubicBezTo>
                  <a:cubicBezTo>
                    <a:pt x="138" y="176"/>
                    <a:pt x="138" y="176"/>
                    <a:pt x="138" y="176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73" y="139"/>
                    <a:pt x="210" y="98"/>
                    <a:pt x="210" y="49"/>
                  </a:cubicBezTo>
                  <a:cubicBezTo>
                    <a:pt x="210" y="20"/>
                    <a:pt x="210" y="20"/>
                    <a:pt x="210" y="20"/>
                  </a:cubicBezTo>
                  <a:cubicBezTo>
                    <a:pt x="226" y="13"/>
                    <a:pt x="226" y="13"/>
                    <a:pt x="226" y="13"/>
                  </a:cubicBezTo>
                  <a:cubicBezTo>
                    <a:pt x="226" y="0"/>
                    <a:pt x="226" y="0"/>
                    <a:pt x="226" y="0"/>
                  </a:cubicBezTo>
                  <a:lnTo>
                    <a:pt x="210" y="0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447" name="Freeform 17">
            <a:extLst>
              <a:ext uri="{FF2B5EF4-FFF2-40B4-BE49-F238E27FC236}">
                <a16:creationId xmlns:a16="http://schemas.microsoft.com/office/drawing/2014/main" id="{490A437A-56A6-4349-A7D4-B9F9C82F660C}"/>
              </a:ext>
            </a:extLst>
          </p:cNvPr>
          <p:cNvSpPr>
            <a:spLocks/>
          </p:cNvSpPr>
          <p:nvPr/>
        </p:nvSpPr>
        <p:spPr bwMode="auto">
          <a:xfrm>
            <a:off x="4950178" y="6628349"/>
            <a:ext cx="516993" cy="154045"/>
          </a:xfrm>
          <a:custGeom>
            <a:avLst/>
            <a:gdLst>
              <a:gd name="T0" fmla="*/ 0 w 416"/>
              <a:gd name="T1" fmla="*/ 113 h 113"/>
              <a:gd name="T2" fmla="*/ 208 w 416"/>
              <a:gd name="T3" fmla="*/ 0 h 113"/>
              <a:gd name="T4" fmla="*/ 416 w 416"/>
              <a:gd name="T5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6" h="113">
                <a:moveTo>
                  <a:pt x="0" y="113"/>
                </a:moveTo>
                <a:cubicBezTo>
                  <a:pt x="43" y="45"/>
                  <a:pt x="123" y="0"/>
                  <a:pt x="208" y="0"/>
                </a:cubicBezTo>
                <a:cubicBezTo>
                  <a:pt x="285" y="0"/>
                  <a:pt x="378" y="33"/>
                  <a:pt x="416" y="113"/>
                </a:cubicBezTo>
              </a:path>
            </a:pathLst>
          </a:custGeom>
          <a:noFill/>
          <a:ln w="19050" cap="flat">
            <a:solidFill>
              <a:srgbClr val="9999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48" name="Freeform 18">
            <a:extLst>
              <a:ext uri="{FF2B5EF4-FFF2-40B4-BE49-F238E27FC236}">
                <a16:creationId xmlns:a16="http://schemas.microsoft.com/office/drawing/2014/main" id="{A12C6B30-1C3F-4B18-80AA-350A51A7BD23}"/>
              </a:ext>
            </a:extLst>
          </p:cNvPr>
          <p:cNvSpPr>
            <a:spLocks/>
          </p:cNvSpPr>
          <p:nvPr/>
        </p:nvSpPr>
        <p:spPr bwMode="auto">
          <a:xfrm>
            <a:off x="4856467" y="6551403"/>
            <a:ext cx="705469" cy="209061"/>
          </a:xfrm>
          <a:custGeom>
            <a:avLst/>
            <a:gdLst>
              <a:gd name="T0" fmla="*/ 0 w 567"/>
              <a:gd name="T1" fmla="*/ 153 h 153"/>
              <a:gd name="T2" fmla="*/ 283 w 567"/>
              <a:gd name="T3" fmla="*/ 0 h 153"/>
              <a:gd name="T4" fmla="*/ 567 w 567"/>
              <a:gd name="T5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7" h="153">
                <a:moveTo>
                  <a:pt x="0" y="153"/>
                </a:moveTo>
                <a:cubicBezTo>
                  <a:pt x="58" y="61"/>
                  <a:pt x="167" y="0"/>
                  <a:pt x="283" y="0"/>
                </a:cubicBezTo>
                <a:cubicBezTo>
                  <a:pt x="388" y="0"/>
                  <a:pt x="515" y="44"/>
                  <a:pt x="567" y="153"/>
                </a:cubicBezTo>
              </a:path>
            </a:pathLst>
          </a:custGeom>
          <a:noFill/>
          <a:ln w="19050" cap="flat">
            <a:solidFill>
              <a:srgbClr val="9999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49" name="Freeform 19">
            <a:extLst>
              <a:ext uri="{FF2B5EF4-FFF2-40B4-BE49-F238E27FC236}">
                <a16:creationId xmlns:a16="http://schemas.microsoft.com/office/drawing/2014/main" id="{68F93174-8490-4375-ACC5-9C73CB65D508}"/>
              </a:ext>
            </a:extLst>
          </p:cNvPr>
          <p:cNvSpPr>
            <a:spLocks/>
          </p:cNvSpPr>
          <p:nvPr/>
        </p:nvSpPr>
        <p:spPr bwMode="auto">
          <a:xfrm>
            <a:off x="4779602" y="6481087"/>
            <a:ext cx="859198" cy="255970"/>
          </a:xfrm>
          <a:custGeom>
            <a:avLst/>
            <a:gdLst>
              <a:gd name="T0" fmla="*/ 0 w 691"/>
              <a:gd name="T1" fmla="*/ 187 h 187"/>
              <a:gd name="T2" fmla="*/ 345 w 691"/>
              <a:gd name="T3" fmla="*/ 0 h 187"/>
              <a:gd name="T4" fmla="*/ 691 w 691"/>
              <a:gd name="T5" fmla="*/ 18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1" h="187">
                <a:moveTo>
                  <a:pt x="0" y="187"/>
                </a:moveTo>
                <a:cubicBezTo>
                  <a:pt x="71" y="75"/>
                  <a:pt x="204" y="0"/>
                  <a:pt x="345" y="0"/>
                </a:cubicBezTo>
                <a:cubicBezTo>
                  <a:pt x="473" y="0"/>
                  <a:pt x="628" y="54"/>
                  <a:pt x="691" y="187"/>
                </a:cubicBezTo>
              </a:path>
            </a:pathLst>
          </a:custGeom>
          <a:noFill/>
          <a:ln w="19050" cap="flat">
            <a:solidFill>
              <a:srgbClr val="9999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70" name="Título 1">
            <a:extLst>
              <a:ext uri="{FF2B5EF4-FFF2-40B4-BE49-F238E27FC236}">
                <a16:creationId xmlns:a16="http://schemas.microsoft.com/office/drawing/2014/main" id="{0492EDB9-44E7-9542-D5BA-C5872067AEEB}"/>
              </a:ext>
            </a:extLst>
          </p:cNvPr>
          <p:cNvSpPr txBox="1">
            <a:spLocks/>
          </p:cNvSpPr>
          <p:nvPr/>
        </p:nvSpPr>
        <p:spPr>
          <a:xfrm>
            <a:off x="2400789" y="543835"/>
            <a:ext cx="6322293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lll. Tasa Cotización - Actual</a:t>
            </a:r>
            <a:endParaRPr lang="es-CO" sz="2800">
              <a:solidFill>
                <a:srgbClr val="808080">
                  <a:lumMod val="50000"/>
                </a:srgbClr>
              </a:solidFill>
              <a:latin typeface="Arial"/>
            </a:endParaRPr>
          </a:p>
        </p:txBody>
      </p:sp>
      <p:graphicFrame>
        <p:nvGraphicFramePr>
          <p:cNvPr id="472" name="Tabla 471">
            <a:extLst>
              <a:ext uri="{FF2B5EF4-FFF2-40B4-BE49-F238E27FC236}">
                <a16:creationId xmlns:a16="http://schemas.microsoft.com/office/drawing/2014/main" id="{8CAB099C-DC61-0A78-1044-73B21B31E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481394"/>
              </p:ext>
            </p:extLst>
          </p:nvPr>
        </p:nvGraphicFramePr>
        <p:xfrm>
          <a:off x="1371600" y="1623016"/>
          <a:ext cx="4292734" cy="232212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956738">
                  <a:extLst>
                    <a:ext uri="{9D8B030D-6E8A-4147-A177-3AD203B41FA5}">
                      <a16:colId xmlns:a16="http://schemas.microsoft.com/office/drawing/2014/main" val="1877876653"/>
                    </a:ext>
                  </a:extLst>
                </a:gridCol>
                <a:gridCol w="981916">
                  <a:extLst>
                    <a:ext uri="{9D8B030D-6E8A-4147-A177-3AD203B41FA5}">
                      <a16:colId xmlns:a16="http://schemas.microsoft.com/office/drawing/2014/main" val="3348458976"/>
                    </a:ext>
                  </a:extLst>
                </a:gridCol>
                <a:gridCol w="1145568">
                  <a:extLst>
                    <a:ext uri="{9D8B030D-6E8A-4147-A177-3AD203B41FA5}">
                      <a16:colId xmlns:a16="http://schemas.microsoft.com/office/drawing/2014/main" val="2947639645"/>
                    </a:ext>
                  </a:extLst>
                </a:gridCol>
                <a:gridCol w="1208512">
                  <a:extLst>
                    <a:ext uri="{9D8B030D-6E8A-4147-A177-3AD203B41FA5}">
                      <a16:colId xmlns:a16="http://schemas.microsoft.com/office/drawing/2014/main" val="3562198164"/>
                    </a:ext>
                  </a:extLst>
                </a:gridCol>
              </a:tblGrid>
              <a:tr h="23424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Evolución de la Tasa de Aportes y Salud y Pensión en Colombia</a:t>
                      </a:r>
                      <a:endParaRPr lang="es-CO" sz="1100" b="1" i="0" u="none" strike="noStrike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415348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Desde</a:t>
                      </a:r>
                      <a:endParaRPr lang="es-CO" sz="1100" b="1" i="0" u="none" strike="noStrike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Hasta</a:t>
                      </a:r>
                      <a:endParaRPr lang="es-CO" sz="1100" b="1" i="0" u="none" strike="noStrike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Aporte a Salud</a:t>
                      </a:r>
                      <a:endParaRPr lang="es-CO" sz="1100" b="1" i="0" u="none" strike="noStrike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Aporte</a:t>
                      </a:r>
                      <a:r>
                        <a:rPr lang="es-CO" sz="1100" b="1" u="none" strike="noStrike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a Vejez</a:t>
                      </a:r>
                      <a:endParaRPr lang="es-CO" sz="1100" b="1" i="0" u="none" strike="noStrike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22626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1/01/1967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31/10/1985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R>
                      <a:noFill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Total 4,50%, 2,0% para Vejez</a:t>
                      </a:r>
                      <a:endParaRPr lang="es-CO" sz="11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8333733"/>
                  </a:ext>
                </a:extLst>
              </a:tr>
              <a:tr h="5858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1/11/1985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30/09/1992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R>
                      <a:noFill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Total 6,50%, 3,0% para Vejez</a:t>
                      </a:r>
                      <a:endParaRPr lang="es-CO" sz="11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653473"/>
                  </a:ext>
                </a:extLst>
              </a:tr>
              <a:tr h="15704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1/10/1992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31/12/1993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R>
                      <a:noFill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Total 8,00%, 3,6% para Vejez</a:t>
                      </a:r>
                      <a:endParaRPr lang="es-CO" sz="11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1495160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1/03/1994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31/12/1994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11,50%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43083381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1/01/1995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31/12/1995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25802091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1/01/1996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31/12/1996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13,50%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93505156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1/01/1997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31/12/2003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13,50%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78948656"/>
                  </a:ext>
                </a:extLst>
              </a:tr>
              <a:tr h="15180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1/01/2004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31/12/2004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14,50%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20688883"/>
                  </a:ext>
                </a:extLst>
              </a:tr>
              <a:tr h="15704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1/01/2005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31/12/2005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15,00%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98945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1/01/2006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31/12/2008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15,50%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67034366"/>
                  </a:ext>
                </a:extLst>
              </a:tr>
              <a:tr h="15704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1/01/2009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31/12/2024</a:t>
                      </a:r>
                      <a:endParaRPr lang="es-CO" sz="1100" b="1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12,50%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u="none" strike="noStrike">
                          <a:solidFill>
                            <a:srgbClr val="0C0C0C"/>
                          </a:solidFill>
                          <a:effectLst/>
                        </a:rPr>
                        <a:t>16,00%</a:t>
                      </a:r>
                      <a:endParaRPr lang="es-CO" sz="1100" b="0" i="0" u="none" strike="noStrike">
                        <a:solidFill>
                          <a:srgbClr val="0C0C0C"/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31664981"/>
                  </a:ext>
                </a:extLst>
              </a:tr>
            </a:tbl>
          </a:graphicData>
        </a:graphic>
      </p:graphicFrame>
      <p:graphicFrame>
        <p:nvGraphicFramePr>
          <p:cNvPr id="473" name="Tabla 472">
            <a:extLst>
              <a:ext uri="{FF2B5EF4-FFF2-40B4-BE49-F238E27FC236}">
                <a16:creationId xmlns:a16="http://schemas.microsoft.com/office/drawing/2014/main" id="{F542B01F-8450-673C-6071-F9F36A627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456966"/>
              </p:ext>
            </p:extLst>
          </p:nvPr>
        </p:nvGraphicFramePr>
        <p:xfrm>
          <a:off x="6233133" y="2334673"/>
          <a:ext cx="3374767" cy="1045365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498497">
                  <a:extLst>
                    <a:ext uri="{9D8B030D-6E8A-4147-A177-3AD203B41FA5}">
                      <a16:colId xmlns:a16="http://schemas.microsoft.com/office/drawing/2014/main" val="929776019"/>
                    </a:ext>
                  </a:extLst>
                </a:gridCol>
                <a:gridCol w="906654">
                  <a:extLst>
                    <a:ext uri="{9D8B030D-6E8A-4147-A177-3AD203B41FA5}">
                      <a16:colId xmlns:a16="http://schemas.microsoft.com/office/drawing/2014/main" val="4228166981"/>
                    </a:ext>
                  </a:extLst>
                </a:gridCol>
                <a:gridCol w="969616">
                  <a:extLst>
                    <a:ext uri="{9D8B030D-6E8A-4147-A177-3AD203B41FA5}">
                      <a16:colId xmlns:a16="http://schemas.microsoft.com/office/drawing/2014/main" val="2624583394"/>
                    </a:ext>
                  </a:extLst>
                </a:gridCol>
              </a:tblGrid>
              <a:tr h="1754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ute" panose="00000800000000000000" pitchFamily="50" charset="0"/>
                        </a:rPr>
                        <a:t>Aporte Vejez</a:t>
                      </a:r>
                    </a:p>
                  </a:txBody>
                  <a:tcPr marL="6350" marR="952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RAIS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RPM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071841"/>
                  </a:ext>
                </a:extLst>
              </a:tr>
              <a:tr h="12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Vejez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11,50%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13,00%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82367715"/>
                  </a:ext>
                </a:extLst>
              </a:tr>
              <a:tr h="12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Admon</a:t>
                      </a:r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y Previsional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60927905"/>
                  </a:ext>
                </a:extLst>
              </a:tr>
              <a:tr h="12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FGPM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1,50%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0,00%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54861036"/>
                  </a:ext>
                </a:extLst>
              </a:tr>
              <a:tr h="12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FSP, IBC&gt;4 SM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1,00%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1,00%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61805304"/>
                  </a:ext>
                </a:extLst>
              </a:tr>
              <a:tr h="151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Subs</a:t>
                      </a:r>
                      <a:r>
                        <a:rPr lang="es-CO" sz="11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FSP, IBC&gt;16 SM</a:t>
                      </a:r>
                      <a:endParaRPr lang="es-CO" sz="11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0.20% - 1.00%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0.20% - 1.00%</a:t>
                      </a:r>
                      <a:endParaRPr lang="es-CO" sz="11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09010207"/>
                  </a:ext>
                </a:extLst>
              </a:tr>
            </a:tbl>
          </a:graphicData>
        </a:graphic>
      </p:graphicFrame>
      <p:cxnSp>
        <p:nvCxnSpPr>
          <p:cNvPr id="474" name="Straight Connector 28">
            <a:extLst>
              <a:ext uri="{FF2B5EF4-FFF2-40B4-BE49-F238E27FC236}">
                <a16:creationId xmlns:a16="http://schemas.microsoft.com/office/drawing/2014/main" id="{45367021-E635-0674-CA57-A83C04406F9F}"/>
              </a:ext>
            </a:extLst>
          </p:cNvPr>
          <p:cNvCxnSpPr/>
          <p:nvPr/>
        </p:nvCxnSpPr>
        <p:spPr bwMode="auto">
          <a:xfrm flipV="1">
            <a:off x="1381973" y="4063261"/>
            <a:ext cx="8100230" cy="48278"/>
          </a:xfrm>
          <a:prstGeom prst="line">
            <a:avLst/>
          </a:prstGeom>
          <a:noFill/>
          <a:ln w="28575" cap="flat" cmpd="sng" algn="ctr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75" name="Tabla 474">
            <a:extLst>
              <a:ext uri="{FF2B5EF4-FFF2-40B4-BE49-F238E27FC236}">
                <a16:creationId xmlns:a16="http://schemas.microsoft.com/office/drawing/2014/main" id="{61B10E1A-B7DD-22B6-F04A-E2055763C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180960"/>
              </p:ext>
            </p:extLst>
          </p:nvPr>
        </p:nvGraphicFramePr>
        <p:xfrm>
          <a:off x="1393752" y="4673600"/>
          <a:ext cx="4060783" cy="1101090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1502888">
                  <a:extLst>
                    <a:ext uri="{9D8B030D-6E8A-4147-A177-3AD203B41FA5}">
                      <a16:colId xmlns:a16="http://schemas.microsoft.com/office/drawing/2014/main" val="3685881382"/>
                    </a:ext>
                  </a:extLst>
                </a:gridCol>
                <a:gridCol w="796232">
                  <a:extLst>
                    <a:ext uri="{9D8B030D-6E8A-4147-A177-3AD203B41FA5}">
                      <a16:colId xmlns:a16="http://schemas.microsoft.com/office/drawing/2014/main" val="1922906622"/>
                    </a:ext>
                  </a:extLst>
                </a:gridCol>
                <a:gridCol w="895761">
                  <a:extLst>
                    <a:ext uri="{9D8B030D-6E8A-4147-A177-3AD203B41FA5}">
                      <a16:colId xmlns:a16="http://schemas.microsoft.com/office/drawing/2014/main" val="3926133441"/>
                    </a:ext>
                  </a:extLst>
                </a:gridCol>
                <a:gridCol w="865902">
                  <a:extLst>
                    <a:ext uri="{9D8B030D-6E8A-4147-A177-3AD203B41FA5}">
                      <a16:colId xmlns:a16="http://schemas.microsoft.com/office/drawing/2014/main" val="1061112727"/>
                    </a:ext>
                  </a:extLst>
                </a:gridCol>
              </a:tblGrid>
              <a:tr h="979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Empleador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Trabajador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292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Pensiones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12,00%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4,00%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16,00%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1979705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Salud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8,50%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4,00%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12,50%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29569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Riesgo Laboral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Desde 0,50%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0,50%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0486699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Cajas de compensación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4,00%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4,00%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581317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25,00%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8,00%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33,00%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91316590"/>
                  </a:ext>
                </a:extLst>
              </a:tr>
            </a:tbl>
          </a:graphicData>
        </a:graphic>
      </p:graphicFrame>
      <p:graphicFrame>
        <p:nvGraphicFramePr>
          <p:cNvPr id="476" name="Tabla 475">
            <a:extLst>
              <a:ext uri="{FF2B5EF4-FFF2-40B4-BE49-F238E27FC236}">
                <a16:creationId xmlns:a16="http://schemas.microsoft.com/office/drawing/2014/main" id="{EEFD9903-F06C-DE3C-0A62-8E4663150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335977"/>
              </p:ext>
            </p:extLst>
          </p:nvPr>
        </p:nvGraphicFramePr>
        <p:xfrm>
          <a:off x="6269616" y="4658022"/>
          <a:ext cx="2933700" cy="12954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20761">
                  <a:extLst>
                    <a:ext uri="{9D8B030D-6E8A-4147-A177-3AD203B41FA5}">
                      <a16:colId xmlns:a16="http://schemas.microsoft.com/office/drawing/2014/main" val="788648301"/>
                    </a:ext>
                  </a:extLst>
                </a:gridCol>
                <a:gridCol w="1012939">
                  <a:extLst>
                    <a:ext uri="{9D8B030D-6E8A-4147-A177-3AD203B41FA5}">
                      <a16:colId xmlns:a16="http://schemas.microsoft.com/office/drawing/2014/main" val="3487919368"/>
                    </a:ext>
                  </a:extLst>
                </a:gridCol>
              </a:tblGrid>
              <a:tr h="18415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Tasa de Cotización por Riesgo Laboral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681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Clase de Riesgo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Valor Inicial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351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0,522%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914629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ll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1,044%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1083199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lll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2,436%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55188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IV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4,350%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788067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V</a:t>
                      </a:r>
                      <a:endParaRPr lang="es-CO" sz="1100" b="1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6,960%</a:t>
                      </a:r>
                      <a:endParaRPr lang="es-CO" sz="11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Mute" panose="00000800000000000000" pitchFamily="50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41674260"/>
                  </a:ext>
                </a:extLst>
              </a:tr>
            </a:tbl>
          </a:graphicData>
        </a:graphic>
      </p:graphicFrame>
      <p:sp>
        <p:nvSpPr>
          <p:cNvPr id="477" name="CuadroTexto 476">
            <a:extLst>
              <a:ext uri="{FF2B5EF4-FFF2-40B4-BE49-F238E27FC236}">
                <a16:creationId xmlns:a16="http://schemas.microsoft.com/office/drawing/2014/main" id="{29A8CF14-B82C-8C18-53FA-EFBD581EE7AE}"/>
              </a:ext>
            </a:extLst>
          </p:cNvPr>
          <p:cNvSpPr txBox="1"/>
          <p:nvPr/>
        </p:nvSpPr>
        <p:spPr>
          <a:xfrm>
            <a:off x="4267200" y="5091521"/>
            <a:ext cx="295155" cy="188993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defRPr/>
            </a:pPr>
            <a:r>
              <a:rPr lang="es-CO" sz="700">
                <a:solidFill>
                  <a:srgbClr val="003865"/>
                </a:solidFill>
                <a:latin typeface="Mute"/>
              </a:rPr>
              <a:t>1</a:t>
            </a:r>
            <a:endParaRPr lang="es-CO">
              <a:solidFill>
                <a:srgbClr val="003865"/>
              </a:solidFill>
              <a:latin typeface="Mute"/>
            </a:endParaRPr>
          </a:p>
        </p:txBody>
      </p:sp>
      <p:sp>
        <p:nvSpPr>
          <p:cNvPr id="480" name="Rectángulo 479">
            <a:extLst>
              <a:ext uri="{FF2B5EF4-FFF2-40B4-BE49-F238E27FC236}">
                <a16:creationId xmlns:a16="http://schemas.microsoft.com/office/drawing/2014/main" id="{C448DE82-14D2-797E-378B-138A04E062EC}"/>
              </a:ext>
            </a:extLst>
          </p:cNvPr>
          <p:cNvSpPr/>
          <p:nvPr/>
        </p:nvSpPr>
        <p:spPr>
          <a:xfrm>
            <a:off x="3917937" y="4227651"/>
            <a:ext cx="382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b="1">
                <a:solidFill>
                  <a:srgbClr val="00AC41">
                    <a:lumMod val="50000"/>
                  </a:srgbClr>
                </a:solidFill>
                <a:latin typeface="Mute"/>
              </a:rPr>
              <a:t>Cotización completa/ Seguridad Social</a:t>
            </a:r>
          </a:p>
        </p:txBody>
      </p:sp>
      <p:sp>
        <p:nvSpPr>
          <p:cNvPr id="481" name="Freeform 20">
            <a:extLst>
              <a:ext uri="{FF2B5EF4-FFF2-40B4-BE49-F238E27FC236}">
                <a16:creationId xmlns:a16="http://schemas.microsoft.com/office/drawing/2014/main" id="{12A9FA0A-00BC-C367-2DBD-A64E1099A74D}"/>
              </a:ext>
            </a:extLst>
          </p:cNvPr>
          <p:cNvSpPr>
            <a:spLocks noEditPoints="1"/>
          </p:cNvSpPr>
          <p:nvPr/>
        </p:nvSpPr>
        <p:spPr bwMode="auto">
          <a:xfrm>
            <a:off x="10092946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Freeform 21">
            <a:extLst>
              <a:ext uri="{FF2B5EF4-FFF2-40B4-BE49-F238E27FC236}">
                <a16:creationId xmlns:a16="http://schemas.microsoft.com/office/drawing/2014/main" id="{8F268D33-12D1-6F00-3A9F-52B33E151223}"/>
              </a:ext>
            </a:extLst>
          </p:cNvPr>
          <p:cNvSpPr>
            <a:spLocks/>
          </p:cNvSpPr>
          <p:nvPr/>
        </p:nvSpPr>
        <p:spPr bwMode="auto">
          <a:xfrm>
            <a:off x="10131862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Freeform 20">
            <a:extLst>
              <a:ext uri="{FF2B5EF4-FFF2-40B4-BE49-F238E27FC236}">
                <a16:creationId xmlns:a16="http://schemas.microsoft.com/office/drawing/2014/main" id="{40C593C7-D7AD-DDB1-6E3D-49484FAA66D3}"/>
              </a:ext>
            </a:extLst>
          </p:cNvPr>
          <p:cNvSpPr>
            <a:spLocks noEditPoints="1"/>
          </p:cNvSpPr>
          <p:nvPr/>
        </p:nvSpPr>
        <p:spPr bwMode="auto">
          <a:xfrm>
            <a:off x="10336065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Freeform 21">
            <a:extLst>
              <a:ext uri="{FF2B5EF4-FFF2-40B4-BE49-F238E27FC236}">
                <a16:creationId xmlns:a16="http://schemas.microsoft.com/office/drawing/2014/main" id="{09E8CC11-6156-F193-4F2D-EE6F3BB871C2}"/>
              </a:ext>
            </a:extLst>
          </p:cNvPr>
          <p:cNvSpPr>
            <a:spLocks/>
          </p:cNvSpPr>
          <p:nvPr/>
        </p:nvSpPr>
        <p:spPr bwMode="auto">
          <a:xfrm>
            <a:off x="10374981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Freeform 20">
            <a:extLst>
              <a:ext uri="{FF2B5EF4-FFF2-40B4-BE49-F238E27FC236}">
                <a16:creationId xmlns:a16="http://schemas.microsoft.com/office/drawing/2014/main" id="{58A5A0AB-0009-598E-F10F-F6D6DD837390}"/>
              </a:ext>
            </a:extLst>
          </p:cNvPr>
          <p:cNvSpPr>
            <a:spLocks noEditPoints="1"/>
          </p:cNvSpPr>
          <p:nvPr/>
        </p:nvSpPr>
        <p:spPr bwMode="auto">
          <a:xfrm>
            <a:off x="12281016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Freeform 21">
            <a:extLst>
              <a:ext uri="{FF2B5EF4-FFF2-40B4-BE49-F238E27FC236}">
                <a16:creationId xmlns:a16="http://schemas.microsoft.com/office/drawing/2014/main" id="{563D14BD-6D32-1E7B-650A-D17F9AA33A67}"/>
              </a:ext>
            </a:extLst>
          </p:cNvPr>
          <p:cNvSpPr>
            <a:spLocks/>
          </p:cNvSpPr>
          <p:nvPr/>
        </p:nvSpPr>
        <p:spPr bwMode="auto">
          <a:xfrm>
            <a:off x="12319932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F0F0F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Freeform 20">
            <a:extLst>
              <a:ext uri="{FF2B5EF4-FFF2-40B4-BE49-F238E27FC236}">
                <a16:creationId xmlns:a16="http://schemas.microsoft.com/office/drawing/2014/main" id="{1C1E297A-3127-2CCC-66C8-B6D788E4D109}"/>
              </a:ext>
            </a:extLst>
          </p:cNvPr>
          <p:cNvSpPr>
            <a:spLocks noEditPoints="1"/>
          </p:cNvSpPr>
          <p:nvPr/>
        </p:nvSpPr>
        <p:spPr bwMode="auto">
          <a:xfrm>
            <a:off x="12037897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Freeform 21">
            <a:extLst>
              <a:ext uri="{FF2B5EF4-FFF2-40B4-BE49-F238E27FC236}">
                <a16:creationId xmlns:a16="http://schemas.microsoft.com/office/drawing/2014/main" id="{535D2756-0B29-F65A-0C1B-55B3CFDD97F9}"/>
              </a:ext>
            </a:extLst>
          </p:cNvPr>
          <p:cNvSpPr>
            <a:spLocks/>
          </p:cNvSpPr>
          <p:nvPr/>
        </p:nvSpPr>
        <p:spPr bwMode="auto">
          <a:xfrm>
            <a:off x="12076813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F0F0F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Freeform 20">
            <a:extLst>
              <a:ext uri="{FF2B5EF4-FFF2-40B4-BE49-F238E27FC236}">
                <a16:creationId xmlns:a16="http://schemas.microsoft.com/office/drawing/2014/main" id="{4753EF99-E34C-B50E-4407-CF7EA310C781}"/>
              </a:ext>
            </a:extLst>
          </p:cNvPr>
          <p:cNvSpPr>
            <a:spLocks noEditPoints="1"/>
          </p:cNvSpPr>
          <p:nvPr/>
        </p:nvSpPr>
        <p:spPr bwMode="auto">
          <a:xfrm>
            <a:off x="11308540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Freeform 21">
            <a:extLst>
              <a:ext uri="{FF2B5EF4-FFF2-40B4-BE49-F238E27FC236}">
                <a16:creationId xmlns:a16="http://schemas.microsoft.com/office/drawing/2014/main" id="{E8CB4C8F-93F5-7FB4-EE83-7C029BBBB2DC}"/>
              </a:ext>
            </a:extLst>
          </p:cNvPr>
          <p:cNvSpPr>
            <a:spLocks/>
          </p:cNvSpPr>
          <p:nvPr/>
        </p:nvSpPr>
        <p:spPr bwMode="auto">
          <a:xfrm>
            <a:off x="11347456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Freeform 20">
            <a:extLst>
              <a:ext uri="{FF2B5EF4-FFF2-40B4-BE49-F238E27FC236}">
                <a16:creationId xmlns:a16="http://schemas.microsoft.com/office/drawing/2014/main" id="{A45845EA-FAE4-261F-F257-8A59D7D795A0}"/>
              </a:ext>
            </a:extLst>
          </p:cNvPr>
          <p:cNvSpPr>
            <a:spLocks noEditPoints="1"/>
          </p:cNvSpPr>
          <p:nvPr/>
        </p:nvSpPr>
        <p:spPr bwMode="auto">
          <a:xfrm>
            <a:off x="11065422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Freeform 21">
            <a:extLst>
              <a:ext uri="{FF2B5EF4-FFF2-40B4-BE49-F238E27FC236}">
                <a16:creationId xmlns:a16="http://schemas.microsoft.com/office/drawing/2014/main" id="{8452F760-EDBE-30FA-F7CA-C679FA8E9A5D}"/>
              </a:ext>
            </a:extLst>
          </p:cNvPr>
          <p:cNvSpPr>
            <a:spLocks/>
          </p:cNvSpPr>
          <p:nvPr/>
        </p:nvSpPr>
        <p:spPr bwMode="auto">
          <a:xfrm>
            <a:off x="11104338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Freeform 20">
            <a:extLst>
              <a:ext uri="{FF2B5EF4-FFF2-40B4-BE49-F238E27FC236}">
                <a16:creationId xmlns:a16="http://schemas.microsoft.com/office/drawing/2014/main" id="{824F7FA2-CFB3-C451-405A-64EF845EC56A}"/>
              </a:ext>
            </a:extLst>
          </p:cNvPr>
          <p:cNvSpPr>
            <a:spLocks noEditPoints="1"/>
          </p:cNvSpPr>
          <p:nvPr/>
        </p:nvSpPr>
        <p:spPr bwMode="auto">
          <a:xfrm>
            <a:off x="10822303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Freeform 21">
            <a:extLst>
              <a:ext uri="{FF2B5EF4-FFF2-40B4-BE49-F238E27FC236}">
                <a16:creationId xmlns:a16="http://schemas.microsoft.com/office/drawing/2014/main" id="{40BD41E7-66C0-9849-A183-16A0FF7A00CF}"/>
              </a:ext>
            </a:extLst>
          </p:cNvPr>
          <p:cNvSpPr>
            <a:spLocks/>
          </p:cNvSpPr>
          <p:nvPr/>
        </p:nvSpPr>
        <p:spPr bwMode="auto">
          <a:xfrm>
            <a:off x="10861219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Freeform 20">
            <a:extLst>
              <a:ext uri="{FF2B5EF4-FFF2-40B4-BE49-F238E27FC236}">
                <a16:creationId xmlns:a16="http://schemas.microsoft.com/office/drawing/2014/main" id="{10AB2335-0A1A-A4EA-E39A-E3FC10230F93}"/>
              </a:ext>
            </a:extLst>
          </p:cNvPr>
          <p:cNvSpPr>
            <a:spLocks noEditPoints="1"/>
          </p:cNvSpPr>
          <p:nvPr/>
        </p:nvSpPr>
        <p:spPr bwMode="auto">
          <a:xfrm>
            <a:off x="10579184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Freeform 21">
            <a:extLst>
              <a:ext uri="{FF2B5EF4-FFF2-40B4-BE49-F238E27FC236}">
                <a16:creationId xmlns:a16="http://schemas.microsoft.com/office/drawing/2014/main" id="{D7374927-9C0A-207A-1704-FEC43D60304E}"/>
              </a:ext>
            </a:extLst>
          </p:cNvPr>
          <p:cNvSpPr>
            <a:spLocks/>
          </p:cNvSpPr>
          <p:nvPr/>
        </p:nvSpPr>
        <p:spPr bwMode="auto">
          <a:xfrm>
            <a:off x="10618100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Freeform 20">
            <a:extLst>
              <a:ext uri="{FF2B5EF4-FFF2-40B4-BE49-F238E27FC236}">
                <a16:creationId xmlns:a16="http://schemas.microsoft.com/office/drawing/2014/main" id="{52FD59D7-FEC6-C71D-98F6-DEF5624E7F6E}"/>
              </a:ext>
            </a:extLst>
          </p:cNvPr>
          <p:cNvSpPr>
            <a:spLocks noEditPoints="1"/>
          </p:cNvSpPr>
          <p:nvPr/>
        </p:nvSpPr>
        <p:spPr bwMode="auto">
          <a:xfrm>
            <a:off x="11794778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Freeform 21">
            <a:extLst>
              <a:ext uri="{FF2B5EF4-FFF2-40B4-BE49-F238E27FC236}">
                <a16:creationId xmlns:a16="http://schemas.microsoft.com/office/drawing/2014/main" id="{13F6CFFD-A2B5-3DF5-B2C1-EA4CCA78103D}"/>
              </a:ext>
            </a:extLst>
          </p:cNvPr>
          <p:cNvSpPr>
            <a:spLocks/>
          </p:cNvSpPr>
          <p:nvPr/>
        </p:nvSpPr>
        <p:spPr bwMode="auto">
          <a:xfrm>
            <a:off x="11833694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Freeform 20">
            <a:extLst>
              <a:ext uri="{FF2B5EF4-FFF2-40B4-BE49-F238E27FC236}">
                <a16:creationId xmlns:a16="http://schemas.microsoft.com/office/drawing/2014/main" id="{03DC0B0C-46C0-56FC-CE09-9846325F1211}"/>
              </a:ext>
            </a:extLst>
          </p:cNvPr>
          <p:cNvSpPr>
            <a:spLocks noEditPoints="1"/>
          </p:cNvSpPr>
          <p:nvPr/>
        </p:nvSpPr>
        <p:spPr bwMode="auto">
          <a:xfrm>
            <a:off x="11551659" y="233141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Freeform 21">
            <a:extLst>
              <a:ext uri="{FF2B5EF4-FFF2-40B4-BE49-F238E27FC236}">
                <a16:creationId xmlns:a16="http://schemas.microsoft.com/office/drawing/2014/main" id="{C24D3984-E8D2-D7AA-70A8-A73FA94F879E}"/>
              </a:ext>
            </a:extLst>
          </p:cNvPr>
          <p:cNvSpPr>
            <a:spLocks/>
          </p:cNvSpPr>
          <p:nvPr/>
        </p:nvSpPr>
        <p:spPr bwMode="auto">
          <a:xfrm>
            <a:off x="11590575" y="322573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Freeform 20">
            <a:extLst>
              <a:ext uri="{FF2B5EF4-FFF2-40B4-BE49-F238E27FC236}">
                <a16:creationId xmlns:a16="http://schemas.microsoft.com/office/drawing/2014/main" id="{F0E22BA6-537A-2EA1-8ED8-294044216CA5}"/>
              </a:ext>
            </a:extLst>
          </p:cNvPr>
          <p:cNvSpPr>
            <a:spLocks noEditPoints="1"/>
          </p:cNvSpPr>
          <p:nvPr/>
        </p:nvSpPr>
        <p:spPr bwMode="auto">
          <a:xfrm>
            <a:off x="10092946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Freeform 21">
            <a:extLst>
              <a:ext uri="{FF2B5EF4-FFF2-40B4-BE49-F238E27FC236}">
                <a16:creationId xmlns:a16="http://schemas.microsoft.com/office/drawing/2014/main" id="{83FF457F-6090-5198-F068-30D26C5AF488}"/>
              </a:ext>
            </a:extLst>
          </p:cNvPr>
          <p:cNvSpPr>
            <a:spLocks/>
          </p:cNvSpPr>
          <p:nvPr/>
        </p:nvSpPr>
        <p:spPr bwMode="auto">
          <a:xfrm>
            <a:off x="10131862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Freeform 20">
            <a:extLst>
              <a:ext uri="{FF2B5EF4-FFF2-40B4-BE49-F238E27FC236}">
                <a16:creationId xmlns:a16="http://schemas.microsoft.com/office/drawing/2014/main" id="{CDDF14C7-582F-CE0A-B6F0-1CE8A01050EA}"/>
              </a:ext>
            </a:extLst>
          </p:cNvPr>
          <p:cNvSpPr>
            <a:spLocks noEditPoints="1"/>
          </p:cNvSpPr>
          <p:nvPr/>
        </p:nvSpPr>
        <p:spPr bwMode="auto">
          <a:xfrm>
            <a:off x="10336065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Freeform 21">
            <a:extLst>
              <a:ext uri="{FF2B5EF4-FFF2-40B4-BE49-F238E27FC236}">
                <a16:creationId xmlns:a16="http://schemas.microsoft.com/office/drawing/2014/main" id="{EE879CB3-8EE2-5742-6C45-B650549E7E9F}"/>
              </a:ext>
            </a:extLst>
          </p:cNvPr>
          <p:cNvSpPr>
            <a:spLocks/>
          </p:cNvSpPr>
          <p:nvPr/>
        </p:nvSpPr>
        <p:spPr bwMode="auto">
          <a:xfrm>
            <a:off x="10374981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Freeform 20">
            <a:extLst>
              <a:ext uri="{FF2B5EF4-FFF2-40B4-BE49-F238E27FC236}">
                <a16:creationId xmlns:a16="http://schemas.microsoft.com/office/drawing/2014/main" id="{C78482AE-9E37-6721-40F8-AAE76080ED82}"/>
              </a:ext>
            </a:extLst>
          </p:cNvPr>
          <p:cNvSpPr>
            <a:spLocks noEditPoints="1"/>
          </p:cNvSpPr>
          <p:nvPr/>
        </p:nvSpPr>
        <p:spPr bwMode="auto">
          <a:xfrm>
            <a:off x="12281016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Freeform 21">
            <a:extLst>
              <a:ext uri="{FF2B5EF4-FFF2-40B4-BE49-F238E27FC236}">
                <a16:creationId xmlns:a16="http://schemas.microsoft.com/office/drawing/2014/main" id="{331F6DCB-658F-DD40-FF56-0C46EA96A6C9}"/>
              </a:ext>
            </a:extLst>
          </p:cNvPr>
          <p:cNvSpPr>
            <a:spLocks/>
          </p:cNvSpPr>
          <p:nvPr/>
        </p:nvSpPr>
        <p:spPr bwMode="auto">
          <a:xfrm>
            <a:off x="12319932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F0F0F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Freeform 20">
            <a:extLst>
              <a:ext uri="{FF2B5EF4-FFF2-40B4-BE49-F238E27FC236}">
                <a16:creationId xmlns:a16="http://schemas.microsoft.com/office/drawing/2014/main" id="{3125E24D-1E97-A842-9D7C-813D35735C10}"/>
              </a:ext>
            </a:extLst>
          </p:cNvPr>
          <p:cNvSpPr>
            <a:spLocks noEditPoints="1"/>
          </p:cNvSpPr>
          <p:nvPr/>
        </p:nvSpPr>
        <p:spPr bwMode="auto">
          <a:xfrm>
            <a:off x="12037897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Freeform 21">
            <a:extLst>
              <a:ext uri="{FF2B5EF4-FFF2-40B4-BE49-F238E27FC236}">
                <a16:creationId xmlns:a16="http://schemas.microsoft.com/office/drawing/2014/main" id="{0F601866-C45B-8DC2-C0A5-7EFE20634A35}"/>
              </a:ext>
            </a:extLst>
          </p:cNvPr>
          <p:cNvSpPr>
            <a:spLocks/>
          </p:cNvSpPr>
          <p:nvPr/>
        </p:nvSpPr>
        <p:spPr bwMode="auto">
          <a:xfrm>
            <a:off x="12076813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F0F0F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Freeform 20">
            <a:extLst>
              <a:ext uri="{FF2B5EF4-FFF2-40B4-BE49-F238E27FC236}">
                <a16:creationId xmlns:a16="http://schemas.microsoft.com/office/drawing/2014/main" id="{6C319398-36D8-28E8-68C8-85D87665CB82}"/>
              </a:ext>
            </a:extLst>
          </p:cNvPr>
          <p:cNvSpPr>
            <a:spLocks noEditPoints="1"/>
          </p:cNvSpPr>
          <p:nvPr/>
        </p:nvSpPr>
        <p:spPr bwMode="auto">
          <a:xfrm>
            <a:off x="11308540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Freeform 21">
            <a:extLst>
              <a:ext uri="{FF2B5EF4-FFF2-40B4-BE49-F238E27FC236}">
                <a16:creationId xmlns:a16="http://schemas.microsoft.com/office/drawing/2014/main" id="{4259368C-C3B8-BB0D-EA11-27B43D980125}"/>
              </a:ext>
            </a:extLst>
          </p:cNvPr>
          <p:cNvSpPr>
            <a:spLocks/>
          </p:cNvSpPr>
          <p:nvPr/>
        </p:nvSpPr>
        <p:spPr bwMode="auto">
          <a:xfrm>
            <a:off x="11347456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Freeform 20">
            <a:extLst>
              <a:ext uri="{FF2B5EF4-FFF2-40B4-BE49-F238E27FC236}">
                <a16:creationId xmlns:a16="http://schemas.microsoft.com/office/drawing/2014/main" id="{EB8B36A3-3F5C-6C37-B070-09A12AC84975}"/>
              </a:ext>
            </a:extLst>
          </p:cNvPr>
          <p:cNvSpPr>
            <a:spLocks noEditPoints="1"/>
          </p:cNvSpPr>
          <p:nvPr/>
        </p:nvSpPr>
        <p:spPr bwMode="auto">
          <a:xfrm>
            <a:off x="11065422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Freeform 21">
            <a:extLst>
              <a:ext uri="{FF2B5EF4-FFF2-40B4-BE49-F238E27FC236}">
                <a16:creationId xmlns:a16="http://schemas.microsoft.com/office/drawing/2014/main" id="{5D1C4C23-9ED2-339C-5260-6DB4C78EB230}"/>
              </a:ext>
            </a:extLst>
          </p:cNvPr>
          <p:cNvSpPr>
            <a:spLocks/>
          </p:cNvSpPr>
          <p:nvPr/>
        </p:nvSpPr>
        <p:spPr bwMode="auto">
          <a:xfrm>
            <a:off x="11104338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Freeform 20">
            <a:extLst>
              <a:ext uri="{FF2B5EF4-FFF2-40B4-BE49-F238E27FC236}">
                <a16:creationId xmlns:a16="http://schemas.microsoft.com/office/drawing/2014/main" id="{14B083A8-CB5E-2F33-E30C-7AED81C73347}"/>
              </a:ext>
            </a:extLst>
          </p:cNvPr>
          <p:cNvSpPr>
            <a:spLocks noEditPoints="1"/>
          </p:cNvSpPr>
          <p:nvPr/>
        </p:nvSpPr>
        <p:spPr bwMode="auto">
          <a:xfrm>
            <a:off x="10822303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Freeform 21">
            <a:extLst>
              <a:ext uri="{FF2B5EF4-FFF2-40B4-BE49-F238E27FC236}">
                <a16:creationId xmlns:a16="http://schemas.microsoft.com/office/drawing/2014/main" id="{CEED47D8-8B22-8B52-A0FC-999137AF877A}"/>
              </a:ext>
            </a:extLst>
          </p:cNvPr>
          <p:cNvSpPr>
            <a:spLocks/>
          </p:cNvSpPr>
          <p:nvPr/>
        </p:nvSpPr>
        <p:spPr bwMode="auto">
          <a:xfrm>
            <a:off x="10861219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Freeform 20">
            <a:extLst>
              <a:ext uri="{FF2B5EF4-FFF2-40B4-BE49-F238E27FC236}">
                <a16:creationId xmlns:a16="http://schemas.microsoft.com/office/drawing/2014/main" id="{370ED19A-B00F-D9B9-D45D-1B55E3A377D7}"/>
              </a:ext>
            </a:extLst>
          </p:cNvPr>
          <p:cNvSpPr>
            <a:spLocks noEditPoints="1"/>
          </p:cNvSpPr>
          <p:nvPr/>
        </p:nvSpPr>
        <p:spPr bwMode="auto">
          <a:xfrm>
            <a:off x="10579184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Freeform 21">
            <a:extLst>
              <a:ext uri="{FF2B5EF4-FFF2-40B4-BE49-F238E27FC236}">
                <a16:creationId xmlns:a16="http://schemas.microsoft.com/office/drawing/2014/main" id="{9A7B3124-E524-908B-9878-C3A839A6F1F2}"/>
              </a:ext>
            </a:extLst>
          </p:cNvPr>
          <p:cNvSpPr>
            <a:spLocks/>
          </p:cNvSpPr>
          <p:nvPr/>
        </p:nvSpPr>
        <p:spPr bwMode="auto">
          <a:xfrm>
            <a:off x="10618100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Freeform 20">
            <a:extLst>
              <a:ext uri="{FF2B5EF4-FFF2-40B4-BE49-F238E27FC236}">
                <a16:creationId xmlns:a16="http://schemas.microsoft.com/office/drawing/2014/main" id="{C47CDE77-2036-12B1-3493-ED79B0DB248D}"/>
              </a:ext>
            </a:extLst>
          </p:cNvPr>
          <p:cNvSpPr>
            <a:spLocks noEditPoints="1"/>
          </p:cNvSpPr>
          <p:nvPr/>
        </p:nvSpPr>
        <p:spPr bwMode="auto">
          <a:xfrm>
            <a:off x="11794778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Freeform 21">
            <a:extLst>
              <a:ext uri="{FF2B5EF4-FFF2-40B4-BE49-F238E27FC236}">
                <a16:creationId xmlns:a16="http://schemas.microsoft.com/office/drawing/2014/main" id="{EE298B09-F27F-707B-7A85-9407AD4F750A}"/>
              </a:ext>
            </a:extLst>
          </p:cNvPr>
          <p:cNvSpPr>
            <a:spLocks/>
          </p:cNvSpPr>
          <p:nvPr/>
        </p:nvSpPr>
        <p:spPr bwMode="auto">
          <a:xfrm>
            <a:off x="11833694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F0F0F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Freeform 20">
            <a:extLst>
              <a:ext uri="{FF2B5EF4-FFF2-40B4-BE49-F238E27FC236}">
                <a16:creationId xmlns:a16="http://schemas.microsoft.com/office/drawing/2014/main" id="{2CA8F00B-FB11-9EA2-E1B3-DA1CE8CF95E8}"/>
              </a:ext>
            </a:extLst>
          </p:cNvPr>
          <p:cNvSpPr>
            <a:spLocks noEditPoints="1"/>
          </p:cNvSpPr>
          <p:nvPr/>
        </p:nvSpPr>
        <p:spPr bwMode="auto">
          <a:xfrm>
            <a:off x="11551659" y="771386"/>
            <a:ext cx="197197" cy="519746"/>
          </a:xfrm>
          <a:custGeom>
            <a:avLst/>
            <a:gdLst>
              <a:gd name="T0" fmla="*/ 66 w 223"/>
              <a:gd name="T1" fmla="*/ 44 h 588"/>
              <a:gd name="T2" fmla="*/ 111 w 223"/>
              <a:gd name="T3" fmla="*/ 0 h 588"/>
              <a:gd name="T4" fmla="*/ 156 w 223"/>
              <a:gd name="T5" fmla="*/ 44 h 588"/>
              <a:gd name="T6" fmla="*/ 111 w 223"/>
              <a:gd name="T7" fmla="*/ 89 h 588"/>
              <a:gd name="T8" fmla="*/ 66 w 223"/>
              <a:gd name="T9" fmla="*/ 44 h 588"/>
              <a:gd name="T10" fmla="*/ 110 w 223"/>
              <a:gd name="T11" fmla="*/ 334 h 588"/>
              <a:gd name="T12" fmla="*/ 119 w 223"/>
              <a:gd name="T13" fmla="*/ 341 h 588"/>
              <a:gd name="T14" fmla="*/ 118 w 223"/>
              <a:gd name="T15" fmla="*/ 567 h 588"/>
              <a:gd name="T16" fmla="*/ 146 w 223"/>
              <a:gd name="T17" fmla="*/ 588 h 588"/>
              <a:gd name="T18" fmla="*/ 168 w 223"/>
              <a:gd name="T19" fmla="*/ 568 h 588"/>
              <a:gd name="T20" fmla="*/ 170 w 223"/>
              <a:gd name="T21" fmla="*/ 185 h 588"/>
              <a:gd name="T22" fmla="*/ 185 w 223"/>
              <a:gd name="T23" fmla="*/ 186 h 588"/>
              <a:gd name="T24" fmla="*/ 184 w 223"/>
              <a:gd name="T25" fmla="*/ 315 h 588"/>
              <a:gd name="T26" fmla="*/ 204 w 223"/>
              <a:gd name="T27" fmla="*/ 331 h 588"/>
              <a:gd name="T28" fmla="*/ 223 w 223"/>
              <a:gd name="T29" fmla="*/ 316 h 588"/>
              <a:gd name="T30" fmla="*/ 220 w 223"/>
              <a:gd name="T31" fmla="*/ 164 h 588"/>
              <a:gd name="T32" fmla="*/ 165 w 223"/>
              <a:gd name="T33" fmla="*/ 103 h 588"/>
              <a:gd name="T34" fmla="*/ 109 w 223"/>
              <a:gd name="T35" fmla="*/ 104 h 588"/>
              <a:gd name="T36" fmla="*/ 113 w 223"/>
              <a:gd name="T37" fmla="*/ 104 h 588"/>
              <a:gd name="T38" fmla="*/ 59 w 223"/>
              <a:gd name="T39" fmla="*/ 103 h 588"/>
              <a:gd name="T40" fmla="*/ 2 w 223"/>
              <a:gd name="T41" fmla="*/ 164 h 588"/>
              <a:gd name="T42" fmla="*/ 0 w 223"/>
              <a:gd name="T43" fmla="*/ 316 h 588"/>
              <a:gd name="T44" fmla="*/ 18 w 223"/>
              <a:gd name="T45" fmla="*/ 331 h 588"/>
              <a:gd name="T46" fmla="*/ 40 w 223"/>
              <a:gd name="T47" fmla="*/ 315 h 588"/>
              <a:gd name="T48" fmla="*/ 37 w 223"/>
              <a:gd name="T49" fmla="*/ 186 h 588"/>
              <a:gd name="T50" fmla="*/ 52 w 223"/>
              <a:gd name="T51" fmla="*/ 185 h 588"/>
              <a:gd name="T52" fmla="*/ 53 w 223"/>
              <a:gd name="T53" fmla="*/ 568 h 588"/>
              <a:gd name="T54" fmla="*/ 76 w 223"/>
              <a:gd name="T55" fmla="*/ 588 h 588"/>
              <a:gd name="T56" fmla="*/ 104 w 223"/>
              <a:gd name="T57" fmla="*/ 567 h 588"/>
              <a:gd name="T58" fmla="*/ 103 w 223"/>
              <a:gd name="T59" fmla="*/ 341 h 588"/>
              <a:gd name="T60" fmla="*/ 112 w 223"/>
              <a:gd name="T61" fmla="*/ 334 h 588"/>
              <a:gd name="T62" fmla="*/ 110 w 223"/>
              <a:gd name="T63" fmla="*/ 334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588">
                <a:moveTo>
                  <a:pt x="66" y="44"/>
                </a:moveTo>
                <a:cubicBezTo>
                  <a:pt x="66" y="20"/>
                  <a:pt x="86" y="0"/>
                  <a:pt x="111" y="0"/>
                </a:cubicBezTo>
                <a:cubicBezTo>
                  <a:pt x="136" y="0"/>
                  <a:pt x="156" y="20"/>
                  <a:pt x="156" y="44"/>
                </a:cubicBezTo>
                <a:cubicBezTo>
                  <a:pt x="156" y="69"/>
                  <a:pt x="136" y="89"/>
                  <a:pt x="111" y="89"/>
                </a:cubicBezTo>
                <a:cubicBezTo>
                  <a:pt x="86" y="89"/>
                  <a:pt x="66" y="69"/>
                  <a:pt x="66" y="44"/>
                </a:cubicBezTo>
                <a:moveTo>
                  <a:pt x="110" y="334"/>
                </a:moveTo>
                <a:cubicBezTo>
                  <a:pt x="119" y="332"/>
                  <a:pt x="119" y="341"/>
                  <a:pt x="119" y="341"/>
                </a:cubicBezTo>
                <a:cubicBezTo>
                  <a:pt x="119" y="341"/>
                  <a:pt x="118" y="553"/>
                  <a:pt x="118" y="567"/>
                </a:cubicBezTo>
                <a:cubicBezTo>
                  <a:pt x="123" y="580"/>
                  <a:pt x="128" y="588"/>
                  <a:pt x="146" y="588"/>
                </a:cubicBezTo>
                <a:cubicBezTo>
                  <a:pt x="165" y="588"/>
                  <a:pt x="168" y="573"/>
                  <a:pt x="168" y="568"/>
                </a:cubicBezTo>
                <a:cubicBezTo>
                  <a:pt x="168" y="568"/>
                  <a:pt x="168" y="214"/>
                  <a:pt x="170" y="185"/>
                </a:cubicBezTo>
                <a:cubicBezTo>
                  <a:pt x="179" y="172"/>
                  <a:pt x="185" y="186"/>
                  <a:pt x="185" y="186"/>
                </a:cubicBezTo>
                <a:cubicBezTo>
                  <a:pt x="185" y="186"/>
                  <a:pt x="184" y="292"/>
                  <a:pt x="184" y="315"/>
                </a:cubicBezTo>
                <a:cubicBezTo>
                  <a:pt x="184" y="331"/>
                  <a:pt x="200" y="331"/>
                  <a:pt x="204" y="331"/>
                </a:cubicBezTo>
                <a:cubicBezTo>
                  <a:pt x="220" y="331"/>
                  <a:pt x="220" y="321"/>
                  <a:pt x="223" y="316"/>
                </a:cubicBezTo>
                <a:cubicBezTo>
                  <a:pt x="223" y="316"/>
                  <a:pt x="220" y="196"/>
                  <a:pt x="220" y="164"/>
                </a:cubicBezTo>
                <a:cubicBezTo>
                  <a:pt x="215" y="116"/>
                  <a:pt x="179" y="107"/>
                  <a:pt x="165" y="103"/>
                </a:cubicBezTo>
                <a:cubicBezTo>
                  <a:pt x="165" y="103"/>
                  <a:pt x="120" y="104"/>
                  <a:pt x="109" y="104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03" y="104"/>
                  <a:pt x="59" y="103"/>
                  <a:pt x="59" y="103"/>
                </a:cubicBezTo>
                <a:cubicBezTo>
                  <a:pt x="45" y="107"/>
                  <a:pt x="7" y="116"/>
                  <a:pt x="2" y="164"/>
                </a:cubicBezTo>
                <a:cubicBezTo>
                  <a:pt x="2" y="196"/>
                  <a:pt x="0" y="316"/>
                  <a:pt x="0" y="316"/>
                </a:cubicBezTo>
                <a:cubicBezTo>
                  <a:pt x="2" y="321"/>
                  <a:pt x="3" y="331"/>
                  <a:pt x="18" y="331"/>
                </a:cubicBezTo>
                <a:cubicBezTo>
                  <a:pt x="23" y="331"/>
                  <a:pt x="38" y="331"/>
                  <a:pt x="40" y="315"/>
                </a:cubicBezTo>
                <a:cubicBezTo>
                  <a:pt x="38" y="292"/>
                  <a:pt x="37" y="186"/>
                  <a:pt x="37" y="186"/>
                </a:cubicBezTo>
                <a:cubicBezTo>
                  <a:pt x="37" y="186"/>
                  <a:pt x="45" y="172"/>
                  <a:pt x="52" y="185"/>
                </a:cubicBezTo>
                <a:cubicBezTo>
                  <a:pt x="53" y="214"/>
                  <a:pt x="53" y="568"/>
                  <a:pt x="53" y="568"/>
                </a:cubicBezTo>
                <a:cubicBezTo>
                  <a:pt x="55" y="573"/>
                  <a:pt x="59" y="588"/>
                  <a:pt x="76" y="588"/>
                </a:cubicBezTo>
                <a:cubicBezTo>
                  <a:pt x="95" y="588"/>
                  <a:pt x="99" y="580"/>
                  <a:pt x="104" y="567"/>
                </a:cubicBezTo>
                <a:cubicBezTo>
                  <a:pt x="104" y="553"/>
                  <a:pt x="103" y="341"/>
                  <a:pt x="103" y="341"/>
                </a:cubicBezTo>
                <a:cubicBezTo>
                  <a:pt x="103" y="341"/>
                  <a:pt x="103" y="332"/>
                  <a:pt x="112" y="334"/>
                </a:cubicBezTo>
                <a:cubicBezTo>
                  <a:pt x="110" y="334"/>
                  <a:pt x="110" y="334"/>
                  <a:pt x="110" y="334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Freeform 21">
            <a:extLst>
              <a:ext uri="{FF2B5EF4-FFF2-40B4-BE49-F238E27FC236}">
                <a16:creationId xmlns:a16="http://schemas.microsoft.com/office/drawing/2014/main" id="{2252EDB0-9E24-F5A6-6447-967B79D83F0B}"/>
              </a:ext>
            </a:extLst>
          </p:cNvPr>
          <p:cNvSpPr>
            <a:spLocks/>
          </p:cNvSpPr>
          <p:nvPr/>
        </p:nvSpPr>
        <p:spPr bwMode="auto">
          <a:xfrm>
            <a:off x="11590575" y="860818"/>
            <a:ext cx="117869" cy="185223"/>
          </a:xfrm>
          <a:custGeom>
            <a:avLst/>
            <a:gdLst>
              <a:gd name="T0" fmla="*/ 128 w 133"/>
              <a:gd name="T1" fmla="*/ 121 h 210"/>
              <a:gd name="T2" fmla="*/ 121 w 133"/>
              <a:gd name="T3" fmla="*/ 0 h 210"/>
              <a:gd name="T4" fmla="*/ 111 w 133"/>
              <a:gd name="T5" fmla="*/ 0 h 210"/>
              <a:gd name="T6" fmla="*/ 67 w 133"/>
              <a:gd name="T7" fmla="*/ 99 h 210"/>
              <a:gd name="T8" fmla="*/ 22 w 133"/>
              <a:gd name="T9" fmla="*/ 0 h 210"/>
              <a:gd name="T10" fmla="*/ 12 w 133"/>
              <a:gd name="T11" fmla="*/ 1 h 210"/>
              <a:gd name="T12" fmla="*/ 5 w 133"/>
              <a:gd name="T13" fmla="*/ 121 h 210"/>
              <a:gd name="T14" fmla="*/ 1 w 133"/>
              <a:gd name="T15" fmla="*/ 210 h 210"/>
              <a:gd name="T16" fmla="*/ 72 w 133"/>
              <a:gd name="T17" fmla="*/ 209 h 210"/>
              <a:gd name="T18" fmla="*/ 72 w 133"/>
              <a:gd name="T19" fmla="*/ 208 h 210"/>
              <a:gd name="T20" fmla="*/ 133 w 133"/>
              <a:gd name="T21" fmla="*/ 210 h 210"/>
              <a:gd name="T22" fmla="*/ 128 w 133"/>
              <a:gd name="T23" fmla="*/ 12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210">
                <a:moveTo>
                  <a:pt x="128" y="121"/>
                </a:moveTo>
                <a:cubicBezTo>
                  <a:pt x="116" y="94"/>
                  <a:pt x="121" y="0"/>
                  <a:pt x="12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7" y="30"/>
                  <a:pt x="83" y="93"/>
                  <a:pt x="67" y="99"/>
                </a:cubicBezTo>
                <a:cubicBezTo>
                  <a:pt x="50" y="92"/>
                  <a:pt x="26" y="29"/>
                  <a:pt x="2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7" y="94"/>
                  <a:pt x="5" y="121"/>
                </a:cubicBezTo>
                <a:cubicBezTo>
                  <a:pt x="5" y="123"/>
                  <a:pt x="0" y="207"/>
                  <a:pt x="1" y="210"/>
                </a:cubicBezTo>
                <a:cubicBezTo>
                  <a:pt x="1" y="210"/>
                  <a:pt x="60" y="208"/>
                  <a:pt x="72" y="209"/>
                </a:cubicBezTo>
                <a:cubicBezTo>
                  <a:pt x="72" y="209"/>
                  <a:pt x="72" y="209"/>
                  <a:pt x="72" y="208"/>
                </a:cubicBezTo>
                <a:cubicBezTo>
                  <a:pt x="91" y="208"/>
                  <a:pt x="133" y="210"/>
                  <a:pt x="133" y="210"/>
                </a:cubicBezTo>
                <a:cubicBezTo>
                  <a:pt x="133" y="207"/>
                  <a:pt x="130" y="122"/>
                  <a:pt x="128" y="121"/>
                </a:cubicBezTo>
              </a:path>
            </a:pathLst>
          </a:custGeom>
          <a:solidFill>
            <a:srgbClr val="C0C0C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Freeform 8">
            <a:extLst>
              <a:ext uri="{FF2B5EF4-FFF2-40B4-BE49-F238E27FC236}">
                <a16:creationId xmlns:a16="http://schemas.microsoft.com/office/drawing/2014/main" id="{B0BCFD82-5A72-70CB-9183-FE415DA8A0E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029380" y="549146"/>
            <a:ext cx="1011955" cy="800548"/>
          </a:xfrm>
          <a:custGeom>
            <a:avLst/>
            <a:gdLst>
              <a:gd name="T0" fmla="*/ 564 w 622"/>
              <a:gd name="T1" fmla="*/ 258 h 485"/>
              <a:gd name="T2" fmla="*/ 507 w 622"/>
              <a:gd name="T3" fmla="*/ 258 h 485"/>
              <a:gd name="T4" fmla="*/ 484 w 622"/>
              <a:gd name="T5" fmla="*/ 35 h 485"/>
              <a:gd name="T6" fmla="*/ 338 w 622"/>
              <a:gd name="T7" fmla="*/ 35 h 485"/>
              <a:gd name="T8" fmla="*/ 265 w 622"/>
              <a:gd name="T9" fmla="*/ 289 h 485"/>
              <a:gd name="T10" fmla="*/ 257 w 622"/>
              <a:gd name="T11" fmla="*/ 304 h 485"/>
              <a:gd name="T12" fmla="*/ 257 w 622"/>
              <a:gd name="T13" fmla="*/ 400 h 485"/>
              <a:gd name="T14" fmla="*/ 246 w 622"/>
              <a:gd name="T15" fmla="*/ 400 h 485"/>
              <a:gd name="T16" fmla="*/ 246 w 622"/>
              <a:gd name="T17" fmla="*/ 16 h 485"/>
              <a:gd name="T18" fmla="*/ 230 w 622"/>
              <a:gd name="T19" fmla="*/ 0 h 485"/>
              <a:gd name="T20" fmla="*/ 215 w 622"/>
              <a:gd name="T21" fmla="*/ 16 h 485"/>
              <a:gd name="T22" fmla="*/ 215 w 622"/>
              <a:gd name="T23" fmla="*/ 362 h 485"/>
              <a:gd name="T24" fmla="*/ 200 w 622"/>
              <a:gd name="T25" fmla="*/ 362 h 485"/>
              <a:gd name="T26" fmla="*/ 200 w 622"/>
              <a:gd name="T27" fmla="*/ 423 h 485"/>
              <a:gd name="T28" fmla="*/ 0 w 622"/>
              <a:gd name="T29" fmla="*/ 423 h 485"/>
              <a:gd name="T30" fmla="*/ 0 w 622"/>
              <a:gd name="T31" fmla="*/ 443 h 485"/>
              <a:gd name="T32" fmla="*/ 215 w 622"/>
              <a:gd name="T33" fmla="*/ 443 h 485"/>
              <a:gd name="T34" fmla="*/ 242 w 622"/>
              <a:gd name="T35" fmla="*/ 458 h 485"/>
              <a:gd name="T36" fmla="*/ 269 w 622"/>
              <a:gd name="T37" fmla="*/ 458 h 485"/>
              <a:gd name="T38" fmla="*/ 269 w 622"/>
              <a:gd name="T39" fmla="*/ 454 h 485"/>
              <a:gd name="T40" fmla="*/ 311 w 622"/>
              <a:gd name="T41" fmla="*/ 485 h 485"/>
              <a:gd name="T42" fmla="*/ 353 w 622"/>
              <a:gd name="T43" fmla="*/ 454 h 485"/>
              <a:gd name="T44" fmla="*/ 453 w 622"/>
              <a:gd name="T45" fmla="*/ 454 h 485"/>
              <a:gd name="T46" fmla="*/ 453 w 622"/>
              <a:gd name="T47" fmla="*/ 454 h 485"/>
              <a:gd name="T48" fmla="*/ 503 w 622"/>
              <a:gd name="T49" fmla="*/ 454 h 485"/>
              <a:gd name="T50" fmla="*/ 545 w 622"/>
              <a:gd name="T51" fmla="*/ 485 h 485"/>
              <a:gd name="T52" fmla="*/ 587 w 622"/>
              <a:gd name="T53" fmla="*/ 454 h 485"/>
              <a:gd name="T54" fmla="*/ 603 w 622"/>
              <a:gd name="T55" fmla="*/ 454 h 485"/>
              <a:gd name="T56" fmla="*/ 622 w 622"/>
              <a:gd name="T57" fmla="*/ 443 h 485"/>
              <a:gd name="T58" fmla="*/ 622 w 622"/>
              <a:gd name="T59" fmla="*/ 350 h 485"/>
              <a:gd name="T60" fmla="*/ 564 w 622"/>
              <a:gd name="T61" fmla="*/ 258 h 485"/>
              <a:gd name="T62" fmla="*/ 307 w 622"/>
              <a:gd name="T63" fmla="*/ 258 h 485"/>
              <a:gd name="T64" fmla="*/ 361 w 622"/>
              <a:gd name="T65" fmla="*/ 58 h 485"/>
              <a:gd name="T66" fmla="*/ 461 w 622"/>
              <a:gd name="T67" fmla="*/ 58 h 485"/>
              <a:gd name="T68" fmla="*/ 480 w 622"/>
              <a:gd name="T69" fmla="*/ 258 h 485"/>
              <a:gd name="T70" fmla="*/ 307 w 622"/>
              <a:gd name="T71" fmla="*/ 258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22" h="485">
                <a:moveTo>
                  <a:pt x="564" y="258"/>
                </a:moveTo>
                <a:cubicBezTo>
                  <a:pt x="507" y="258"/>
                  <a:pt x="507" y="258"/>
                  <a:pt x="507" y="258"/>
                </a:cubicBezTo>
                <a:cubicBezTo>
                  <a:pt x="484" y="35"/>
                  <a:pt x="484" y="35"/>
                  <a:pt x="484" y="35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265" y="289"/>
                  <a:pt x="265" y="289"/>
                  <a:pt x="265" y="289"/>
                </a:cubicBezTo>
                <a:cubicBezTo>
                  <a:pt x="261" y="293"/>
                  <a:pt x="257" y="296"/>
                  <a:pt x="257" y="304"/>
                </a:cubicBezTo>
                <a:cubicBezTo>
                  <a:pt x="257" y="400"/>
                  <a:pt x="257" y="400"/>
                  <a:pt x="257" y="400"/>
                </a:cubicBezTo>
                <a:cubicBezTo>
                  <a:pt x="246" y="400"/>
                  <a:pt x="246" y="400"/>
                  <a:pt x="246" y="400"/>
                </a:cubicBezTo>
                <a:cubicBezTo>
                  <a:pt x="246" y="16"/>
                  <a:pt x="246" y="16"/>
                  <a:pt x="246" y="16"/>
                </a:cubicBezTo>
                <a:cubicBezTo>
                  <a:pt x="246" y="4"/>
                  <a:pt x="238" y="0"/>
                  <a:pt x="230" y="0"/>
                </a:cubicBezTo>
                <a:cubicBezTo>
                  <a:pt x="223" y="0"/>
                  <a:pt x="215" y="4"/>
                  <a:pt x="215" y="16"/>
                </a:cubicBezTo>
                <a:cubicBezTo>
                  <a:pt x="215" y="362"/>
                  <a:pt x="215" y="362"/>
                  <a:pt x="215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423"/>
                  <a:pt x="200" y="423"/>
                  <a:pt x="200" y="423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43"/>
                  <a:pt x="0" y="443"/>
                  <a:pt x="0" y="443"/>
                </a:cubicBezTo>
                <a:cubicBezTo>
                  <a:pt x="215" y="443"/>
                  <a:pt x="215" y="443"/>
                  <a:pt x="215" y="443"/>
                </a:cubicBezTo>
                <a:cubicBezTo>
                  <a:pt x="223" y="450"/>
                  <a:pt x="230" y="458"/>
                  <a:pt x="242" y="458"/>
                </a:cubicBezTo>
                <a:cubicBezTo>
                  <a:pt x="269" y="458"/>
                  <a:pt x="269" y="458"/>
                  <a:pt x="269" y="458"/>
                </a:cubicBezTo>
                <a:cubicBezTo>
                  <a:pt x="269" y="454"/>
                  <a:pt x="269" y="454"/>
                  <a:pt x="269" y="454"/>
                </a:cubicBezTo>
                <a:cubicBezTo>
                  <a:pt x="276" y="473"/>
                  <a:pt x="292" y="485"/>
                  <a:pt x="311" y="485"/>
                </a:cubicBezTo>
                <a:cubicBezTo>
                  <a:pt x="330" y="485"/>
                  <a:pt x="349" y="473"/>
                  <a:pt x="353" y="454"/>
                </a:cubicBezTo>
                <a:cubicBezTo>
                  <a:pt x="453" y="454"/>
                  <a:pt x="453" y="454"/>
                  <a:pt x="453" y="454"/>
                </a:cubicBezTo>
                <a:cubicBezTo>
                  <a:pt x="453" y="454"/>
                  <a:pt x="453" y="454"/>
                  <a:pt x="453" y="454"/>
                </a:cubicBezTo>
                <a:cubicBezTo>
                  <a:pt x="503" y="454"/>
                  <a:pt x="503" y="454"/>
                  <a:pt x="503" y="454"/>
                </a:cubicBezTo>
                <a:cubicBezTo>
                  <a:pt x="507" y="473"/>
                  <a:pt x="526" y="485"/>
                  <a:pt x="545" y="485"/>
                </a:cubicBezTo>
                <a:cubicBezTo>
                  <a:pt x="564" y="485"/>
                  <a:pt x="580" y="473"/>
                  <a:pt x="587" y="454"/>
                </a:cubicBezTo>
                <a:cubicBezTo>
                  <a:pt x="603" y="454"/>
                  <a:pt x="603" y="454"/>
                  <a:pt x="603" y="454"/>
                </a:cubicBezTo>
                <a:cubicBezTo>
                  <a:pt x="614" y="454"/>
                  <a:pt x="622" y="450"/>
                  <a:pt x="622" y="443"/>
                </a:cubicBezTo>
                <a:cubicBezTo>
                  <a:pt x="622" y="350"/>
                  <a:pt x="622" y="350"/>
                  <a:pt x="622" y="350"/>
                </a:cubicBezTo>
                <a:cubicBezTo>
                  <a:pt x="622" y="346"/>
                  <a:pt x="576" y="258"/>
                  <a:pt x="564" y="258"/>
                </a:cubicBezTo>
                <a:close/>
                <a:moveTo>
                  <a:pt x="307" y="258"/>
                </a:moveTo>
                <a:cubicBezTo>
                  <a:pt x="361" y="58"/>
                  <a:pt x="361" y="58"/>
                  <a:pt x="361" y="58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80" y="258"/>
                  <a:pt x="480" y="258"/>
                  <a:pt x="480" y="258"/>
                </a:cubicBezTo>
                <a:cubicBezTo>
                  <a:pt x="307" y="258"/>
                  <a:pt x="307" y="258"/>
                  <a:pt x="307" y="258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de-DE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chteck 106">
            <a:extLst>
              <a:ext uri="{FF2B5EF4-FFF2-40B4-BE49-F238E27FC236}">
                <a16:creationId xmlns:a16="http://schemas.microsoft.com/office/drawing/2014/main" id="{7FA40772-211F-D406-166A-7AEBED3A071A}"/>
              </a:ext>
            </a:extLst>
          </p:cNvPr>
          <p:cNvSpPr/>
          <p:nvPr/>
        </p:nvSpPr>
        <p:spPr bwMode="gray">
          <a:xfrm>
            <a:off x="52666" y="10264"/>
            <a:ext cx="2435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</p:spTree>
    <p:extLst>
      <p:ext uri="{BB962C8B-B14F-4D97-AF65-F5344CB8AC3E}">
        <p14:creationId xmlns:p14="http://schemas.microsoft.com/office/powerpoint/2010/main" val="64556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477" grpId="0"/>
      <p:bldP spid="480" grpId="0"/>
      <p:bldP spid="481" grpId="0" animBg="1"/>
      <p:bldP spid="482" grpId="0" animBg="1"/>
      <p:bldP spid="483" grpId="0" animBg="1"/>
      <p:bldP spid="484" grpId="0" animBg="1"/>
      <p:bldP spid="485" grpId="0" animBg="1"/>
      <p:bldP spid="486" grpId="0" animBg="1"/>
      <p:bldP spid="487" grpId="0" animBg="1"/>
      <p:bldP spid="488" grpId="0" animBg="1"/>
      <p:bldP spid="489" grpId="0" animBg="1"/>
      <p:bldP spid="490" grpId="0" animBg="1"/>
      <p:bldP spid="491" grpId="0" animBg="1"/>
      <p:bldP spid="492" grpId="0" animBg="1"/>
      <p:bldP spid="493" grpId="0" animBg="1"/>
      <p:bldP spid="494" grpId="0" animBg="1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07" grpId="0" animBg="1"/>
      <p:bldP spid="508" grpId="0" animBg="1"/>
      <p:bldP spid="509" grpId="0" animBg="1"/>
      <p:bldP spid="510" grpId="0" animBg="1"/>
      <p:bldP spid="511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75000"/>
              </a:schemeClr>
            </a:gs>
            <a:gs pos="79000">
              <a:schemeClr val="lt1">
                <a:tint val="98000"/>
                <a:satMod val="130000"/>
                <a:shade val="90000"/>
                <a:lumMod val="5000"/>
                <a:lumOff val="95000"/>
              </a:schemeClr>
            </a:gs>
            <a:gs pos="100000">
              <a:schemeClr val="lt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Rechteck 5">
            <a:extLst>
              <a:ext uri="{FF2B5EF4-FFF2-40B4-BE49-F238E27FC236}">
                <a16:creationId xmlns:a16="http://schemas.microsoft.com/office/drawing/2014/main" id="{FC15F70C-0A24-4D9A-9CF6-5A7FA9554F80}"/>
              </a:ext>
            </a:extLst>
          </p:cNvPr>
          <p:cNvSpPr/>
          <p:nvPr/>
        </p:nvSpPr>
        <p:spPr bwMode="auto">
          <a:xfrm>
            <a:off x="0" y="5551461"/>
            <a:ext cx="12204501" cy="1492096"/>
          </a:xfrm>
          <a:custGeom>
            <a:avLst/>
            <a:gdLst>
              <a:gd name="connsiteX0" fmla="*/ 0 w 12190414"/>
              <a:gd name="connsiteY0" fmla="*/ 0 h 2808976"/>
              <a:gd name="connsiteX1" fmla="*/ 12190414 w 12190414"/>
              <a:gd name="connsiteY1" fmla="*/ 0 h 2808976"/>
              <a:gd name="connsiteX2" fmla="*/ 12190414 w 12190414"/>
              <a:gd name="connsiteY2" fmla="*/ 2808976 h 2808976"/>
              <a:gd name="connsiteX3" fmla="*/ 0 w 12190414"/>
              <a:gd name="connsiteY3" fmla="*/ 2808976 h 2808976"/>
              <a:gd name="connsiteX4" fmla="*/ 0 w 12190414"/>
              <a:gd name="connsiteY4" fmla="*/ 0 h 2808976"/>
              <a:gd name="connsiteX0" fmla="*/ 0 w 12190414"/>
              <a:gd name="connsiteY0" fmla="*/ 0 h 2808976"/>
              <a:gd name="connsiteX1" fmla="*/ 12190414 w 12190414"/>
              <a:gd name="connsiteY1" fmla="*/ 0 h 2808976"/>
              <a:gd name="connsiteX2" fmla="*/ 12190414 w 12190414"/>
              <a:gd name="connsiteY2" fmla="*/ 2808976 h 2808976"/>
              <a:gd name="connsiteX3" fmla="*/ 0 w 12190414"/>
              <a:gd name="connsiteY3" fmla="*/ 2808976 h 2808976"/>
              <a:gd name="connsiteX4" fmla="*/ 0 w 12190414"/>
              <a:gd name="connsiteY4" fmla="*/ 0 h 2808976"/>
              <a:gd name="connsiteX0" fmla="*/ 16625 w 12207039"/>
              <a:gd name="connsiteY0" fmla="*/ 726 h 2809702"/>
              <a:gd name="connsiteX1" fmla="*/ 0 w 12207039"/>
              <a:gd name="connsiteY1" fmla="*/ 0 h 2809702"/>
              <a:gd name="connsiteX2" fmla="*/ 12207039 w 12207039"/>
              <a:gd name="connsiteY2" fmla="*/ 726 h 2809702"/>
              <a:gd name="connsiteX3" fmla="*/ 12207039 w 12207039"/>
              <a:gd name="connsiteY3" fmla="*/ 2809702 h 2809702"/>
              <a:gd name="connsiteX4" fmla="*/ 16625 w 12207039"/>
              <a:gd name="connsiteY4" fmla="*/ 2809702 h 2809702"/>
              <a:gd name="connsiteX5" fmla="*/ 16625 w 12207039"/>
              <a:gd name="connsiteY5" fmla="*/ 726 h 2809702"/>
              <a:gd name="connsiteX0" fmla="*/ 0 w 12747367"/>
              <a:gd name="connsiteY0" fmla="*/ 0 h 2850540"/>
              <a:gd name="connsiteX1" fmla="*/ 540328 w 12747367"/>
              <a:gd name="connsiteY1" fmla="*/ 40838 h 2850540"/>
              <a:gd name="connsiteX2" fmla="*/ 12747367 w 12747367"/>
              <a:gd name="connsiteY2" fmla="*/ 41564 h 2850540"/>
              <a:gd name="connsiteX3" fmla="*/ 12747367 w 12747367"/>
              <a:gd name="connsiteY3" fmla="*/ 2850540 h 2850540"/>
              <a:gd name="connsiteX4" fmla="*/ 556953 w 12747367"/>
              <a:gd name="connsiteY4" fmla="*/ 2850540 h 2850540"/>
              <a:gd name="connsiteX5" fmla="*/ 0 w 12747367"/>
              <a:gd name="connsiteY5" fmla="*/ 0 h 2850540"/>
              <a:gd name="connsiteX0" fmla="*/ 0 w 12747367"/>
              <a:gd name="connsiteY0" fmla="*/ 0 h 2850540"/>
              <a:gd name="connsiteX1" fmla="*/ 9576262 w 12747367"/>
              <a:gd name="connsiteY1" fmla="*/ 65776 h 2850540"/>
              <a:gd name="connsiteX2" fmla="*/ 12747367 w 12747367"/>
              <a:gd name="connsiteY2" fmla="*/ 41564 h 2850540"/>
              <a:gd name="connsiteX3" fmla="*/ 12747367 w 12747367"/>
              <a:gd name="connsiteY3" fmla="*/ 2850540 h 2850540"/>
              <a:gd name="connsiteX4" fmla="*/ 556953 w 12747367"/>
              <a:gd name="connsiteY4" fmla="*/ 2850540 h 2850540"/>
              <a:gd name="connsiteX5" fmla="*/ 0 w 12747367"/>
              <a:gd name="connsiteY5" fmla="*/ 0 h 2850540"/>
              <a:gd name="connsiteX0" fmla="*/ 0 w 12207040"/>
              <a:gd name="connsiteY0" fmla="*/ 24938 h 2808976"/>
              <a:gd name="connsiteX1" fmla="*/ 9035935 w 12207040"/>
              <a:gd name="connsiteY1" fmla="*/ 24212 h 2808976"/>
              <a:gd name="connsiteX2" fmla="*/ 12207040 w 12207040"/>
              <a:gd name="connsiteY2" fmla="*/ 0 h 2808976"/>
              <a:gd name="connsiteX3" fmla="*/ 12207040 w 12207040"/>
              <a:gd name="connsiteY3" fmla="*/ 2808976 h 2808976"/>
              <a:gd name="connsiteX4" fmla="*/ 16626 w 12207040"/>
              <a:gd name="connsiteY4" fmla="*/ 2808976 h 2808976"/>
              <a:gd name="connsiteX5" fmla="*/ 0 w 12207040"/>
              <a:gd name="connsiteY5" fmla="*/ 24938 h 2808976"/>
              <a:gd name="connsiteX0" fmla="*/ 0 w 12207040"/>
              <a:gd name="connsiteY0" fmla="*/ 24938 h 2808976"/>
              <a:gd name="connsiteX1" fmla="*/ 5802284 w 12207040"/>
              <a:gd name="connsiteY1" fmla="*/ 325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24938 h 2808976"/>
              <a:gd name="connsiteX1" fmla="*/ 5777346 w 12207040"/>
              <a:gd name="connsiteY1" fmla="*/ 1861325 h 2808976"/>
              <a:gd name="connsiteX2" fmla="*/ 9035935 w 12207040"/>
              <a:gd name="connsiteY2" fmla="*/ 24212 h 2808976"/>
              <a:gd name="connsiteX3" fmla="*/ 12207040 w 12207040"/>
              <a:gd name="connsiteY3" fmla="*/ 0 h 2808976"/>
              <a:gd name="connsiteX4" fmla="*/ 12207040 w 12207040"/>
              <a:gd name="connsiteY4" fmla="*/ 2808976 h 2808976"/>
              <a:gd name="connsiteX5" fmla="*/ 16626 w 12207040"/>
              <a:gd name="connsiteY5" fmla="*/ 2808976 h 2808976"/>
              <a:gd name="connsiteX6" fmla="*/ 0 w 12207040"/>
              <a:gd name="connsiteY6" fmla="*/ 24938 h 2808976"/>
              <a:gd name="connsiteX0" fmla="*/ 0 w 12207040"/>
              <a:gd name="connsiteY0" fmla="*/ 33759 h 2817797"/>
              <a:gd name="connsiteX1" fmla="*/ 5777346 w 12207040"/>
              <a:gd name="connsiteY1" fmla="*/ 1870146 h 2817797"/>
              <a:gd name="connsiteX2" fmla="*/ 12207040 w 12207040"/>
              <a:gd name="connsiteY2" fmla="*/ 8821 h 2817797"/>
              <a:gd name="connsiteX3" fmla="*/ 12207040 w 12207040"/>
              <a:gd name="connsiteY3" fmla="*/ 2817797 h 2817797"/>
              <a:gd name="connsiteX4" fmla="*/ 16626 w 12207040"/>
              <a:gd name="connsiteY4" fmla="*/ 2817797 h 2817797"/>
              <a:gd name="connsiteX5" fmla="*/ 0 w 12207040"/>
              <a:gd name="connsiteY5" fmla="*/ 33759 h 2817797"/>
              <a:gd name="connsiteX0" fmla="*/ 0 w 12207040"/>
              <a:gd name="connsiteY0" fmla="*/ 33525 h 2817563"/>
              <a:gd name="connsiteX1" fmla="*/ 5960226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960226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25 h 2817563"/>
              <a:gd name="connsiteX1" fmla="*/ 5827222 w 12207040"/>
              <a:gd name="connsiteY1" fmla="*/ 1928101 h 2817563"/>
              <a:gd name="connsiteX2" fmla="*/ 12207040 w 12207040"/>
              <a:gd name="connsiteY2" fmla="*/ 8587 h 2817563"/>
              <a:gd name="connsiteX3" fmla="*/ 12207040 w 12207040"/>
              <a:gd name="connsiteY3" fmla="*/ 2817563 h 2817563"/>
              <a:gd name="connsiteX4" fmla="*/ 16626 w 12207040"/>
              <a:gd name="connsiteY4" fmla="*/ 2817563 h 2817563"/>
              <a:gd name="connsiteX5" fmla="*/ 0 w 12207040"/>
              <a:gd name="connsiteY5" fmla="*/ 33525 h 2817563"/>
              <a:gd name="connsiteX0" fmla="*/ 0 w 12207040"/>
              <a:gd name="connsiteY0" fmla="*/ 33556 h 2817594"/>
              <a:gd name="connsiteX1" fmla="*/ 5827222 w 12207040"/>
              <a:gd name="connsiteY1" fmla="*/ 1928132 h 2817594"/>
              <a:gd name="connsiteX2" fmla="*/ 12207040 w 12207040"/>
              <a:gd name="connsiteY2" fmla="*/ 8618 h 2817594"/>
              <a:gd name="connsiteX3" fmla="*/ 12207040 w 12207040"/>
              <a:gd name="connsiteY3" fmla="*/ 2817594 h 2817594"/>
              <a:gd name="connsiteX4" fmla="*/ 16626 w 12207040"/>
              <a:gd name="connsiteY4" fmla="*/ 2817594 h 2817594"/>
              <a:gd name="connsiteX5" fmla="*/ 0 w 12207040"/>
              <a:gd name="connsiteY5" fmla="*/ 33556 h 2817594"/>
              <a:gd name="connsiteX0" fmla="*/ 0 w 12207040"/>
              <a:gd name="connsiteY0" fmla="*/ 33556 h 2817594"/>
              <a:gd name="connsiteX1" fmla="*/ 5827222 w 12207040"/>
              <a:gd name="connsiteY1" fmla="*/ 1928132 h 2817594"/>
              <a:gd name="connsiteX2" fmla="*/ 12207040 w 12207040"/>
              <a:gd name="connsiteY2" fmla="*/ 8618 h 2817594"/>
              <a:gd name="connsiteX3" fmla="*/ 12207040 w 12207040"/>
              <a:gd name="connsiteY3" fmla="*/ 2817594 h 2817594"/>
              <a:gd name="connsiteX4" fmla="*/ 16626 w 12207040"/>
              <a:gd name="connsiteY4" fmla="*/ 2817594 h 2817594"/>
              <a:gd name="connsiteX5" fmla="*/ 0 w 12207040"/>
              <a:gd name="connsiteY5" fmla="*/ 33556 h 2817594"/>
              <a:gd name="connsiteX0" fmla="*/ 0 w 12207040"/>
              <a:gd name="connsiteY0" fmla="*/ 33556 h 2817594"/>
              <a:gd name="connsiteX1" fmla="*/ 5827222 w 12207040"/>
              <a:gd name="connsiteY1" fmla="*/ 1928132 h 2817594"/>
              <a:gd name="connsiteX2" fmla="*/ 12207040 w 12207040"/>
              <a:gd name="connsiteY2" fmla="*/ 8618 h 2817594"/>
              <a:gd name="connsiteX3" fmla="*/ 12207040 w 12207040"/>
              <a:gd name="connsiteY3" fmla="*/ 2817594 h 2817594"/>
              <a:gd name="connsiteX4" fmla="*/ 16626 w 12207040"/>
              <a:gd name="connsiteY4" fmla="*/ 2817594 h 2817594"/>
              <a:gd name="connsiteX5" fmla="*/ 0 w 12207040"/>
              <a:gd name="connsiteY5" fmla="*/ 33556 h 2817594"/>
              <a:gd name="connsiteX0" fmla="*/ 0 w 12207040"/>
              <a:gd name="connsiteY0" fmla="*/ 33556 h 3641836"/>
              <a:gd name="connsiteX1" fmla="*/ 5827222 w 12207040"/>
              <a:gd name="connsiteY1" fmla="*/ 1928132 h 3641836"/>
              <a:gd name="connsiteX2" fmla="*/ 12207040 w 12207040"/>
              <a:gd name="connsiteY2" fmla="*/ 8618 h 3641836"/>
              <a:gd name="connsiteX3" fmla="*/ 12207040 w 12207040"/>
              <a:gd name="connsiteY3" fmla="*/ 2817594 h 3641836"/>
              <a:gd name="connsiteX4" fmla="*/ 5781 w 12207040"/>
              <a:gd name="connsiteY4" fmla="*/ 3641836 h 3641836"/>
              <a:gd name="connsiteX5" fmla="*/ 0 w 12207040"/>
              <a:gd name="connsiteY5" fmla="*/ 33556 h 3641836"/>
              <a:gd name="connsiteX0" fmla="*/ 0 w 12207040"/>
              <a:gd name="connsiteY0" fmla="*/ 33556 h 3641836"/>
              <a:gd name="connsiteX1" fmla="*/ 5827222 w 12207040"/>
              <a:gd name="connsiteY1" fmla="*/ 1928132 h 3641836"/>
              <a:gd name="connsiteX2" fmla="*/ 12207040 w 12207040"/>
              <a:gd name="connsiteY2" fmla="*/ 8618 h 3641836"/>
              <a:gd name="connsiteX3" fmla="*/ 12163659 w 12207040"/>
              <a:gd name="connsiteY3" fmla="*/ 3609300 h 3641836"/>
              <a:gd name="connsiteX4" fmla="*/ 5781 w 12207040"/>
              <a:gd name="connsiteY4" fmla="*/ 3641836 h 3641836"/>
              <a:gd name="connsiteX5" fmla="*/ 0 w 12207040"/>
              <a:gd name="connsiteY5" fmla="*/ 33556 h 3641836"/>
              <a:gd name="connsiteX0" fmla="*/ 0 w 12207040"/>
              <a:gd name="connsiteY0" fmla="*/ 33556 h 3620146"/>
              <a:gd name="connsiteX1" fmla="*/ 5827222 w 12207040"/>
              <a:gd name="connsiteY1" fmla="*/ 1928132 h 3620146"/>
              <a:gd name="connsiteX2" fmla="*/ 12207040 w 12207040"/>
              <a:gd name="connsiteY2" fmla="*/ 8618 h 3620146"/>
              <a:gd name="connsiteX3" fmla="*/ 12163659 w 12207040"/>
              <a:gd name="connsiteY3" fmla="*/ 3609300 h 3620146"/>
              <a:gd name="connsiteX4" fmla="*/ 5781 w 12207040"/>
              <a:gd name="connsiteY4" fmla="*/ 3620146 h 3620146"/>
              <a:gd name="connsiteX5" fmla="*/ 0 w 12207040"/>
              <a:gd name="connsiteY5" fmla="*/ 33556 h 3620146"/>
              <a:gd name="connsiteX0" fmla="*/ 0 w 12207040"/>
              <a:gd name="connsiteY0" fmla="*/ 33556 h 3609300"/>
              <a:gd name="connsiteX1" fmla="*/ 5827222 w 12207040"/>
              <a:gd name="connsiteY1" fmla="*/ 1928132 h 3609300"/>
              <a:gd name="connsiteX2" fmla="*/ 12207040 w 12207040"/>
              <a:gd name="connsiteY2" fmla="*/ 8618 h 3609300"/>
              <a:gd name="connsiteX3" fmla="*/ 12163659 w 12207040"/>
              <a:gd name="connsiteY3" fmla="*/ 3609300 h 3609300"/>
              <a:gd name="connsiteX4" fmla="*/ 27472 w 12207040"/>
              <a:gd name="connsiteY4" fmla="*/ 3077882 h 3609300"/>
              <a:gd name="connsiteX5" fmla="*/ 0 w 12207040"/>
              <a:gd name="connsiteY5" fmla="*/ 33556 h 3609300"/>
              <a:gd name="connsiteX0" fmla="*/ 0 w 12207040"/>
              <a:gd name="connsiteY0" fmla="*/ 33556 h 3609301"/>
              <a:gd name="connsiteX1" fmla="*/ 5827222 w 12207040"/>
              <a:gd name="connsiteY1" fmla="*/ 1928132 h 3609301"/>
              <a:gd name="connsiteX2" fmla="*/ 12207040 w 12207040"/>
              <a:gd name="connsiteY2" fmla="*/ 8618 h 3609301"/>
              <a:gd name="connsiteX3" fmla="*/ 12163659 w 12207040"/>
              <a:gd name="connsiteY3" fmla="*/ 3609300 h 3609301"/>
              <a:gd name="connsiteX4" fmla="*/ 5781 w 12207040"/>
              <a:gd name="connsiteY4" fmla="*/ 3609301 h 3609301"/>
              <a:gd name="connsiteX5" fmla="*/ 0 w 12207040"/>
              <a:gd name="connsiteY5" fmla="*/ 33556 h 3609301"/>
              <a:gd name="connsiteX0" fmla="*/ 0 w 12207176"/>
              <a:gd name="connsiteY0" fmla="*/ 33556 h 3609301"/>
              <a:gd name="connsiteX1" fmla="*/ 5827222 w 12207176"/>
              <a:gd name="connsiteY1" fmla="*/ 1928132 h 3609301"/>
              <a:gd name="connsiteX2" fmla="*/ 12207040 w 12207176"/>
              <a:gd name="connsiteY2" fmla="*/ 8618 h 3609301"/>
              <a:gd name="connsiteX3" fmla="*/ 12207176 w 12207176"/>
              <a:gd name="connsiteY3" fmla="*/ 3587609 h 3609301"/>
              <a:gd name="connsiteX4" fmla="*/ 5781 w 12207176"/>
              <a:gd name="connsiteY4" fmla="*/ 3609301 h 3609301"/>
              <a:gd name="connsiteX5" fmla="*/ 0 w 12207176"/>
              <a:gd name="connsiteY5" fmla="*/ 33556 h 3609301"/>
              <a:gd name="connsiteX0" fmla="*/ 0 w 12218055"/>
              <a:gd name="connsiteY0" fmla="*/ 33556 h 3609301"/>
              <a:gd name="connsiteX1" fmla="*/ 5827222 w 12218055"/>
              <a:gd name="connsiteY1" fmla="*/ 1928132 h 3609301"/>
              <a:gd name="connsiteX2" fmla="*/ 12207040 w 12218055"/>
              <a:gd name="connsiteY2" fmla="*/ 8618 h 3609301"/>
              <a:gd name="connsiteX3" fmla="*/ 12218055 w 12218055"/>
              <a:gd name="connsiteY3" fmla="*/ 3609300 h 3609301"/>
              <a:gd name="connsiteX4" fmla="*/ 5781 w 12218055"/>
              <a:gd name="connsiteY4" fmla="*/ 3609301 h 3609301"/>
              <a:gd name="connsiteX5" fmla="*/ 0 w 12218055"/>
              <a:gd name="connsiteY5" fmla="*/ 33556 h 360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8055" h="3609301">
                <a:moveTo>
                  <a:pt x="0" y="33556"/>
                </a:moveTo>
                <a:cubicBezTo>
                  <a:pt x="1130829" y="48900"/>
                  <a:pt x="3034146" y="1895124"/>
                  <a:pt x="5827222" y="1928132"/>
                </a:cubicBezTo>
                <a:cubicBezTo>
                  <a:pt x="8385430" y="1915663"/>
                  <a:pt x="11135424" y="-149324"/>
                  <a:pt x="12207040" y="8618"/>
                </a:cubicBezTo>
                <a:cubicBezTo>
                  <a:pt x="12207085" y="1201615"/>
                  <a:pt x="12218010" y="2416303"/>
                  <a:pt x="12218055" y="3609300"/>
                </a:cubicBezTo>
                <a:lnTo>
                  <a:pt x="5781" y="3609301"/>
                </a:lnTo>
                <a:cubicBezTo>
                  <a:pt x="239" y="2681288"/>
                  <a:pt x="5542" y="961569"/>
                  <a:pt x="0" y="33556"/>
                </a:cubicBezTo>
                <a:close/>
              </a:path>
            </a:pathLst>
          </a:custGeom>
          <a:solidFill>
            <a:srgbClr val="FFFFCC"/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78" name="Gerade Verbindung 32">
            <a:extLst>
              <a:ext uri="{FF2B5EF4-FFF2-40B4-BE49-F238E27FC236}">
                <a16:creationId xmlns:a16="http://schemas.microsoft.com/office/drawing/2014/main" id="{401948AE-4C78-47CC-BA22-502D1798D56B}"/>
              </a:ext>
            </a:extLst>
          </p:cNvPr>
          <p:cNvCxnSpPr>
            <a:cxnSpLocks/>
          </p:cNvCxnSpPr>
          <p:nvPr/>
        </p:nvCxnSpPr>
        <p:spPr>
          <a:xfrm>
            <a:off x="5662713" y="6324600"/>
            <a:ext cx="15539" cy="723087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cxnSp>
        <p:nvCxnSpPr>
          <p:cNvPr id="379" name="Gerade Verbindung 33">
            <a:extLst>
              <a:ext uri="{FF2B5EF4-FFF2-40B4-BE49-F238E27FC236}">
                <a16:creationId xmlns:a16="http://schemas.microsoft.com/office/drawing/2014/main" id="{7D85223D-A8F7-4A35-AA0D-C2C34A4259EC}"/>
              </a:ext>
            </a:extLst>
          </p:cNvPr>
          <p:cNvCxnSpPr>
            <a:cxnSpLocks/>
          </p:cNvCxnSpPr>
          <p:nvPr/>
        </p:nvCxnSpPr>
        <p:spPr>
          <a:xfrm>
            <a:off x="3006013" y="6126491"/>
            <a:ext cx="0" cy="974385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cxnSp>
        <p:nvCxnSpPr>
          <p:cNvPr id="380" name="Gerade Verbindung 34">
            <a:extLst>
              <a:ext uri="{FF2B5EF4-FFF2-40B4-BE49-F238E27FC236}">
                <a16:creationId xmlns:a16="http://schemas.microsoft.com/office/drawing/2014/main" id="{0C4C0D7F-0B39-458D-B990-40C1355EF0C6}"/>
              </a:ext>
            </a:extLst>
          </p:cNvPr>
          <p:cNvCxnSpPr>
            <a:cxnSpLocks/>
          </p:cNvCxnSpPr>
          <p:nvPr/>
        </p:nvCxnSpPr>
        <p:spPr>
          <a:xfrm>
            <a:off x="9122143" y="5992815"/>
            <a:ext cx="0" cy="1173919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sp>
        <p:nvSpPr>
          <p:cNvPr id="381" name="Freeform 1463">
            <a:extLst>
              <a:ext uri="{FF2B5EF4-FFF2-40B4-BE49-F238E27FC236}">
                <a16:creationId xmlns:a16="http://schemas.microsoft.com/office/drawing/2014/main" id="{654DFDA0-7825-405F-8D26-570FE2F19793}"/>
              </a:ext>
            </a:extLst>
          </p:cNvPr>
          <p:cNvSpPr>
            <a:spLocks noEditPoints="1"/>
          </p:cNvSpPr>
          <p:nvPr/>
        </p:nvSpPr>
        <p:spPr bwMode="auto">
          <a:xfrm>
            <a:off x="7826963" y="6259013"/>
            <a:ext cx="715550" cy="577170"/>
          </a:xfrm>
          <a:custGeom>
            <a:avLst/>
            <a:gdLst>
              <a:gd name="T0" fmla="*/ 0 w 354"/>
              <a:gd name="T1" fmla="*/ 177 h 354"/>
              <a:gd name="T2" fmla="*/ 354 w 354"/>
              <a:gd name="T3" fmla="*/ 177 h 354"/>
              <a:gd name="T4" fmla="*/ 340 w 354"/>
              <a:gd name="T5" fmla="*/ 184 h 354"/>
              <a:gd name="T6" fmla="*/ 340 w 354"/>
              <a:gd name="T7" fmla="*/ 168 h 354"/>
              <a:gd name="T8" fmla="*/ 340 w 354"/>
              <a:gd name="T9" fmla="*/ 184 h 354"/>
              <a:gd name="T10" fmla="*/ 184 w 354"/>
              <a:gd name="T11" fmla="*/ 14 h 354"/>
              <a:gd name="T12" fmla="*/ 158 w 354"/>
              <a:gd name="T13" fmla="*/ 46 h 354"/>
              <a:gd name="T14" fmla="*/ 131 w 354"/>
              <a:gd name="T15" fmla="*/ 37 h 354"/>
              <a:gd name="T16" fmla="*/ 143 w 354"/>
              <a:gd name="T17" fmla="*/ 17 h 354"/>
              <a:gd name="T18" fmla="*/ 187 w 354"/>
              <a:gd name="T19" fmla="*/ 14 h 354"/>
              <a:gd name="T20" fmla="*/ 109 w 354"/>
              <a:gd name="T21" fmla="*/ 94 h 354"/>
              <a:gd name="T22" fmla="*/ 109 w 354"/>
              <a:gd name="T23" fmla="*/ 68 h 354"/>
              <a:gd name="T24" fmla="*/ 100 w 354"/>
              <a:gd name="T25" fmla="*/ 68 h 354"/>
              <a:gd name="T26" fmla="*/ 73 w 354"/>
              <a:gd name="T27" fmla="*/ 68 h 354"/>
              <a:gd name="T28" fmla="*/ 109 w 354"/>
              <a:gd name="T29" fmla="*/ 63 h 354"/>
              <a:gd name="T30" fmla="*/ 135 w 354"/>
              <a:gd name="T31" fmla="*/ 68 h 354"/>
              <a:gd name="T32" fmla="*/ 127 w 354"/>
              <a:gd name="T33" fmla="*/ 81 h 354"/>
              <a:gd name="T34" fmla="*/ 113 w 354"/>
              <a:gd name="T35" fmla="*/ 99 h 354"/>
              <a:gd name="T36" fmla="*/ 131 w 354"/>
              <a:gd name="T37" fmla="*/ 20 h 354"/>
              <a:gd name="T38" fmla="*/ 113 w 354"/>
              <a:gd name="T39" fmla="*/ 32 h 354"/>
              <a:gd name="T40" fmla="*/ 104 w 354"/>
              <a:gd name="T41" fmla="*/ 270 h 354"/>
              <a:gd name="T42" fmla="*/ 109 w 354"/>
              <a:gd name="T43" fmla="*/ 265 h 354"/>
              <a:gd name="T44" fmla="*/ 97 w 354"/>
              <a:gd name="T45" fmla="*/ 255 h 354"/>
              <a:gd name="T46" fmla="*/ 82 w 354"/>
              <a:gd name="T47" fmla="*/ 201 h 354"/>
              <a:gd name="T48" fmla="*/ 42 w 354"/>
              <a:gd name="T49" fmla="*/ 166 h 354"/>
              <a:gd name="T50" fmla="*/ 102 w 354"/>
              <a:gd name="T51" fmla="*/ 152 h 354"/>
              <a:gd name="T52" fmla="*/ 109 w 354"/>
              <a:gd name="T53" fmla="*/ 164 h 354"/>
              <a:gd name="T54" fmla="*/ 112 w 354"/>
              <a:gd name="T55" fmla="*/ 146 h 354"/>
              <a:gd name="T56" fmla="*/ 144 w 354"/>
              <a:gd name="T57" fmla="*/ 100 h 354"/>
              <a:gd name="T58" fmla="*/ 158 w 354"/>
              <a:gd name="T59" fmla="*/ 86 h 354"/>
              <a:gd name="T60" fmla="*/ 224 w 354"/>
              <a:gd name="T61" fmla="*/ 50 h 354"/>
              <a:gd name="T62" fmla="*/ 215 w 354"/>
              <a:gd name="T63" fmla="*/ 32 h 354"/>
              <a:gd name="T64" fmla="*/ 339 w 354"/>
              <a:gd name="T65" fmla="*/ 153 h 354"/>
              <a:gd name="T66" fmla="*/ 325 w 354"/>
              <a:gd name="T67" fmla="*/ 247 h 354"/>
              <a:gd name="T68" fmla="*/ 269 w 354"/>
              <a:gd name="T69" fmla="*/ 304 h 354"/>
              <a:gd name="T70" fmla="*/ 224 w 354"/>
              <a:gd name="T71" fmla="*/ 277 h 354"/>
              <a:gd name="T72" fmla="*/ 127 w 354"/>
              <a:gd name="T73" fmla="*/ 333 h 354"/>
              <a:gd name="T74" fmla="*/ 13 w 354"/>
              <a:gd name="T75" fmla="*/ 170 h 354"/>
              <a:gd name="T76" fmla="*/ 78 w 354"/>
              <a:gd name="T77" fmla="*/ 237 h 354"/>
              <a:gd name="T78" fmla="*/ 93 w 354"/>
              <a:gd name="T79" fmla="*/ 263 h 354"/>
              <a:gd name="T80" fmla="*/ 105 w 354"/>
              <a:gd name="T81" fmla="*/ 270 h 354"/>
              <a:gd name="T82" fmla="*/ 110 w 354"/>
              <a:gd name="T83" fmla="*/ 266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4" h="354">
                <a:moveTo>
                  <a:pt x="177" y="0"/>
                </a:moveTo>
                <a:cubicBezTo>
                  <a:pt x="79" y="0"/>
                  <a:pt x="0" y="80"/>
                  <a:pt x="0" y="177"/>
                </a:cubicBezTo>
                <a:cubicBezTo>
                  <a:pt x="0" y="275"/>
                  <a:pt x="79" y="354"/>
                  <a:pt x="177" y="354"/>
                </a:cubicBezTo>
                <a:cubicBezTo>
                  <a:pt x="274" y="354"/>
                  <a:pt x="354" y="275"/>
                  <a:pt x="354" y="177"/>
                </a:cubicBezTo>
                <a:cubicBezTo>
                  <a:pt x="354" y="80"/>
                  <a:pt x="274" y="0"/>
                  <a:pt x="177" y="0"/>
                </a:cubicBezTo>
                <a:close/>
                <a:moveTo>
                  <a:pt x="340" y="184"/>
                </a:moveTo>
                <a:cubicBezTo>
                  <a:pt x="340" y="184"/>
                  <a:pt x="340" y="184"/>
                  <a:pt x="340" y="183"/>
                </a:cubicBezTo>
                <a:cubicBezTo>
                  <a:pt x="340" y="178"/>
                  <a:pt x="340" y="173"/>
                  <a:pt x="340" y="168"/>
                </a:cubicBezTo>
                <a:cubicBezTo>
                  <a:pt x="340" y="171"/>
                  <a:pt x="340" y="174"/>
                  <a:pt x="340" y="177"/>
                </a:cubicBezTo>
                <a:cubicBezTo>
                  <a:pt x="340" y="180"/>
                  <a:pt x="340" y="182"/>
                  <a:pt x="340" y="184"/>
                </a:cubicBezTo>
                <a:close/>
                <a:moveTo>
                  <a:pt x="187" y="14"/>
                </a:moveTo>
                <a:cubicBezTo>
                  <a:pt x="186" y="14"/>
                  <a:pt x="185" y="14"/>
                  <a:pt x="184" y="14"/>
                </a:cubicBezTo>
                <a:cubicBezTo>
                  <a:pt x="178" y="22"/>
                  <a:pt x="180" y="25"/>
                  <a:pt x="193" y="23"/>
                </a:cubicBezTo>
                <a:cubicBezTo>
                  <a:pt x="182" y="31"/>
                  <a:pt x="170" y="53"/>
                  <a:pt x="158" y="46"/>
                </a:cubicBezTo>
                <a:cubicBezTo>
                  <a:pt x="158" y="41"/>
                  <a:pt x="152" y="42"/>
                  <a:pt x="149" y="41"/>
                </a:cubicBezTo>
                <a:cubicBezTo>
                  <a:pt x="147" y="35"/>
                  <a:pt x="138" y="37"/>
                  <a:pt x="131" y="37"/>
                </a:cubicBezTo>
                <a:cubicBezTo>
                  <a:pt x="133" y="28"/>
                  <a:pt x="148" y="33"/>
                  <a:pt x="144" y="19"/>
                </a:cubicBezTo>
                <a:cubicBezTo>
                  <a:pt x="144" y="18"/>
                  <a:pt x="143" y="18"/>
                  <a:pt x="143" y="17"/>
                </a:cubicBezTo>
                <a:cubicBezTo>
                  <a:pt x="154" y="15"/>
                  <a:pt x="165" y="14"/>
                  <a:pt x="177" y="14"/>
                </a:cubicBezTo>
                <a:cubicBezTo>
                  <a:pt x="180" y="14"/>
                  <a:pt x="183" y="14"/>
                  <a:pt x="187" y="14"/>
                </a:cubicBezTo>
                <a:close/>
                <a:moveTo>
                  <a:pt x="113" y="99"/>
                </a:moveTo>
                <a:cubicBezTo>
                  <a:pt x="114" y="95"/>
                  <a:pt x="111" y="95"/>
                  <a:pt x="109" y="94"/>
                </a:cubicBezTo>
                <a:cubicBezTo>
                  <a:pt x="108" y="89"/>
                  <a:pt x="103" y="88"/>
                  <a:pt x="104" y="81"/>
                </a:cubicBezTo>
                <a:cubicBezTo>
                  <a:pt x="115" y="88"/>
                  <a:pt x="117" y="66"/>
                  <a:pt x="109" y="68"/>
                </a:cubicBezTo>
                <a:cubicBezTo>
                  <a:pt x="112" y="80"/>
                  <a:pt x="100" y="76"/>
                  <a:pt x="95" y="81"/>
                </a:cubicBezTo>
                <a:cubicBezTo>
                  <a:pt x="96" y="75"/>
                  <a:pt x="101" y="75"/>
                  <a:pt x="100" y="68"/>
                </a:cubicBezTo>
                <a:cubicBezTo>
                  <a:pt x="86" y="64"/>
                  <a:pt x="91" y="80"/>
                  <a:pt x="78" y="77"/>
                </a:cubicBezTo>
                <a:cubicBezTo>
                  <a:pt x="78" y="72"/>
                  <a:pt x="74" y="71"/>
                  <a:pt x="73" y="68"/>
                </a:cubicBezTo>
                <a:cubicBezTo>
                  <a:pt x="83" y="64"/>
                  <a:pt x="97" y="65"/>
                  <a:pt x="100" y="54"/>
                </a:cubicBezTo>
                <a:cubicBezTo>
                  <a:pt x="106" y="54"/>
                  <a:pt x="104" y="62"/>
                  <a:pt x="109" y="63"/>
                </a:cubicBezTo>
                <a:cubicBezTo>
                  <a:pt x="111" y="63"/>
                  <a:pt x="114" y="63"/>
                  <a:pt x="113" y="59"/>
                </a:cubicBezTo>
                <a:cubicBezTo>
                  <a:pt x="124" y="58"/>
                  <a:pt x="127" y="66"/>
                  <a:pt x="135" y="68"/>
                </a:cubicBezTo>
                <a:cubicBezTo>
                  <a:pt x="135" y="71"/>
                  <a:pt x="135" y="74"/>
                  <a:pt x="135" y="77"/>
                </a:cubicBezTo>
                <a:cubicBezTo>
                  <a:pt x="131" y="77"/>
                  <a:pt x="130" y="80"/>
                  <a:pt x="127" y="81"/>
                </a:cubicBezTo>
                <a:cubicBezTo>
                  <a:pt x="126" y="78"/>
                  <a:pt x="123" y="76"/>
                  <a:pt x="118" y="77"/>
                </a:cubicBezTo>
                <a:cubicBezTo>
                  <a:pt x="115" y="83"/>
                  <a:pt x="123" y="100"/>
                  <a:pt x="113" y="99"/>
                </a:cubicBezTo>
                <a:close/>
                <a:moveTo>
                  <a:pt x="101" y="32"/>
                </a:moveTo>
                <a:cubicBezTo>
                  <a:pt x="110" y="27"/>
                  <a:pt x="120" y="23"/>
                  <a:pt x="131" y="20"/>
                </a:cubicBezTo>
                <a:cubicBezTo>
                  <a:pt x="126" y="25"/>
                  <a:pt x="121" y="31"/>
                  <a:pt x="118" y="32"/>
                </a:cubicBezTo>
                <a:cubicBezTo>
                  <a:pt x="116" y="32"/>
                  <a:pt x="115" y="32"/>
                  <a:pt x="113" y="32"/>
                </a:cubicBezTo>
                <a:cubicBezTo>
                  <a:pt x="109" y="32"/>
                  <a:pt x="105" y="32"/>
                  <a:pt x="101" y="32"/>
                </a:cubicBezTo>
                <a:close/>
                <a:moveTo>
                  <a:pt x="104" y="270"/>
                </a:moveTo>
                <a:cubicBezTo>
                  <a:pt x="104" y="270"/>
                  <a:pt x="105" y="270"/>
                  <a:pt x="105" y="270"/>
                </a:cubicBezTo>
                <a:cubicBezTo>
                  <a:pt x="108" y="272"/>
                  <a:pt x="110" y="267"/>
                  <a:pt x="109" y="265"/>
                </a:cubicBezTo>
                <a:cubicBezTo>
                  <a:pt x="108" y="262"/>
                  <a:pt x="105" y="261"/>
                  <a:pt x="103" y="259"/>
                </a:cubicBezTo>
                <a:cubicBezTo>
                  <a:pt x="101" y="258"/>
                  <a:pt x="99" y="256"/>
                  <a:pt x="97" y="255"/>
                </a:cubicBezTo>
                <a:cubicBezTo>
                  <a:pt x="93" y="251"/>
                  <a:pt x="90" y="247"/>
                  <a:pt x="91" y="241"/>
                </a:cubicBezTo>
                <a:cubicBezTo>
                  <a:pt x="94" y="219"/>
                  <a:pt x="72" y="219"/>
                  <a:pt x="82" y="201"/>
                </a:cubicBezTo>
                <a:cubicBezTo>
                  <a:pt x="66" y="198"/>
                  <a:pt x="65" y="211"/>
                  <a:pt x="51" y="210"/>
                </a:cubicBezTo>
                <a:cubicBezTo>
                  <a:pt x="45" y="198"/>
                  <a:pt x="40" y="185"/>
                  <a:pt x="42" y="166"/>
                </a:cubicBezTo>
                <a:cubicBezTo>
                  <a:pt x="58" y="149"/>
                  <a:pt x="72" y="151"/>
                  <a:pt x="91" y="143"/>
                </a:cubicBezTo>
                <a:cubicBezTo>
                  <a:pt x="96" y="143"/>
                  <a:pt x="101" y="147"/>
                  <a:pt x="102" y="152"/>
                </a:cubicBezTo>
                <a:cubicBezTo>
                  <a:pt x="103" y="155"/>
                  <a:pt x="103" y="159"/>
                  <a:pt x="103" y="162"/>
                </a:cubicBezTo>
                <a:cubicBezTo>
                  <a:pt x="104" y="166"/>
                  <a:pt x="106" y="168"/>
                  <a:pt x="109" y="164"/>
                </a:cubicBezTo>
                <a:cubicBezTo>
                  <a:pt x="111" y="162"/>
                  <a:pt x="110" y="158"/>
                  <a:pt x="110" y="156"/>
                </a:cubicBezTo>
                <a:cubicBezTo>
                  <a:pt x="110" y="152"/>
                  <a:pt x="111" y="149"/>
                  <a:pt x="112" y="146"/>
                </a:cubicBezTo>
                <a:cubicBezTo>
                  <a:pt x="114" y="139"/>
                  <a:pt x="116" y="133"/>
                  <a:pt x="120" y="128"/>
                </a:cubicBezTo>
                <a:cubicBezTo>
                  <a:pt x="126" y="117"/>
                  <a:pt x="135" y="109"/>
                  <a:pt x="144" y="100"/>
                </a:cubicBezTo>
                <a:cubicBezTo>
                  <a:pt x="146" y="98"/>
                  <a:pt x="149" y="95"/>
                  <a:pt x="151" y="93"/>
                </a:cubicBezTo>
                <a:cubicBezTo>
                  <a:pt x="152" y="92"/>
                  <a:pt x="156" y="86"/>
                  <a:pt x="158" y="86"/>
                </a:cubicBezTo>
                <a:cubicBezTo>
                  <a:pt x="159" y="86"/>
                  <a:pt x="161" y="86"/>
                  <a:pt x="162" y="86"/>
                </a:cubicBezTo>
                <a:cubicBezTo>
                  <a:pt x="199" y="81"/>
                  <a:pt x="199" y="59"/>
                  <a:pt x="224" y="50"/>
                </a:cubicBezTo>
                <a:cubicBezTo>
                  <a:pt x="219" y="41"/>
                  <a:pt x="210" y="35"/>
                  <a:pt x="198" y="32"/>
                </a:cubicBezTo>
                <a:cubicBezTo>
                  <a:pt x="198" y="21"/>
                  <a:pt x="213" y="31"/>
                  <a:pt x="215" y="32"/>
                </a:cubicBezTo>
                <a:cubicBezTo>
                  <a:pt x="221" y="30"/>
                  <a:pt x="215" y="21"/>
                  <a:pt x="206" y="16"/>
                </a:cubicBezTo>
                <a:cubicBezTo>
                  <a:pt x="275" y="29"/>
                  <a:pt x="328" y="84"/>
                  <a:pt x="339" y="153"/>
                </a:cubicBezTo>
                <a:cubicBezTo>
                  <a:pt x="337" y="149"/>
                  <a:pt x="335" y="145"/>
                  <a:pt x="331" y="143"/>
                </a:cubicBezTo>
                <a:cubicBezTo>
                  <a:pt x="327" y="180"/>
                  <a:pt x="323" y="217"/>
                  <a:pt x="325" y="247"/>
                </a:cubicBezTo>
                <a:cubicBezTo>
                  <a:pt x="312" y="274"/>
                  <a:pt x="293" y="296"/>
                  <a:pt x="269" y="312"/>
                </a:cubicBezTo>
                <a:cubicBezTo>
                  <a:pt x="270" y="310"/>
                  <a:pt x="270" y="307"/>
                  <a:pt x="269" y="304"/>
                </a:cubicBezTo>
                <a:cubicBezTo>
                  <a:pt x="250" y="299"/>
                  <a:pt x="243" y="294"/>
                  <a:pt x="224" y="299"/>
                </a:cubicBezTo>
                <a:cubicBezTo>
                  <a:pt x="224" y="292"/>
                  <a:pt x="224" y="284"/>
                  <a:pt x="224" y="277"/>
                </a:cubicBezTo>
                <a:cubicBezTo>
                  <a:pt x="184" y="267"/>
                  <a:pt x="141" y="225"/>
                  <a:pt x="109" y="268"/>
                </a:cubicBezTo>
                <a:cubicBezTo>
                  <a:pt x="113" y="292"/>
                  <a:pt x="98" y="322"/>
                  <a:pt x="127" y="333"/>
                </a:cubicBezTo>
                <a:cubicBezTo>
                  <a:pt x="61" y="312"/>
                  <a:pt x="13" y="250"/>
                  <a:pt x="13" y="177"/>
                </a:cubicBezTo>
                <a:cubicBezTo>
                  <a:pt x="13" y="175"/>
                  <a:pt x="13" y="173"/>
                  <a:pt x="13" y="170"/>
                </a:cubicBezTo>
                <a:cubicBezTo>
                  <a:pt x="29" y="171"/>
                  <a:pt x="21" y="197"/>
                  <a:pt x="29" y="206"/>
                </a:cubicBezTo>
                <a:cubicBezTo>
                  <a:pt x="38" y="210"/>
                  <a:pt x="65" y="223"/>
                  <a:pt x="78" y="237"/>
                </a:cubicBezTo>
                <a:cubicBezTo>
                  <a:pt x="77" y="245"/>
                  <a:pt x="79" y="251"/>
                  <a:pt x="85" y="257"/>
                </a:cubicBezTo>
                <a:cubicBezTo>
                  <a:pt x="88" y="259"/>
                  <a:pt x="90" y="261"/>
                  <a:pt x="93" y="263"/>
                </a:cubicBezTo>
                <a:cubicBezTo>
                  <a:pt x="94" y="264"/>
                  <a:pt x="96" y="265"/>
                  <a:pt x="97" y="266"/>
                </a:cubicBezTo>
                <a:cubicBezTo>
                  <a:pt x="100" y="268"/>
                  <a:pt x="101" y="270"/>
                  <a:pt x="105" y="270"/>
                </a:cubicBezTo>
                <a:cubicBezTo>
                  <a:pt x="105" y="270"/>
                  <a:pt x="109" y="271"/>
                  <a:pt x="109" y="271"/>
                </a:cubicBezTo>
                <a:cubicBezTo>
                  <a:pt x="111" y="270"/>
                  <a:pt x="111" y="267"/>
                  <a:pt x="110" y="266"/>
                </a:cubicBezTo>
              </a:path>
            </a:pathLst>
          </a:custGeom>
          <a:solidFill>
            <a:srgbClr val="808080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82" name="Textfeld 37">
            <a:extLst>
              <a:ext uri="{FF2B5EF4-FFF2-40B4-BE49-F238E27FC236}">
                <a16:creationId xmlns:a16="http://schemas.microsoft.com/office/drawing/2014/main" id="{E22A2689-B07A-4502-A3B6-85B38B8EC7F4}"/>
              </a:ext>
            </a:extLst>
          </p:cNvPr>
          <p:cNvSpPr txBox="1"/>
          <p:nvPr/>
        </p:nvSpPr>
        <p:spPr bwMode="gray">
          <a:xfrm>
            <a:off x="6060799" y="6600208"/>
            <a:ext cx="1859718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Transferencia de Riesgo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83" name="Textfeld 38">
            <a:extLst>
              <a:ext uri="{FF2B5EF4-FFF2-40B4-BE49-F238E27FC236}">
                <a16:creationId xmlns:a16="http://schemas.microsoft.com/office/drawing/2014/main" id="{0EF28690-FC43-4CBE-AFFD-422F1E3C2733}"/>
              </a:ext>
            </a:extLst>
          </p:cNvPr>
          <p:cNvSpPr txBox="1"/>
          <p:nvPr/>
        </p:nvSpPr>
        <p:spPr bwMode="gray">
          <a:xfrm>
            <a:off x="5778822" y="6380763"/>
            <a:ext cx="1682647" cy="1938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Aportes</a:t>
            </a:r>
          </a:p>
        </p:txBody>
      </p:sp>
      <p:sp>
        <p:nvSpPr>
          <p:cNvPr id="384" name="Textfeld 39">
            <a:extLst>
              <a:ext uri="{FF2B5EF4-FFF2-40B4-BE49-F238E27FC236}">
                <a16:creationId xmlns:a16="http://schemas.microsoft.com/office/drawing/2014/main" id="{72E94D8F-800A-4300-B0D6-3916D66466D8}"/>
              </a:ext>
            </a:extLst>
          </p:cNvPr>
          <p:cNvSpPr txBox="1"/>
          <p:nvPr/>
        </p:nvSpPr>
        <p:spPr bwMode="gray">
          <a:xfrm>
            <a:off x="3140283" y="6552031"/>
            <a:ext cx="2896603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IVM accidentes y enfermedad</a:t>
            </a:r>
          </a:p>
        </p:txBody>
      </p:sp>
      <p:sp>
        <p:nvSpPr>
          <p:cNvPr id="391" name="Freeform 5">
            <a:extLst>
              <a:ext uri="{FF2B5EF4-FFF2-40B4-BE49-F238E27FC236}">
                <a16:creationId xmlns:a16="http://schemas.microsoft.com/office/drawing/2014/main" id="{8E3E2A21-737D-401F-8DF1-EFDC406707E2}"/>
              </a:ext>
            </a:extLst>
          </p:cNvPr>
          <p:cNvSpPr>
            <a:spLocks/>
          </p:cNvSpPr>
          <p:nvPr/>
        </p:nvSpPr>
        <p:spPr bwMode="gray">
          <a:xfrm>
            <a:off x="87365" y="56149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2" name="Freeform 6">
            <a:extLst>
              <a:ext uri="{FF2B5EF4-FFF2-40B4-BE49-F238E27FC236}">
                <a16:creationId xmlns:a16="http://schemas.microsoft.com/office/drawing/2014/main" id="{0D47A226-B9EB-4EE9-B0A2-ACCE6E8185A6}"/>
              </a:ext>
            </a:extLst>
          </p:cNvPr>
          <p:cNvSpPr>
            <a:spLocks/>
          </p:cNvSpPr>
          <p:nvPr/>
        </p:nvSpPr>
        <p:spPr bwMode="gray">
          <a:xfrm>
            <a:off x="46178" y="5692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5" name="Freeform 5">
            <a:extLst>
              <a:ext uri="{FF2B5EF4-FFF2-40B4-BE49-F238E27FC236}">
                <a16:creationId xmlns:a16="http://schemas.microsoft.com/office/drawing/2014/main" id="{C7EB3998-0A50-4441-9A76-403DC340C3BF}"/>
              </a:ext>
            </a:extLst>
          </p:cNvPr>
          <p:cNvSpPr>
            <a:spLocks/>
          </p:cNvSpPr>
          <p:nvPr/>
        </p:nvSpPr>
        <p:spPr bwMode="gray">
          <a:xfrm>
            <a:off x="304342" y="51704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6" name="Freeform 6">
            <a:extLst>
              <a:ext uri="{FF2B5EF4-FFF2-40B4-BE49-F238E27FC236}">
                <a16:creationId xmlns:a16="http://schemas.microsoft.com/office/drawing/2014/main" id="{DEC891C4-A671-4668-B46E-327FAB79D751}"/>
              </a:ext>
            </a:extLst>
          </p:cNvPr>
          <p:cNvSpPr>
            <a:spLocks/>
          </p:cNvSpPr>
          <p:nvPr/>
        </p:nvSpPr>
        <p:spPr bwMode="gray">
          <a:xfrm>
            <a:off x="263156" y="5692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7" name="Freeform 5">
            <a:extLst>
              <a:ext uri="{FF2B5EF4-FFF2-40B4-BE49-F238E27FC236}">
                <a16:creationId xmlns:a16="http://schemas.microsoft.com/office/drawing/2014/main" id="{D7FB0FAB-EF82-4463-889D-42AA8A6E4FC8}"/>
              </a:ext>
            </a:extLst>
          </p:cNvPr>
          <p:cNvSpPr>
            <a:spLocks/>
          </p:cNvSpPr>
          <p:nvPr/>
        </p:nvSpPr>
        <p:spPr bwMode="gray">
          <a:xfrm>
            <a:off x="521328" y="51704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98" name="Freeform 6">
            <a:extLst>
              <a:ext uri="{FF2B5EF4-FFF2-40B4-BE49-F238E27FC236}">
                <a16:creationId xmlns:a16="http://schemas.microsoft.com/office/drawing/2014/main" id="{BBFED686-CBAE-430F-86E8-E87F720B00A5}"/>
              </a:ext>
            </a:extLst>
          </p:cNvPr>
          <p:cNvSpPr>
            <a:spLocks/>
          </p:cNvSpPr>
          <p:nvPr/>
        </p:nvSpPr>
        <p:spPr bwMode="gray">
          <a:xfrm>
            <a:off x="480141" y="5692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1" name="Freeform 5">
            <a:extLst>
              <a:ext uri="{FF2B5EF4-FFF2-40B4-BE49-F238E27FC236}">
                <a16:creationId xmlns:a16="http://schemas.microsoft.com/office/drawing/2014/main" id="{7B1BD845-DB1C-4D85-A9B0-9BFE87AC7267}"/>
              </a:ext>
            </a:extLst>
          </p:cNvPr>
          <p:cNvSpPr>
            <a:spLocks/>
          </p:cNvSpPr>
          <p:nvPr/>
        </p:nvSpPr>
        <p:spPr bwMode="gray">
          <a:xfrm>
            <a:off x="737844" y="5170460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2" name="Freeform 6">
            <a:extLst>
              <a:ext uri="{FF2B5EF4-FFF2-40B4-BE49-F238E27FC236}">
                <a16:creationId xmlns:a16="http://schemas.microsoft.com/office/drawing/2014/main" id="{097AD5E4-6BBD-4BCA-8945-E7D69B645155}"/>
              </a:ext>
            </a:extLst>
          </p:cNvPr>
          <p:cNvSpPr>
            <a:spLocks/>
          </p:cNvSpPr>
          <p:nvPr/>
        </p:nvSpPr>
        <p:spPr bwMode="gray">
          <a:xfrm>
            <a:off x="696658" y="569267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9" name="Freeform 5">
            <a:extLst>
              <a:ext uri="{FF2B5EF4-FFF2-40B4-BE49-F238E27FC236}">
                <a16:creationId xmlns:a16="http://schemas.microsoft.com/office/drawing/2014/main" id="{8A2CAD77-DFC3-4EE8-8E03-B4C1410B7A52}"/>
              </a:ext>
            </a:extLst>
          </p:cNvPr>
          <p:cNvSpPr>
            <a:spLocks/>
          </p:cNvSpPr>
          <p:nvPr/>
        </p:nvSpPr>
        <p:spPr bwMode="gray">
          <a:xfrm>
            <a:off x="189965" y="537865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0" name="Freeform 6">
            <a:extLst>
              <a:ext uri="{FF2B5EF4-FFF2-40B4-BE49-F238E27FC236}">
                <a16:creationId xmlns:a16="http://schemas.microsoft.com/office/drawing/2014/main" id="{23E92DCE-6DDC-4FB5-A9C3-D8BF601E25C2}"/>
              </a:ext>
            </a:extLst>
          </p:cNvPr>
          <p:cNvSpPr>
            <a:spLocks/>
          </p:cNvSpPr>
          <p:nvPr/>
        </p:nvSpPr>
        <p:spPr bwMode="gray">
          <a:xfrm>
            <a:off x="148779" y="5900867"/>
            <a:ext cx="234900" cy="273451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1" name="Freeform 5">
            <a:extLst>
              <a:ext uri="{FF2B5EF4-FFF2-40B4-BE49-F238E27FC236}">
                <a16:creationId xmlns:a16="http://schemas.microsoft.com/office/drawing/2014/main" id="{7A811D11-E356-4C7C-97C0-A1FC2E33D459}"/>
              </a:ext>
            </a:extLst>
          </p:cNvPr>
          <p:cNvSpPr>
            <a:spLocks/>
          </p:cNvSpPr>
          <p:nvPr/>
        </p:nvSpPr>
        <p:spPr bwMode="gray">
          <a:xfrm>
            <a:off x="406943" y="537865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2" name="Freeform 6">
            <a:extLst>
              <a:ext uri="{FF2B5EF4-FFF2-40B4-BE49-F238E27FC236}">
                <a16:creationId xmlns:a16="http://schemas.microsoft.com/office/drawing/2014/main" id="{FDA021DB-C0FC-4691-9612-3A424EBE032C}"/>
              </a:ext>
            </a:extLst>
          </p:cNvPr>
          <p:cNvSpPr>
            <a:spLocks/>
          </p:cNvSpPr>
          <p:nvPr/>
        </p:nvSpPr>
        <p:spPr bwMode="gray">
          <a:xfrm>
            <a:off x="365756" y="5900867"/>
            <a:ext cx="234900" cy="273451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3" name="Freeform 5">
            <a:extLst>
              <a:ext uri="{FF2B5EF4-FFF2-40B4-BE49-F238E27FC236}">
                <a16:creationId xmlns:a16="http://schemas.microsoft.com/office/drawing/2014/main" id="{85DDFDA6-4CA3-4453-897E-720EF34EB1C6}"/>
              </a:ext>
            </a:extLst>
          </p:cNvPr>
          <p:cNvSpPr>
            <a:spLocks/>
          </p:cNvSpPr>
          <p:nvPr/>
        </p:nvSpPr>
        <p:spPr bwMode="gray">
          <a:xfrm>
            <a:off x="623928" y="5378654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4" name="Freeform 6">
            <a:extLst>
              <a:ext uri="{FF2B5EF4-FFF2-40B4-BE49-F238E27FC236}">
                <a16:creationId xmlns:a16="http://schemas.microsoft.com/office/drawing/2014/main" id="{782B9746-CC8E-401C-BF04-8B863890AC04}"/>
              </a:ext>
            </a:extLst>
          </p:cNvPr>
          <p:cNvSpPr>
            <a:spLocks/>
          </p:cNvSpPr>
          <p:nvPr/>
        </p:nvSpPr>
        <p:spPr bwMode="gray">
          <a:xfrm>
            <a:off x="582742" y="5900864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19" name="Gleichschenkliges Dreieck 137">
            <a:extLst>
              <a:ext uri="{FF2B5EF4-FFF2-40B4-BE49-F238E27FC236}">
                <a16:creationId xmlns:a16="http://schemas.microsoft.com/office/drawing/2014/main" id="{9075DCC3-0C26-455D-A51E-F7920DDDC43F}"/>
              </a:ext>
            </a:extLst>
          </p:cNvPr>
          <p:cNvSpPr/>
          <p:nvPr/>
        </p:nvSpPr>
        <p:spPr bwMode="auto">
          <a:xfrm>
            <a:off x="282943" y="6610682"/>
            <a:ext cx="2551819" cy="171118"/>
          </a:xfrm>
          <a:custGeom>
            <a:avLst/>
            <a:gdLst>
              <a:gd name="connsiteX0" fmla="*/ 0 w 1649687"/>
              <a:gd name="connsiteY0" fmla="*/ 1110132 h 1110132"/>
              <a:gd name="connsiteX1" fmla="*/ 824844 w 1649687"/>
              <a:gd name="connsiteY1" fmla="*/ 0 h 1110132"/>
              <a:gd name="connsiteX2" fmla="*/ 1649687 w 1649687"/>
              <a:gd name="connsiteY2" fmla="*/ 1110132 h 1110132"/>
              <a:gd name="connsiteX3" fmla="*/ 0 w 1649687"/>
              <a:gd name="connsiteY3" fmla="*/ 1110132 h 1110132"/>
              <a:gd name="connsiteX0" fmla="*/ 0 w 1652980"/>
              <a:gd name="connsiteY0" fmla="*/ 212985 h 212985"/>
              <a:gd name="connsiteX1" fmla="*/ 1652980 w 1652980"/>
              <a:gd name="connsiteY1" fmla="*/ 0 h 212985"/>
              <a:gd name="connsiteX2" fmla="*/ 1649687 w 1652980"/>
              <a:gd name="connsiteY2" fmla="*/ 212985 h 212985"/>
              <a:gd name="connsiteX3" fmla="*/ 0 w 1652980"/>
              <a:gd name="connsiteY3" fmla="*/ 212985 h 21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2980" h="212985">
                <a:moveTo>
                  <a:pt x="0" y="212985"/>
                </a:moveTo>
                <a:lnTo>
                  <a:pt x="1652980" y="0"/>
                </a:lnTo>
                <a:cubicBezTo>
                  <a:pt x="1651882" y="70995"/>
                  <a:pt x="1650785" y="141990"/>
                  <a:pt x="1649687" y="212985"/>
                </a:cubicBezTo>
                <a:lnTo>
                  <a:pt x="0" y="212985"/>
                </a:lnTo>
                <a:close/>
              </a:path>
            </a:pathLst>
          </a:custGeom>
          <a:solidFill>
            <a:srgbClr val="808080"/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pSp>
        <p:nvGrpSpPr>
          <p:cNvPr id="420" name="Group 88">
            <a:extLst>
              <a:ext uri="{FF2B5EF4-FFF2-40B4-BE49-F238E27FC236}">
                <a16:creationId xmlns:a16="http://schemas.microsoft.com/office/drawing/2014/main" id="{D0E4A636-E864-454D-8B9A-84DDEA85D7C0}"/>
              </a:ext>
            </a:extLst>
          </p:cNvPr>
          <p:cNvGrpSpPr/>
          <p:nvPr/>
        </p:nvGrpSpPr>
        <p:grpSpPr>
          <a:xfrm>
            <a:off x="255564" y="6387845"/>
            <a:ext cx="45719" cy="393955"/>
            <a:chOff x="522098" y="6107345"/>
            <a:chExt cx="32528" cy="451765"/>
          </a:xfrm>
          <a:solidFill>
            <a:srgbClr val="C0C0C0"/>
          </a:solidFill>
        </p:grpSpPr>
        <p:cxnSp>
          <p:nvCxnSpPr>
            <p:cNvPr id="421" name="Gerade Verbindung 110">
              <a:extLst>
                <a:ext uri="{FF2B5EF4-FFF2-40B4-BE49-F238E27FC236}">
                  <a16:creationId xmlns:a16="http://schemas.microsoft.com/office/drawing/2014/main" id="{FB8BE280-037B-45DB-9F33-82120057CB4B}"/>
                </a:ext>
              </a:extLst>
            </p:cNvPr>
            <p:cNvCxnSpPr/>
            <p:nvPr/>
          </p:nvCxnSpPr>
          <p:spPr>
            <a:xfrm flipV="1">
              <a:off x="538362" y="6144014"/>
              <a:ext cx="0" cy="415096"/>
            </a:xfrm>
            <a:prstGeom prst="line">
              <a:avLst/>
            </a:prstGeom>
            <a:grp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sp>
          <p:nvSpPr>
            <p:cNvPr id="422" name="Rad 112">
              <a:extLst>
                <a:ext uri="{FF2B5EF4-FFF2-40B4-BE49-F238E27FC236}">
                  <a16:creationId xmlns:a16="http://schemas.microsoft.com/office/drawing/2014/main" id="{550AA5A4-0EF5-457C-935B-635E4051AD10}"/>
                </a:ext>
              </a:extLst>
            </p:cNvPr>
            <p:cNvSpPr/>
            <p:nvPr/>
          </p:nvSpPr>
          <p:spPr bwMode="auto">
            <a:xfrm>
              <a:off x="522098" y="6107345"/>
              <a:ext cx="32528" cy="32528"/>
            </a:xfrm>
            <a:prstGeom prst="donut">
              <a:avLst>
                <a:gd name="adj" fmla="val 9982"/>
              </a:avLst>
            </a:prstGeom>
            <a:grpFill/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423" name="Group 87">
            <a:extLst>
              <a:ext uri="{FF2B5EF4-FFF2-40B4-BE49-F238E27FC236}">
                <a16:creationId xmlns:a16="http://schemas.microsoft.com/office/drawing/2014/main" id="{379E38BF-9C14-4048-8FC4-5EE1744C8943}"/>
              </a:ext>
            </a:extLst>
          </p:cNvPr>
          <p:cNvGrpSpPr/>
          <p:nvPr/>
        </p:nvGrpSpPr>
        <p:grpSpPr>
          <a:xfrm>
            <a:off x="1128810" y="6389047"/>
            <a:ext cx="45719" cy="392752"/>
            <a:chOff x="1493748" y="6108724"/>
            <a:chExt cx="32528" cy="450386"/>
          </a:xfrm>
          <a:solidFill>
            <a:srgbClr val="C0C0C0"/>
          </a:solidFill>
        </p:grpSpPr>
        <p:cxnSp>
          <p:nvCxnSpPr>
            <p:cNvPr id="424" name="Gerade Verbindung 111">
              <a:extLst>
                <a:ext uri="{FF2B5EF4-FFF2-40B4-BE49-F238E27FC236}">
                  <a16:creationId xmlns:a16="http://schemas.microsoft.com/office/drawing/2014/main" id="{298695A3-53A1-48DD-98C1-F6EF3942332B}"/>
                </a:ext>
              </a:extLst>
            </p:cNvPr>
            <p:cNvCxnSpPr/>
            <p:nvPr/>
          </p:nvCxnSpPr>
          <p:spPr>
            <a:xfrm flipV="1">
              <a:off x="1510012" y="6145394"/>
              <a:ext cx="0" cy="413716"/>
            </a:xfrm>
            <a:prstGeom prst="line">
              <a:avLst/>
            </a:prstGeom>
            <a:grp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sp>
          <p:nvSpPr>
            <p:cNvPr id="425" name="Rad 113">
              <a:extLst>
                <a:ext uri="{FF2B5EF4-FFF2-40B4-BE49-F238E27FC236}">
                  <a16:creationId xmlns:a16="http://schemas.microsoft.com/office/drawing/2014/main" id="{44811DFC-B28C-4D09-8AED-E24B53B8B1C3}"/>
                </a:ext>
              </a:extLst>
            </p:cNvPr>
            <p:cNvSpPr/>
            <p:nvPr/>
          </p:nvSpPr>
          <p:spPr bwMode="auto">
            <a:xfrm>
              <a:off x="1493748" y="6108724"/>
              <a:ext cx="32528" cy="32528"/>
            </a:xfrm>
            <a:prstGeom prst="donut">
              <a:avLst>
                <a:gd name="adj" fmla="val 9982"/>
              </a:avLst>
            </a:prstGeom>
            <a:grpFill/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426" name="Group 86">
            <a:extLst>
              <a:ext uri="{FF2B5EF4-FFF2-40B4-BE49-F238E27FC236}">
                <a16:creationId xmlns:a16="http://schemas.microsoft.com/office/drawing/2014/main" id="{A1FAEFEF-AB08-46CC-BEEB-ACCF9A16F84A}"/>
              </a:ext>
            </a:extLst>
          </p:cNvPr>
          <p:cNvGrpSpPr/>
          <p:nvPr/>
        </p:nvGrpSpPr>
        <p:grpSpPr>
          <a:xfrm>
            <a:off x="1981119" y="6390252"/>
            <a:ext cx="45719" cy="391547"/>
            <a:chOff x="2442101" y="6110106"/>
            <a:chExt cx="32528" cy="449004"/>
          </a:xfrm>
          <a:solidFill>
            <a:srgbClr val="C0C0C0"/>
          </a:solidFill>
        </p:grpSpPr>
        <p:cxnSp>
          <p:nvCxnSpPr>
            <p:cNvPr id="427" name="Gerade Verbindung 109">
              <a:extLst>
                <a:ext uri="{FF2B5EF4-FFF2-40B4-BE49-F238E27FC236}">
                  <a16:creationId xmlns:a16="http://schemas.microsoft.com/office/drawing/2014/main" id="{C4994A2B-45DB-430B-BB46-37E169FABE50}"/>
                </a:ext>
              </a:extLst>
            </p:cNvPr>
            <p:cNvCxnSpPr/>
            <p:nvPr/>
          </p:nvCxnSpPr>
          <p:spPr>
            <a:xfrm flipV="1">
              <a:off x="2456467" y="6142634"/>
              <a:ext cx="3797" cy="416476"/>
            </a:xfrm>
            <a:prstGeom prst="line">
              <a:avLst/>
            </a:prstGeom>
            <a:grp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sp>
          <p:nvSpPr>
            <p:cNvPr id="428" name="Rad 114">
              <a:extLst>
                <a:ext uri="{FF2B5EF4-FFF2-40B4-BE49-F238E27FC236}">
                  <a16:creationId xmlns:a16="http://schemas.microsoft.com/office/drawing/2014/main" id="{C6E993D2-B4D4-4AA3-9A9F-0E89D3A86102}"/>
                </a:ext>
              </a:extLst>
            </p:cNvPr>
            <p:cNvSpPr/>
            <p:nvPr/>
          </p:nvSpPr>
          <p:spPr bwMode="auto">
            <a:xfrm>
              <a:off x="2442101" y="6110106"/>
              <a:ext cx="32528" cy="32528"/>
            </a:xfrm>
            <a:prstGeom prst="donut">
              <a:avLst>
                <a:gd name="adj" fmla="val 9982"/>
              </a:avLst>
            </a:prstGeom>
            <a:grpFill/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429" name="Rechteck 115">
            <a:extLst>
              <a:ext uri="{FF2B5EF4-FFF2-40B4-BE49-F238E27FC236}">
                <a16:creationId xmlns:a16="http://schemas.microsoft.com/office/drawing/2014/main" id="{2F55D5DF-2BF5-40C8-8ADA-2E63522AE3C7}"/>
              </a:ext>
            </a:extLst>
          </p:cNvPr>
          <p:cNvSpPr/>
          <p:nvPr/>
        </p:nvSpPr>
        <p:spPr bwMode="gray">
          <a:xfrm>
            <a:off x="304800" y="6540499"/>
            <a:ext cx="764239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1990-1994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30" name="Rechteck 116">
            <a:extLst>
              <a:ext uri="{FF2B5EF4-FFF2-40B4-BE49-F238E27FC236}">
                <a16:creationId xmlns:a16="http://schemas.microsoft.com/office/drawing/2014/main" id="{B257FB7F-BC1D-456E-9765-B7F8F4D31C63}"/>
              </a:ext>
            </a:extLst>
          </p:cNvPr>
          <p:cNvSpPr/>
          <p:nvPr/>
        </p:nvSpPr>
        <p:spPr bwMode="gray">
          <a:xfrm>
            <a:off x="1219200" y="6432033"/>
            <a:ext cx="764239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2003-2005</a:t>
            </a:r>
          </a:p>
        </p:txBody>
      </p:sp>
      <p:sp>
        <p:nvSpPr>
          <p:cNvPr id="431" name="Rechteck 117">
            <a:extLst>
              <a:ext uri="{FF2B5EF4-FFF2-40B4-BE49-F238E27FC236}">
                <a16:creationId xmlns:a16="http://schemas.microsoft.com/office/drawing/2014/main" id="{0E37DAFA-438E-4454-A3D7-9C10BFCB8A65}"/>
              </a:ext>
            </a:extLst>
          </p:cNvPr>
          <p:cNvSpPr/>
          <p:nvPr/>
        </p:nvSpPr>
        <p:spPr bwMode="gray">
          <a:xfrm>
            <a:off x="2488665" y="6355833"/>
            <a:ext cx="330735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443" name="Textfeld 38">
            <a:extLst>
              <a:ext uri="{FF2B5EF4-FFF2-40B4-BE49-F238E27FC236}">
                <a16:creationId xmlns:a16="http://schemas.microsoft.com/office/drawing/2014/main" id="{94E59A01-D21D-4945-962D-594768A61E5D}"/>
              </a:ext>
            </a:extLst>
          </p:cNvPr>
          <p:cNvSpPr txBox="1"/>
          <p:nvPr/>
        </p:nvSpPr>
        <p:spPr bwMode="gray">
          <a:xfrm>
            <a:off x="3037935" y="6333212"/>
            <a:ext cx="1682647" cy="1938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Cubrimiento</a:t>
            </a:r>
          </a:p>
        </p:txBody>
      </p:sp>
      <p:grpSp>
        <p:nvGrpSpPr>
          <p:cNvPr id="444" name="Gruppieren 251">
            <a:extLst>
              <a:ext uri="{FF2B5EF4-FFF2-40B4-BE49-F238E27FC236}">
                <a16:creationId xmlns:a16="http://schemas.microsoft.com/office/drawing/2014/main" id="{9477ED75-24CC-4C64-931C-07B168EF2456}"/>
              </a:ext>
            </a:extLst>
          </p:cNvPr>
          <p:cNvGrpSpPr/>
          <p:nvPr/>
        </p:nvGrpSpPr>
        <p:grpSpPr>
          <a:xfrm>
            <a:off x="5060132" y="6573377"/>
            <a:ext cx="308823" cy="329722"/>
            <a:chOff x="14010107" y="395288"/>
            <a:chExt cx="847725" cy="1077023"/>
          </a:xfrm>
          <a:solidFill>
            <a:srgbClr val="808080"/>
          </a:solidFill>
        </p:grpSpPr>
        <p:sp>
          <p:nvSpPr>
            <p:cNvPr id="445" name="Freeform 22">
              <a:extLst>
                <a:ext uri="{FF2B5EF4-FFF2-40B4-BE49-F238E27FC236}">
                  <a16:creationId xmlns:a16="http://schemas.microsoft.com/office/drawing/2014/main" id="{913C19E3-D97D-4070-A831-403AFB76B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7595" y="395288"/>
              <a:ext cx="412750" cy="746125"/>
            </a:xfrm>
            <a:custGeom>
              <a:avLst/>
              <a:gdLst>
                <a:gd name="T0" fmla="*/ 110 w 110"/>
                <a:gd name="T1" fmla="*/ 144 h 199"/>
                <a:gd name="T2" fmla="*/ 55 w 110"/>
                <a:gd name="T3" fmla="*/ 199 h 199"/>
                <a:gd name="T4" fmla="*/ 55 w 110"/>
                <a:gd name="T5" fmla="*/ 199 h 199"/>
                <a:gd name="T6" fmla="*/ 0 w 110"/>
                <a:gd name="T7" fmla="*/ 144 h 199"/>
                <a:gd name="T8" fmla="*/ 0 w 110"/>
                <a:gd name="T9" fmla="*/ 55 h 199"/>
                <a:gd name="T10" fmla="*/ 55 w 110"/>
                <a:gd name="T11" fmla="*/ 0 h 199"/>
                <a:gd name="T12" fmla="*/ 55 w 110"/>
                <a:gd name="T13" fmla="*/ 0 h 199"/>
                <a:gd name="T14" fmla="*/ 110 w 110"/>
                <a:gd name="T15" fmla="*/ 55 h 199"/>
                <a:gd name="T16" fmla="*/ 110 w 110"/>
                <a:gd name="T17" fmla="*/ 14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99">
                  <a:moveTo>
                    <a:pt x="110" y="144"/>
                  </a:moveTo>
                  <a:cubicBezTo>
                    <a:pt x="110" y="174"/>
                    <a:pt x="85" y="199"/>
                    <a:pt x="55" y="199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25" y="199"/>
                    <a:pt x="0" y="174"/>
                    <a:pt x="0" y="14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lnTo>
                    <a:pt x="110" y="144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46" name="Freeform 21">
              <a:extLst>
                <a:ext uri="{FF2B5EF4-FFF2-40B4-BE49-F238E27FC236}">
                  <a16:creationId xmlns:a16="http://schemas.microsoft.com/office/drawing/2014/main" id="{43FA6638-AE66-4FF7-9F79-7ED5CBFE7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0107" y="762699"/>
              <a:ext cx="847725" cy="709612"/>
            </a:xfrm>
            <a:custGeom>
              <a:avLst/>
              <a:gdLst>
                <a:gd name="T0" fmla="*/ 210 w 226"/>
                <a:gd name="T1" fmla="*/ 0 h 189"/>
                <a:gd name="T2" fmla="*/ 190 w 226"/>
                <a:gd name="T3" fmla="*/ 0 h 189"/>
                <a:gd name="T4" fmla="*/ 190 w 226"/>
                <a:gd name="T5" fmla="*/ 20 h 189"/>
                <a:gd name="T6" fmla="*/ 190 w 226"/>
                <a:gd name="T7" fmla="*/ 45 h 189"/>
                <a:gd name="T8" fmla="*/ 113 w 226"/>
                <a:gd name="T9" fmla="*/ 122 h 189"/>
                <a:gd name="T10" fmla="*/ 35 w 226"/>
                <a:gd name="T11" fmla="*/ 45 h 189"/>
                <a:gd name="T12" fmla="*/ 35 w 226"/>
                <a:gd name="T13" fmla="*/ 20 h 189"/>
                <a:gd name="T14" fmla="*/ 35 w 226"/>
                <a:gd name="T15" fmla="*/ 0 h 189"/>
                <a:gd name="T16" fmla="*/ 16 w 226"/>
                <a:gd name="T17" fmla="*/ 0 h 189"/>
                <a:gd name="T18" fmla="*/ 0 w 226"/>
                <a:gd name="T19" fmla="*/ 0 h 189"/>
                <a:gd name="T20" fmla="*/ 0 w 226"/>
                <a:gd name="T21" fmla="*/ 13 h 189"/>
                <a:gd name="T22" fmla="*/ 16 w 226"/>
                <a:gd name="T23" fmla="*/ 20 h 189"/>
                <a:gd name="T24" fmla="*/ 16 w 226"/>
                <a:gd name="T25" fmla="*/ 49 h 189"/>
                <a:gd name="T26" fmla="*/ 101 w 226"/>
                <a:gd name="T27" fmla="*/ 145 h 189"/>
                <a:gd name="T28" fmla="*/ 101 w 226"/>
                <a:gd name="T29" fmla="*/ 171 h 189"/>
                <a:gd name="T30" fmla="*/ 87 w 226"/>
                <a:gd name="T31" fmla="*/ 176 h 189"/>
                <a:gd name="T32" fmla="*/ 87 w 226"/>
                <a:gd name="T33" fmla="*/ 189 h 189"/>
                <a:gd name="T34" fmla="*/ 101 w 226"/>
                <a:gd name="T35" fmla="*/ 189 h 189"/>
                <a:gd name="T36" fmla="*/ 113 w 226"/>
                <a:gd name="T37" fmla="*/ 189 h 189"/>
                <a:gd name="T38" fmla="*/ 125 w 226"/>
                <a:gd name="T39" fmla="*/ 189 h 189"/>
                <a:gd name="T40" fmla="*/ 138 w 226"/>
                <a:gd name="T41" fmla="*/ 189 h 189"/>
                <a:gd name="T42" fmla="*/ 138 w 226"/>
                <a:gd name="T43" fmla="*/ 176 h 189"/>
                <a:gd name="T44" fmla="*/ 125 w 226"/>
                <a:gd name="T45" fmla="*/ 171 h 189"/>
                <a:gd name="T46" fmla="*/ 125 w 226"/>
                <a:gd name="T47" fmla="*/ 145 h 189"/>
                <a:gd name="T48" fmla="*/ 210 w 226"/>
                <a:gd name="T49" fmla="*/ 49 h 189"/>
                <a:gd name="T50" fmla="*/ 210 w 226"/>
                <a:gd name="T51" fmla="*/ 20 h 189"/>
                <a:gd name="T52" fmla="*/ 226 w 226"/>
                <a:gd name="T53" fmla="*/ 13 h 189"/>
                <a:gd name="T54" fmla="*/ 226 w 226"/>
                <a:gd name="T55" fmla="*/ 0 h 189"/>
                <a:gd name="T56" fmla="*/ 210 w 226"/>
                <a:gd name="T5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6" h="189">
                  <a:moveTo>
                    <a:pt x="21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45"/>
                    <a:pt x="190" y="45"/>
                    <a:pt x="190" y="45"/>
                  </a:cubicBezTo>
                  <a:cubicBezTo>
                    <a:pt x="190" y="88"/>
                    <a:pt x="155" y="122"/>
                    <a:pt x="113" y="122"/>
                  </a:cubicBezTo>
                  <a:cubicBezTo>
                    <a:pt x="70" y="122"/>
                    <a:pt x="35" y="88"/>
                    <a:pt x="35" y="45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98"/>
                    <a:pt x="53" y="139"/>
                    <a:pt x="101" y="145"/>
                  </a:cubicBezTo>
                  <a:cubicBezTo>
                    <a:pt x="101" y="171"/>
                    <a:pt x="101" y="171"/>
                    <a:pt x="101" y="171"/>
                  </a:cubicBezTo>
                  <a:cubicBezTo>
                    <a:pt x="87" y="176"/>
                    <a:pt x="87" y="176"/>
                    <a:pt x="87" y="176"/>
                  </a:cubicBezTo>
                  <a:cubicBezTo>
                    <a:pt x="87" y="189"/>
                    <a:pt x="87" y="189"/>
                    <a:pt x="87" y="189"/>
                  </a:cubicBezTo>
                  <a:cubicBezTo>
                    <a:pt x="101" y="189"/>
                    <a:pt x="101" y="189"/>
                    <a:pt x="101" y="189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25" y="189"/>
                    <a:pt x="125" y="189"/>
                    <a:pt x="125" y="189"/>
                  </a:cubicBezTo>
                  <a:cubicBezTo>
                    <a:pt x="138" y="189"/>
                    <a:pt x="138" y="189"/>
                    <a:pt x="138" y="189"/>
                  </a:cubicBezTo>
                  <a:cubicBezTo>
                    <a:pt x="138" y="176"/>
                    <a:pt x="138" y="176"/>
                    <a:pt x="138" y="176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73" y="139"/>
                    <a:pt x="210" y="98"/>
                    <a:pt x="210" y="49"/>
                  </a:cubicBezTo>
                  <a:cubicBezTo>
                    <a:pt x="210" y="20"/>
                    <a:pt x="210" y="20"/>
                    <a:pt x="210" y="20"/>
                  </a:cubicBezTo>
                  <a:cubicBezTo>
                    <a:pt x="226" y="13"/>
                    <a:pt x="226" y="13"/>
                    <a:pt x="226" y="13"/>
                  </a:cubicBezTo>
                  <a:cubicBezTo>
                    <a:pt x="226" y="0"/>
                    <a:pt x="226" y="0"/>
                    <a:pt x="226" y="0"/>
                  </a:cubicBezTo>
                  <a:lnTo>
                    <a:pt x="210" y="0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447" name="Freeform 17">
            <a:extLst>
              <a:ext uri="{FF2B5EF4-FFF2-40B4-BE49-F238E27FC236}">
                <a16:creationId xmlns:a16="http://schemas.microsoft.com/office/drawing/2014/main" id="{490A437A-56A6-4349-A7D4-B9F9C82F660C}"/>
              </a:ext>
            </a:extLst>
          </p:cNvPr>
          <p:cNvSpPr>
            <a:spLocks/>
          </p:cNvSpPr>
          <p:nvPr/>
        </p:nvSpPr>
        <p:spPr bwMode="auto">
          <a:xfrm>
            <a:off x="4950178" y="6501349"/>
            <a:ext cx="516993" cy="154045"/>
          </a:xfrm>
          <a:custGeom>
            <a:avLst/>
            <a:gdLst>
              <a:gd name="T0" fmla="*/ 0 w 416"/>
              <a:gd name="T1" fmla="*/ 113 h 113"/>
              <a:gd name="T2" fmla="*/ 208 w 416"/>
              <a:gd name="T3" fmla="*/ 0 h 113"/>
              <a:gd name="T4" fmla="*/ 416 w 416"/>
              <a:gd name="T5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6" h="113">
                <a:moveTo>
                  <a:pt x="0" y="113"/>
                </a:moveTo>
                <a:cubicBezTo>
                  <a:pt x="43" y="45"/>
                  <a:pt x="123" y="0"/>
                  <a:pt x="208" y="0"/>
                </a:cubicBezTo>
                <a:cubicBezTo>
                  <a:pt x="285" y="0"/>
                  <a:pt x="378" y="33"/>
                  <a:pt x="416" y="113"/>
                </a:cubicBezTo>
              </a:path>
            </a:pathLst>
          </a:custGeom>
          <a:noFill/>
          <a:ln w="19050" cap="flat">
            <a:solidFill>
              <a:srgbClr val="9999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48" name="Freeform 18">
            <a:extLst>
              <a:ext uri="{FF2B5EF4-FFF2-40B4-BE49-F238E27FC236}">
                <a16:creationId xmlns:a16="http://schemas.microsoft.com/office/drawing/2014/main" id="{A12C6B30-1C3F-4B18-80AA-350A51A7BD23}"/>
              </a:ext>
            </a:extLst>
          </p:cNvPr>
          <p:cNvSpPr>
            <a:spLocks/>
          </p:cNvSpPr>
          <p:nvPr/>
        </p:nvSpPr>
        <p:spPr bwMode="auto">
          <a:xfrm>
            <a:off x="4856467" y="6424403"/>
            <a:ext cx="705469" cy="209061"/>
          </a:xfrm>
          <a:custGeom>
            <a:avLst/>
            <a:gdLst>
              <a:gd name="T0" fmla="*/ 0 w 567"/>
              <a:gd name="T1" fmla="*/ 153 h 153"/>
              <a:gd name="T2" fmla="*/ 283 w 567"/>
              <a:gd name="T3" fmla="*/ 0 h 153"/>
              <a:gd name="T4" fmla="*/ 567 w 567"/>
              <a:gd name="T5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7" h="153">
                <a:moveTo>
                  <a:pt x="0" y="153"/>
                </a:moveTo>
                <a:cubicBezTo>
                  <a:pt x="58" y="61"/>
                  <a:pt x="167" y="0"/>
                  <a:pt x="283" y="0"/>
                </a:cubicBezTo>
                <a:cubicBezTo>
                  <a:pt x="388" y="0"/>
                  <a:pt x="515" y="44"/>
                  <a:pt x="567" y="153"/>
                </a:cubicBezTo>
              </a:path>
            </a:pathLst>
          </a:custGeom>
          <a:noFill/>
          <a:ln w="19050" cap="flat">
            <a:solidFill>
              <a:srgbClr val="9999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49" name="Freeform 19">
            <a:extLst>
              <a:ext uri="{FF2B5EF4-FFF2-40B4-BE49-F238E27FC236}">
                <a16:creationId xmlns:a16="http://schemas.microsoft.com/office/drawing/2014/main" id="{68F93174-8490-4375-ACC5-9C73CB65D508}"/>
              </a:ext>
            </a:extLst>
          </p:cNvPr>
          <p:cNvSpPr>
            <a:spLocks/>
          </p:cNvSpPr>
          <p:nvPr/>
        </p:nvSpPr>
        <p:spPr bwMode="auto">
          <a:xfrm>
            <a:off x="4779602" y="6354087"/>
            <a:ext cx="859198" cy="255970"/>
          </a:xfrm>
          <a:custGeom>
            <a:avLst/>
            <a:gdLst>
              <a:gd name="T0" fmla="*/ 0 w 691"/>
              <a:gd name="T1" fmla="*/ 187 h 187"/>
              <a:gd name="T2" fmla="*/ 345 w 691"/>
              <a:gd name="T3" fmla="*/ 0 h 187"/>
              <a:gd name="T4" fmla="*/ 691 w 691"/>
              <a:gd name="T5" fmla="*/ 18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1" h="187">
                <a:moveTo>
                  <a:pt x="0" y="187"/>
                </a:moveTo>
                <a:cubicBezTo>
                  <a:pt x="71" y="75"/>
                  <a:pt x="204" y="0"/>
                  <a:pt x="345" y="0"/>
                </a:cubicBezTo>
                <a:cubicBezTo>
                  <a:pt x="473" y="0"/>
                  <a:pt x="628" y="54"/>
                  <a:pt x="691" y="187"/>
                </a:cubicBezTo>
              </a:path>
            </a:pathLst>
          </a:custGeom>
          <a:noFill/>
          <a:ln w="19050" cap="flat">
            <a:solidFill>
              <a:srgbClr val="9999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70" name="Título 1">
            <a:extLst>
              <a:ext uri="{FF2B5EF4-FFF2-40B4-BE49-F238E27FC236}">
                <a16:creationId xmlns:a16="http://schemas.microsoft.com/office/drawing/2014/main" id="{0492EDB9-44E7-9542-D5BA-C5872067AEEB}"/>
              </a:ext>
            </a:extLst>
          </p:cNvPr>
          <p:cNvSpPr txBox="1">
            <a:spLocks/>
          </p:cNvSpPr>
          <p:nvPr/>
        </p:nvSpPr>
        <p:spPr>
          <a:xfrm>
            <a:off x="2982786" y="470803"/>
            <a:ext cx="6322293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lll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</a:t>
            </a: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Tasa Cotización - Comparación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ECD15BB-0592-FD7E-633B-4BCD21E98DF0}"/>
              </a:ext>
            </a:extLst>
          </p:cNvPr>
          <p:cNvSpPr>
            <a:spLocks noEditPoints="1"/>
          </p:cNvSpPr>
          <p:nvPr/>
        </p:nvSpPr>
        <p:spPr bwMode="gray">
          <a:xfrm rot="6047037" flipH="1">
            <a:off x="10690739" y="6087249"/>
            <a:ext cx="340844" cy="173205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808080"/>
          </a:solidFill>
          <a:ln>
            <a:solidFill>
              <a:srgbClr val="808080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DFE96C6E-6E22-1F07-B062-5480375E366D}"/>
              </a:ext>
            </a:extLst>
          </p:cNvPr>
          <p:cNvSpPr>
            <a:spLocks noEditPoints="1"/>
          </p:cNvSpPr>
          <p:nvPr/>
        </p:nvSpPr>
        <p:spPr bwMode="gray">
          <a:xfrm rot="264697">
            <a:off x="10927742" y="6392352"/>
            <a:ext cx="634043" cy="136664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808080"/>
          </a:solidFill>
          <a:ln>
            <a:solidFill>
              <a:srgbClr val="808080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124E117-34B0-BA27-6A2B-9F2A025CF2B6}"/>
              </a:ext>
            </a:extLst>
          </p:cNvPr>
          <p:cNvSpPr>
            <a:spLocks noEditPoints="1"/>
          </p:cNvSpPr>
          <p:nvPr/>
        </p:nvSpPr>
        <p:spPr bwMode="gray">
          <a:xfrm rot="6047037" flipH="1">
            <a:off x="10751506" y="6004953"/>
            <a:ext cx="642777" cy="326636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808080"/>
          </a:solidFill>
          <a:ln>
            <a:solidFill>
              <a:srgbClr val="808080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" name="Textfeld 38">
            <a:extLst>
              <a:ext uri="{FF2B5EF4-FFF2-40B4-BE49-F238E27FC236}">
                <a16:creationId xmlns:a16="http://schemas.microsoft.com/office/drawing/2014/main" id="{F29510A8-29FB-2A9A-7BFA-1D275ACCD962}"/>
              </a:ext>
            </a:extLst>
          </p:cNvPr>
          <p:cNvSpPr txBox="1"/>
          <p:nvPr/>
        </p:nvSpPr>
        <p:spPr bwMode="gray">
          <a:xfrm>
            <a:off x="8981495" y="6311516"/>
            <a:ext cx="1682647" cy="1938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Subsidio</a:t>
            </a:r>
          </a:p>
        </p:txBody>
      </p:sp>
      <p:sp>
        <p:nvSpPr>
          <p:cNvPr id="10" name="Textfeld 37">
            <a:extLst>
              <a:ext uri="{FF2B5EF4-FFF2-40B4-BE49-F238E27FC236}">
                <a16:creationId xmlns:a16="http://schemas.microsoft.com/office/drawing/2014/main" id="{91BB0F5E-898F-8E54-A770-EDDE0B31621F}"/>
              </a:ext>
            </a:extLst>
          </p:cNvPr>
          <p:cNvSpPr txBox="1"/>
          <p:nvPr/>
        </p:nvSpPr>
        <p:spPr bwMode="gray">
          <a:xfrm>
            <a:off x="9305079" y="6551712"/>
            <a:ext cx="2122947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Subsidio</a:t>
            </a:r>
            <a:r>
              <a:rPr kumimoji="0" lang="es-ES" sz="1000" b="0" i="0" u="none" strike="noStrike" kern="1200" cap="none" spc="0" normalizeH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= </a:t>
            </a: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Aportes – VP Pensión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2175A308-635B-A2D9-2AF2-78B6D257B7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62206"/>
              </p:ext>
            </p:extLst>
          </p:nvPr>
        </p:nvGraphicFramePr>
        <p:xfrm>
          <a:off x="2410421" y="1281293"/>
          <a:ext cx="7371158" cy="1907758"/>
        </p:xfrm>
        <a:graphic>
          <a:graphicData uri="http://schemas.openxmlformats.org/drawingml/2006/table">
            <a:tbl>
              <a:tblPr/>
              <a:tblGrid>
                <a:gridCol w="861564">
                  <a:extLst>
                    <a:ext uri="{9D8B030D-6E8A-4147-A177-3AD203B41FA5}">
                      <a16:colId xmlns:a16="http://schemas.microsoft.com/office/drawing/2014/main" val="3674549952"/>
                    </a:ext>
                  </a:extLst>
                </a:gridCol>
                <a:gridCol w="861564">
                  <a:extLst>
                    <a:ext uri="{9D8B030D-6E8A-4147-A177-3AD203B41FA5}">
                      <a16:colId xmlns:a16="http://schemas.microsoft.com/office/drawing/2014/main" val="4294018744"/>
                    </a:ext>
                  </a:extLst>
                </a:gridCol>
                <a:gridCol w="861564">
                  <a:extLst>
                    <a:ext uri="{9D8B030D-6E8A-4147-A177-3AD203B41FA5}">
                      <a16:colId xmlns:a16="http://schemas.microsoft.com/office/drawing/2014/main" val="2781615779"/>
                    </a:ext>
                  </a:extLst>
                </a:gridCol>
                <a:gridCol w="861564">
                  <a:extLst>
                    <a:ext uri="{9D8B030D-6E8A-4147-A177-3AD203B41FA5}">
                      <a16:colId xmlns:a16="http://schemas.microsoft.com/office/drawing/2014/main" val="1450687710"/>
                    </a:ext>
                  </a:extLst>
                </a:gridCol>
                <a:gridCol w="861564">
                  <a:extLst>
                    <a:ext uri="{9D8B030D-6E8A-4147-A177-3AD203B41FA5}">
                      <a16:colId xmlns:a16="http://schemas.microsoft.com/office/drawing/2014/main" val="866736278"/>
                    </a:ext>
                  </a:extLst>
                </a:gridCol>
                <a:gridCol w="861564">
                  <a:extLst>
                    <a:ext uri="{9D8B030D-6E8A-4147-A177-3AD203B41FA5}">
                      <a16:colId xmlns:a16="http://schemas.microsoft.com/office/drawing/2014/main" val="2491720689"/>
                    </a:ext>
                  </a:extLst>
                </a:gridCol>
                <a:gridCol w="984644">
                  <a:extLst>
                    <a:ext uri="{9D8B030D-6E8A-4147-A177-3AD203B41FA5}">
                      <a16:colId xmlns:a16="http://schemas.microsoft.com/office/drawing/2014/main" val="1777187046"/>
                    </a:ext>
                  </a:extLst>
                </a:gridCol>
                <a:gridCol w="1217130">
                  <a:extLst>
                    <a:ext uri="{9D8B030D-6E8A-4147-A177-3AD203B41FA5}">
                      <a16:colId xmlns:a16="http://schemas.microsoft.com/office/drawing/2014/main" val="1385793179"/>
                    </a:ext>
                  </a:extLst>
                </a:gridCol>
              </a:tblGrid>
              <a:tr h="37889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err="1">
                          <a:solidFill>
                            <a:srgbClr val="F2F2F2"/>
                          </a:solidFill>
                          <a:effectLst/>
                          <a:highlight>
                            <a:srgbClr val="1F4E78"/>
                          </a:highlight>
                          <a:latin typeface="Calibri" panose="020F0502020204030204" pitchFamily="34" charset="0"/>
                        </a:rPr>
                        <a:t>Rég</a:t>
                      </a:r>
                      <a:r>
                        <a:rPr lang="es-CO" sz="1200" b="1" i="0" u="none" strike="noStrike">
                          <a:solidFill>
                            <a:srgbClr val="F2F2F2"/>
                          </a:solidFill>
                          <a:effectLst/>
                          <a:highlight>
                            <a:srgbClr val="1F4E78"/>
                          </a:highlight>
                          <a:latin typeface="Calibri" panose="020F0502020204030204" pitchFamily="34" charset="0"/>
                        </a:rPr>
                        <a:t> Actual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De (SM)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Hasta (SM)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Vejez</a:t>
                      </a:r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+mn-lt"/>
                        </a:rPr>
                        <a:t> </a:t>
                      </a:r>
                      <a:r>
                        <a:rPr lang="es-DO" sz="1200" b="1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(*)</a:t>
                      </a:r>
                      <a:r>
                        <a:rPr lang="es-DO" sz="1200" b="0" i="0" u="none" strike="noStrike">
                          <a:solidFill>
                            <a:srgbClr val="3A3838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 </a:t>
                      </a:r>
                      <a:endParaRPr lang="es-CO" sz="1200" b="1" i="0" u="none" strike="noStrike">
                        <a:solidFill>
                          <a:srgbClr val="375623"/>
                        </a:solidFill>
                        <a:effectLst/>
                        <a:highlight>
                          <a:srgbClr val="F2F2F2"/>
                        </a:highlight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Prev y Admon</a:t>
                      </a:r>
                      <a:endParaRPr lang="es-CO" sz="1200" b="1" i="0" u="none" strike="noStrike" noProof="0">
                        <a:solidFill>
                          <a:srgbClr val="375623"/>
                        </a:solidFill>
                        <a:effectLst/>
                        <a:highlight>
                          <a:srgbClr val="F2F2F2"/>
                        </a:highlight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FSP y Subsistencia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Total Aporte SGP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2060"/>
                          </a:solidFill>
                          <a:effectLst/>
                          <a:highlight>
                            <a:srgbClr val="E2EFDA"/>
                          </a:highlight>
                          <a:latin typeface="Calibri"/>
                        </a:rPr>
                        <a:t>Total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7481"/>
                  </a:ext>
                </a:extLst>
              </a:tr>
              <a:tr h="21324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0,0%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16,0%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488368"/>
                  </a:ext>
                </a:extLst>
              </a:tr>
              <a:tr h="210499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14,0%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17,0%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6708704"/>
                  </a:ext>
                </a:extLst>
              </a:tr>
              <a:tr h="22102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1,2%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14,2%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17,2%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928576"/>
                  </a:ext>
                </a:extLst>
              </a:tr>
              <a:tr h="23154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14,4%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17,4%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373516"/>
                  </a:ext>
                </a:extLst>
              </a:tr>
              <a:tr h="22102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1,6%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14,6%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17,6%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287792"/>
                  </a:ext>
                </a:extLst>
              </a:tr>
              <a:tr h="22102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1,8%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14,8%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17,8%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937735"/>
                  </a:ext>
                </a:extLst>
              </a:tr>
              <a:tr h="210499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/>
                        </a:rPr>
                        <a:t>R7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2,0%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18,0%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373053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C626D71E-3E5A-0E37-2BBF-231454DB4F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606354"/>
              </p:ext>
            </p:extLst>
          </p:nvPr>
        </p:nvGraphicFramePr>
        <p:xfrm>
          <a:off x="2273300" y="3456870"/>
          <a:ext cx="7785101" cy="1871284"/>
        </p:xfrm>
        <a:graphic>
          <a:graphicData uri="http://schemas.openxmlformats.org/drawingml/2006/table">
            <a:tbl>
              <a:tblPr/>
              <a:tblGrid>
                <a:gridCol w="828482">
                  <a:extLst>
                    <a:ext uri="{9D8B030D-6E8A-4147-A177-3AD203B41FA5}">
                      <a16:colId xmlns:a16="http://schemas.microsoft.com/office/drawing/2014/main" val="1147010016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4001256144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3550750057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2551855525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4226613805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2200180603"/>
                    </a:ext>
                  </a:extLst>
                </a:gridCol>
                <a:gridCol w="1250584">
                  <a:extLst>
                    <a:ext uri="{9D8B030D-6E8A-4147-A177-3AD203B41FA5}">
                      <a16:colId xmlns:a16="http://schemas.microsoft.com/office/drawing/2014/main" val="4160053645"/>
                    </a:ext>
                  </a:extLst>
                </a:gridCol>
                <a:gridCol w="813816">
                  <a:extLst>
                    <a:ext uri="{9D8B030D-6E8A-4147-A177-3AD203B41FA5}">
                      <a16:colId xmlns:a16="http://schemas.microsoft.com/office/drawing/2014/main" val="2616817489"/>
                    </a:ext>
                  </a:extLst>
                </a:gridCol>
                <a:gridCol w="749809">
                  <a:extLst>
                    <a:ext uri="{9D8B030D-6E8A-4147-A177-3AD203B41FA5}">
                      <a16:colId xmlns:a16="http://schemas.microsoft.com/office/drawing/2014/main" val="4231653240"/>
                    </a:ext>
                  </a:extLst>
                </a:gridCol>
              </a:tblGrid>
              <a:tr h="40320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548235"/>
                          </a:highlight>
                          <a:latin typeface="Calibri" panose="020F0502020204030204" pitchFamily="34" charset="0"/>
                        </a:rPr>
                        <a:t>RPV - Reforma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De (SM)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Hasta (SM)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CPM- Vejez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CPM- Prev y Adm (**)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CAI- Vejez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FSP y Subsistencia (***)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Total Aporte al CPM y FSP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206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594479"/>
                  </a:ext>
                </a:extLst>
              </a:tr>
              <a:tr h="2067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CC"/>
                          </a:highlight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980330"/>
                  </a:ext>
                </a:extLst>
              </a:tr>
              <a:tr h="2067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CC"/>
                          </a:highlight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14,2%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30402"/>
                  </a:ext>
                </a:extLst>
              </a:tr>
              <a:tr h="2171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15,7%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17,5%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55090"/>
                  </a:ext>
                </a:extLst>
              </a:tr>
              <a:tr h="19643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17,8%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120978"/>
                  </a:ext>
                </a:extLst>
              </a:tr>
              <a:tr h="2171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16,7%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18,5%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010571"/>
                  </a:ext>
                </a:extLst>
              </a:tr>
              <a:tr h="2171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17,0%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18,8%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46241"/>
                  </a:ext>
                </a:extLst>
              </a:tr>
              <a:tr h="2067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17,2%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19,0%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654362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1423470-6B18-7A02-94FC-3BEB433B2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876437"/>
              </p:ext>
            </p:extLst>
          </p:nvPr>
        </p:nvGraphicFramePr>
        <p:xfrm>
          <a:off x="10378911" y="3683086"/>
          <a:ext cx="1387965" cy="598829"/>
        </p:xfrm>
        <a:graphic>
          <a:graphicData uri="http://schemas.openxmlformats.org/drawingml/2006/table">
            <a:tbl>
              <a:tblPr/>
              <a:tblGrid>
                <a:gridCol w="1387965">
                  <a:extLst>
                    <a:ext uri="{9D8B030D-6E8A-4147-A177-3AD203B41FA5}">
                      <a16:colId xmlns:a16="http://schemas.microsoft.com/office/drawing/2014/main" val="2901732938"/>
                    </a:ext>
                  </a:extLst>
                </a:gridCol>
              </a:tblGrid>
              <a:tr h="598829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1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(**)</a:t>
                      </a:r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1% Previsional y hasta 0,8% de Administración 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8347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8EE3E05-0536-D5A4-1499-F0B318A3B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031514"/>
              </p:ext>
            </p:extLst>
          </p:nvPr>
        </p:nvGraphicFramePr>
        <p:xfrm>
          <a:off x="10359360" y="4428841"/>
          <a:ext cx="1387964" cy="466725"/>
        </p:xfrm>
        <a:graphic>
          <a:graphicData uri="http://schemas.openxmlformats.org/drawingml/2006/table">
            <a:tbl>
              <a:tblPr/>
              <a:tblGrid>
                <a:gridCol w="1387964">
                  <a:extLst>
                    <a:ext uri="{9D8B030D-6E8A-4147-A177-3AD203B41FA5}">
                      <a16:colId xmlns:a16="http://schemas.microsoft.com/office/drawing/2014/main" val="427745755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1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(***)</a:t>
                      </a:r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De R3 al R7 0,5% para Subcuenta Solidaridad y 0,5% para Subsistencia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606986"/>
                  </a:ext>
                </a:extLst>
              </a:tr>
            </a:tbl>
          </a:graphicData>
        </a:graphic>
      </p:graphicFrame>
      <p:sp>
        <p:nvSpPr>
          <p:cNvPr id="11" name="Rechteck 106">
            <a:extLst>
              <a:ext uri="{FF2B5EF4-FFF2-40B4-BE49-F238E27FC236}">
                <a16:creationId xmlns:a16="http://schemas.microsoft.com/office/drawing/2014/main" id="{35B72DB1-61C8-2DF0-4B6C-1C38DB3AD771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sp>
        <p:nvSpPr>
          <p:cNvPr id="2" name="Flecha: curvada hacia la derecha 1">
            <a:extLst>
              <a:ext uri="{FF2B5EF4-FFF2-40B4-BE49-F238E27FC236}">
                <a16:creationId xmlns:a16="http://schemas.microsoft.com/office/drawing/2014/main" id="{37BD6CE6-8AE9-8150-A1C0-11F369FC5CB8}"/>
              </a:ext>
            </a:extLst>
          </p:cNvPr>
          <p:cNvSpPr/>
          <p:nvPr/>
        </p:nvSpPr>
        <p:spPr>
          <a:xfrm>
            <a:off x="883720" y="2351164"/>
            <a:ext cx="1249879" cy="2041348"/>
          </a:xfrm>
          <a:prstGeom prst="curv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2B8DA7E-F514-6C25-F4A8-C977CD37F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873397"/>
              </p:ext>
            </p:extLst>
          </p:nvPr>
        </p:nvGraphicFramePr>
        <p:xfrm>
          <a:off x="10359360" y="1697965"/>
          <a:ext cx="1726219" cy="329565"/>
        </p:xfrm>
        <a:graphic>
          <a:graphicData uri="http://schemas.openxmlformats.org/drawingml/2006/table">
            <a:tbl>
              <a:tblPr/>
              <a:tblGrid>
                <a:gridCol w="1726219">
                  <a:extLst>
                    <a:ext uri="{9D8B030D-6E8A-4147-A177-3AD203B41FA5}">
                      <a16:colId xmlns:a16="http://schemas.microsoft.com/office/drawing/2014/main" val="2901732938"/>
                    </a:ext>
                  </a:extLst>
                </a:gridCol>
              </a:tblGrid>
              <a:tr h="246236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1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(*)</a:t>
                      </a:r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RPM: 13% Vejez y </a:t>
                      </a:r>
                    </a:p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RAIS: 11.5% CAI y 1,5% FGPM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83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19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75000"/>
              </a:schemeClr>
            </a:gs>
            <a:gs pos="79000">
              <a:schemeClr val="lt1">
                <a:tint val="98000"/>
                <a:satMod val="130000"/>
                <a:shade val="90000"/>
                <a:lumMod val="5000"/>
                <a:lumOff val="95000"/>
              </a:schemeClr>
            </a:gs>
            <a:gs pos="100000">
              <a:schemeClr val="lt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ítulo 1">
            <a:extLst>
              <a:ext uri="{FF2B5EF4-FFF2-40B4-BE49-F238E27FC236}">
                <a16:creationId xmlns:a16="http://schemas.microsoft.com/office/drawing/2014/main" id="{0492EDB9-44E7-9542-D5BA-C5872067AEEB}"/>
              </a:ext>
            </a:extLst>
          </p:cNvPr>
          <p:cNvSpPr txBox="1">
            <a:spLocks/>
          </p:cNvSpPr>
          <p:nvPr/>
        </p:nvSpPr>
        <p:spPr>
          <a:xfrm>
            <a:off x="2896752" y="470432"/>
            <a:ext cx="6322293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lll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</a:t>
            </a: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Tasa Cotización - Ejemplos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9E7C3D6E-5A66-844F-15A5-494D44013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295310"/>
              </p:ext>
            </p:extLst>
          </p:nvPr>
        </p:nvGraphicFramePr>
        <p:xfrm>
          <a:off x="2824079" y="3408378"/>
          <a:ext cx="8306707" cy="1391046"/>
        </p:xfrm>
        <a:graphic>
          <a:graphicData uri="http://schemas.openxmlformats.org/drawingml/2006/table">
            <a:tbl>
              <a:tblPr/>
              <a:tblGrid>
                <a:gridCol w="1067754">
                  <a:extLst>
                    <a:ext uri="{9D8B030D-6E8A-4147-A177-3AD203B41FA5}">
                      <a16:colId xmlns:a16="http://schemas.microsoft.com/office/drawing/2014/main" val="1576759243"/>
                    </a:ext>
                  </a:extLst>
                </a:gridCol>
                <a:gridCol w="495241">
                  <a:extLst>
                    <a:ext uri="{9D8B030D-6E8A-4147-A177-3AD203B41FA5}">
                      <a16:colId xmlns:a16="http://schemas.microsoft.com/office/drawing/2014/main" val="44400871"/>
                    </a:ext>
                  </a:extLst>
                </a:gridCol>
                <a:gridCol w="821890">
                  <a:extLst>
                    <a:ext uri="{9D8B030D-6E8A-4147-A177-3AD203B41FA5}">
                      <a16:colId xmlns:a16="http://schemas.microsoft.com/office/drawing/2014/main" val="3954739363"/>
                    </a:ext>
                  </a:extLst>
                </a:gridCol>
                <a:gridCol w="516316">
                  <a:extLst>
                    <a:ext uri="{9D8B030D-6E8A-4147-A177-3AD203B41FA5}">
                      <a16:colId xmlns:a16="http://schemas.microsoft.com/office/drawing/2014/main" val="2527050906"/>
                    </a:ext>
                  </a:extLst>
                </a:gridCol>
                <a:gridCol w="737593">
                  <a:extLst>
                    <a:ext uri="{9D8B030D-6E8A-4147-A177-3AD203B41FA5}">
                      <a16:colId xmlns:a16="http://schemas.microsoft.com/office/drawing/2014/main" val="3941834942"/>
                    </a:ext>
                  </a:extLst>
                </a:gridCol>
                <a:gridCol w="600612">
                  <a:extLst>
                    <a:ext uri="{9D8B030D-6E8A-4147-A177-3AD203B41FA5}">
                      <a16:colId xmlns:a16="http://schemas.microsoft.com/office/drawing/2014/main" val="2248789976"/>
                    </a:ext>
                  </a:extLst>
                </a:gridCol>
                <a:gridCol w="864038">
                  <a:extLst>
                    <a:ext uri="{9D8B030D-6E8A-4147-A177-3AD203B41FA5}">
                      <a16:colId xmlns:a16="http://schemas.microsoft.com/office/drawing/2014/main" val="3174667756"/>
                    </a:ext>
                  </a:extLst>
                </a:gridCol>
                <a:gridCol w="653297">
                  <a:extLst>
                    <a:ext uri="{9D8B030D-6E8A-4147-A177-3AD203B41FA5}">
                      <a16:colId xmlns:a16="http://schemas.microsoft.com/office/drawing/2014/main" val="582062236"/>
                    </a:ext>
                  </a:extLst>
                </a:gridCol>
                <a:gridCol w="790279">
                  <a:extLst>
                    <a:ext uri="{9D8B030D-6E8A-4147-A177-3AD203B41FA5}">
                      <a16:colId xmlns:a16="http://schemas.microsoft.com/office/drawing/2014/main" val="2081529680"/>
                    </a:ext>
                  </a:extLst>
                </a:gridCol>
                <a:gridCol w="600612">
                  <a:extLst>
                    <a:ext uri="{9D8B030D-6E8A-4147-A177-3AD203B41FA5}">
                      <a16:colId xmlns:a16="http://schemas.microsoft.com/office/drawing/2014/main" val="2626923880"/>
                    </a:ext>
                  </a:extLst>
                </a:gridCol>
                <a:gridCol w="1159075">
                  <a:extLst>
                    <a:ext uri="{9D8B030D-6E8A-4147-A177-3AD203B41FA5}">
                      <a16:colId xmlns:a16="http://schemas.microsoft.com/office/drawing/2014/main" val="4205372640"/>
                    </a:ext>
                  </a:extLst>
                </a:gridCol>
              </a:tblGrid>
              <a:tr h="4441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Cotización </a:t>
                      </a:r>
                      <a:br>
                        <a:rPr lang="es-DO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DO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10 SM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CPM - Vejez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CPM - Prev y Adm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CAI - Vejez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FSP y Subsistencia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269659"/>
                  </a:ext>
                </a:extLst>
              </a:tr>
              <a:tr h="236726"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59505"/>
                  </a:ext>
                </a:extLst>
              </a:tr>
              <a:tr h="236726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2,990,000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388,700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89,700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  478,400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901183"/>
                  </a:ext>
                </a:extLst>
              </a:tr>
              <a:tr h="236726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10,010,000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100,100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180,180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1,321,320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1,601,600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402283"/>
                  </a:ext>
                </a:extLst>
              </a:tr>
              <a:tr h="236726"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13,000,000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488,800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269,880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1,321,320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234,000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17.8%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2,314,000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953128"/>
                  </a:ext>
                </a:extLst>
              </a:tr>
            </a:tbl>
          </a:graphicData>
        </a:graphic>
      </p:graphicFrame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C707D6C0-9D1C-9C2C-6473-8F7973CEB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220711"/>
              </p:ext>
            </p:extLst>
          </p:nvPr>
        </p:nvGraphicFramePr>
        <p:xfrm>
          <a:off x="2824079" y="5095916"/>
          <a:ext cx="8250321" cy="1268441"/>
        </p:xfrm>
        <a:graphic>
          <a:graphicData uri="http://schemas.openxmlformats.org/drawingml/2006/table">
            <a:tbl>
              <a:tblPr/>
              <a:tblGrid>
                <a:gridCol w="1049421">
                  <a:extLst>
                    <a:ext uri="{9D8B030D-6E8A-4147-A177-3AD203B41FA5}">
                      <a16:colId xmlns:a16="http://schemas.microsoft.com/office/drawing/2014/main" val="2605950474"/>
                    </a:ext>
                  </a:extLst>
                </a:gridCol>
                <a:gridCol w="536134">
                  <a:extLst>
                    <a:ext uri="{9D8B030D-6E8A-4147-A177-3AD203B41FA5}">
                      <a16:colId xmlns:a16="http://schemas.microsoft.com/office/drawing/2014/main" val="1074864930"/>
                    </a:ext>
                  </a:extLst>
                </a:gridCol>
                <a:gridCol w="741780">
                  <a:extLst>
                    <a:ext uri="{9D8B030D-6E8A-4147-A177-3AD203B41FA5}">
                      <a16:colId xmlns:a16="http://schemas.microsoft.com/office/drawing/2014/main" val="2799162506"/>
                    </a:ext>
                  </a:extLst>
                </a:gridCol>
                <a:gridCol w="627086">
                  <a:extLst>
                    <a:ext uri="{9D8B030D-6E8A-4147-A177-3AD203B41FA5}">
                      <a16:colId xmlns:a16="http://schemas.microsoft.com/office/drawing/2014/main" val="3730601049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84183495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50187328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284196675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18838997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687805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427343636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1478523435"/>
                    </a:ext>
                  </a:extLst>
                </a:gridCol>
              </a:tblGrid>
              <a:tr h="3950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Cotización </a:t>
                      </a:r>
                      <a:br>
                        <a:rPr lang="es-DO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DO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25 SM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CPM - Vejez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CPM - Prev y Adm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CAI - Vejez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FSP y Subsistencia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97907"/>
                  </a:ext>
                </a:extLst>
              </a:tr>
              <a:tr h="218338"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759739"/>
                  </a:ext>
                </a:extLst>
              </a:tr>
              <a:tr h="218338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2,990,000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388,700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89,700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478,400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431535"/>
                  </a:ext>
                </a:extLst>
              </a:tr>
              <a:tr h="218338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29,510,000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295,100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531,180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3,895,320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4,721,600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332607"/>
                  </a:ext>
                </a:extLst>
              </a:tr>
              <a:tr h="218338"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32,500,000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683,800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620,880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3,895,320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975,000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19.0%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6,175,000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53484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C219E7F0-463D-88BF-2EBB-0CB4E76CE6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671120"/>
              </p:ext>
            </p:extLst>
          </p:nvPr>
        </p:nvGraphicFramePr>
        <p:xfrm>
          <a:off x="743594" y="3842503"/>
          <a:ext cx="1905000" cy="800100"/>
        </p:xfrm>
        <a:graphic>
          <a:graphicData uri="http://schemas.openxmlformats.org/drawingml/2006/table">
            <a:tbl>
              <a:tblPr/>
              <a:tblGrid>
                <a:gridCol w="939800">
                  <a:extLst>
                    <a:ext uri="{9D8B030D-6E8A-4147-A177-3AD203B41FA5}">
                      <a16:colId xmlns:a16="http://schemas.microsoft.com/office/drawing/2014/main" val="363719259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94235449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1 SM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$1,300,000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77833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IBC 10 SM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$13,000,000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2936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U de 2.3 SM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  $2,990,000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36887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Dif 10 - 2.3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   $10,010,000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077855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AD1E9B3E-3A74-5CF7-6C6C-936B13901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178151"/>
              </p:ext>
            </p:extLst>
          </p:nvPr>
        </p:nvGraphicFramePr>
        <p:xfrm>
          <a:off x="788688" y="5302512"/>
          <a:ext cx="1859906" cy="855248"/>
        </p:xfrm>
        <a:graphic>
          <a:graphicData uri="http://schemas.openxmlformats.org/drawingml/2006/table">
            <a:tbl>
              <a:tblPr/>
              <a:tblGrid>
                <a:gridCol w="907406">
                  <a:extLst>
                    <a:ext uri="{9D8B030D-6E8A-4147-A177-3AD203B41FA5}">
                      <a16:colId xmlns:a16="http://schemas.microsoft.com/office/drawing/2014/main" val="220341974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185334513"/>
                    </a:ext>
                  </a:extLst>
                </a:gridCol>
              </a:tblGrid>
              <a:tr h="213812"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1 SM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D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$1,300,000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97019"/>
                  </a:ext>
                </a:extLst>
              </a:tr>
              <a:tr h="213812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IBC 25 SM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 $32,500,000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815107"/>
                  </a:ext>
                </a:extLst>
              </a:tr>
              <a:tr h="213812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+mn-lt"/>
                        </a:rPr>
                        <a:t>U de 2.3 SM</a:t>
                      </a:r>
                      <a:endParaRPr lang="es-DO" sz="1200" b="0" i="0" u="none" strike="noStrike">
                        <a:solidFill>
                          <a:srgbClr val="375623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  $2,990,000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665347"/>
                  </a:ext>
                </a:extLst>
              </a:tr>
              <a:tr h="213812"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Dif 25-2.3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/>
                        </a:rPr>
                        <a:t>  $29,510,000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151953"/>
                  </a:ext>
                </a:extLst>
              </a:tr>
            </a:tbl>
          </a:graphicData>
        </a:graphic>
      </p:graphicFrame>
      <p:sp>
        <p:nvSpPr>
          <p:cNvPr id="38" name="Rechteck 106">
            <a:extLst>
              <a:ext uri="{FF2B5EF4-FFF2-40B4-BE49-F238E27FC236}">
                <a16:creationId xmlns:a16="http://schemas.microsoft.com/office/drawing/2014/main" id="{768FDCFA-0122-995E-48EA-E8FA7B8A626D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cxnSp>
        <p:nvCxnSpPr>
          <p:cNvPr id="2" name="Gerade Verbindung 27">
            <a:extLst>
              <a:ext uri="{FF2B5EF4-FFF2-40B4-BE49-F238E27FC236}">
                <a16:creationId xmlns:a16="http://schemas.microsoft.com/office/drawing/2014/main" id="{528CB28E-5708-52EC-BAEA-6AD03C1FD589}"/>
              </a:ext>
            </a:extLst>
          </p:cNvPr>
          <p:cNvCxnSpPr>
            <a:cxnSpLocks/>
          </p:cNvCxnSpPr>
          <p:nvPr/>
        </p:nvCxnSpPr>
        <p:spPr bwMode="gray">
          <a:xfrm flipH="1">
            <a:off x="1377186" y="3332178"/>
            <a:ext cx="9753600" cy="0"/>
          </a:xfrm>
          <a:prstGeom prst="line">
            <a:avLst/>
          </a:prstGeom>
          <a:noFill/>
          <a:ln w="127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/>
        </p:spPr>
      </p:cxnSp>
      <p:cxnSp>
        <p:nvCxnSpPr>
          <p:cNvPr id="3" name="Gerade Verbindung 27">
            <a:extLst>
              <a:ext uri="{FF2B5EF4-FFF2-40B4-BE49-F238E27FC236}">
                <a16:creationId xmlns:a16="http://schemas.microsoft.com/office/drawing/2014/main" id="{CCB7EF83-5D91-6944-D5D0-C438D5BDE59D}"/>
              </a:ext>
            </a:extLst>
          </p:cNvPr>
          <p:cNvCxnSpPr>
            <a:cxnSpLocks/>
          </p:cNvCxnSpPr>
          <p:nvPr/>
        </p:nvCxnSpPr>
        <p:spPr bwMode="gray">
          <a:xfrm flipH="1">
            <a:off x="1193800" y="5006934"/>
            <a:ext cx="9753600" cy="0"/>
          </a:xfrm>
          <a:prstGeom prst="line">
            <a:avLst/>
          </a:prstGeom>
          <a:noFill/>
          <a:ln w="127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/>
        </p:spPr>
      </p:cxn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3BFAF7D-B9C0-355A-4B47-1CE2C2748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82919"/>
              </p:ext>
            </p:extLst>
          </p:nvPr>
        </p:nvGraphicFramePr>
        <p:xfrm>
          <a:off x="2165349" y="1319591"/>
          <a:ext cx="7785101" cy="1871284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28482">
                  <a:extLst>
                    <a:ext uri="{9D8B030D-6E8A-4147-A177-3AD203B41FA5}">
                      <a16:colId xmlns:a16="http://schemas.microsoft.com/office/drawing/2014/main" val="1147010016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4001256144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3550750057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2551855525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4226613805"/>
                    </a:ext>
                  </a:extLst>
                </a:gridCol>
                <a:gridCol w="828482">
                  <a:extLst>
                    <a:ext uri="{9D8B030D-6E8A-4147-A177-3AD203B41FA5}">
                      <a16:colId xmlns:a16="http://schemas.microsoft.com/office/drawing/2014/main" val="2200180603"/>
                    </a:ext>
                  </a:extLst>
                </a:gridCol>
                <a:gridCol w="1250584">
                  <a:extLst>
                    <a:ext uri="{9D8B030D-6E8A-4147-A177-3AD203B41FA5}">
                      <a16:colId xmlns:a16="http://schemas.microsoft.com/office/drawing/2014/main" val="4160053645"/>
                    </a:ext>
                  </a:extLst>
                </a:gridCol>
                <a:gridCol w="813816">
                  <a:extLst>
                    <a:ext uri="{9D8B030D-6E8A-4147-A177-3AD203B41FA5}">
                      <a16:colId xmlns:a16="http://schemas.microsoft.com/office/drawing/2014/main" val="2616817489"/>
                    </a:ext>
                  </a:extLst>
                </a:gridCol>
                <a:gridCol w="749809">
                  <a:extLst>
                    <a:ext uri="{9D8B030D-6E8A-4147-A177-3AD203B41FA5}">
                      <a16:colId xmlns:a16="http://schemas.microsoft.com/office/drawing/2014/main" val="4231653240"/>
                    </a:ext>
                  </a:extLst>
                </a:gridCol>
              </a:tblGrid>
              <a:tr h="40320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548235"/>
                          </a:highlight>
                          <a:latin typeface="Calibri" panose="020F0502020204030204" pitchFamily="34" charset="0"/>
                        </a:rPr>
                        <a:t>RPV - Reforma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De (SM)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Hasta (SM)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CPM- Vejez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CPM- Prev y Adm (**)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CAI- Vejez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FSP y Subsistencia (***)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Total Aporte al CPM y FSP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206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594479"/>
                  </a:ext>
                </a:extLst>
              </a:tr>
              <a:tr h="2067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CC"/>
                          </a:highlight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980330"/>
                  </a:ext>
                </a:extLst>
              </a:tr>
              <a:tr h="2067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CC"/>
                          </a:highlight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14,2%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30402"/>
                  </a:ext>
                </a:extLst>
              </a:tr>
              <a:tr h="2171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15,7%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17,5%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55090"/>
                  </a:ext>
                </a:extLst>
              </a:tr>
              <a:tr h="19643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17,8%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120978"/>
                  </a:ext>
                </a:extLst>
              </a:tr>
              <a:tr h="2171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16,7%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18,5%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010571"/>
                  </a:ext>
                </a:extLst>
              </a:tr>
              <a:tr h="2171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17,0%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18,8%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46241"/>
                  </a:ext>
                </a:extLst>
              </a:tr>
              <a:tr h="2067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R7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13,2%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17,2%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375623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19,0%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654362"/>
                  </a:ext>
                </a:extLst>
              </a:tr>
            </a:tbl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6833AF91-14F3-8C6F-52FE-BA90AD88813B}"/>
              </a:ext>
            </a:extLst>
          </p:cNvPr>
          <p:cNvSpPr/>
          <p:nvPr/>
        </p:nvSpPr>
        <p:spPr>
          <a:xfrm>
            <a:off x="2386076" y="2340991"/>
            <a:ext cx="7452360" cy="21600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CO">
              <a:ln w="44450">
                <a:solidFill>
                  <a:srgbClr val="C00000"/>
                </a:solidFill>
              </a:ln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27412C6-CE76-CD96-7652-A4C0F43DC58C}"/>
              </a:ext>
            </a:extLst>
          </p:cNvPr>
          <p:cNvSpPr/>
          <p:nvPr/>
        </p:nvSpPr>
        <p:spPr>
          <a:xfrm>
            <a:off x="2401316" y="2996311"/>
            <a:ext cx="7452360" cy="21600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s-CO">
              <a:ln w="44450">
                <a:solidFill>
                  <a:srgbClr val="C00000"/>
                </a:solidFill>
              </a:ln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54D65AE6-528E-EE18-0B54-325049EEC7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977921"/>
              </p:ext>
            </p:extLst>
          </p:nvPr>
        </p:nvGraphicFramePr>
        <p:xfrm>
          <a:off x="10059163" y="2342628"/>
          <a:ext cx="1840737" cy="238125"/>
        </p:xfrm>
        <a:graphic>
          <a:graphicData uri="http://schemas.openxmlformats.org/drawingml/2006/table">
            <a:tbl>
              <a:tblPr/>
              <a:tblGrid>
                <a:gridCol w="1840737">
                  <a:extLst>
                    <a:ext uri="{9D8B030D-6E8A-4147-A177-3AD203B41FA5}">
                      <a16:colId xmlns:a16="http://schemas.microsoft.com/office/drawing/2014/main" val="2901732938"/>
                    </a:ext>
                  </a:extLst>
                </a:gridCol>
              </a:tblGrid>
              <a:tr h="185490">
                <a:tc>
                  <a:txBody>
                    <a:bodyPr/>
                    <a:lstStyle/>
                    <a:p>
                      <a:pPr algn="l" fontAlgn="b"/>
                      <a:r>
                        <a:rPr lang="es-DO" sz="1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Actualmente cotizan 17%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83470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43826C7A-7B53-244A-5C26-E6F6B66A6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453690"/>
              </p:ext>
            </p:extLst>
          </p:nvPr>
        </p:nvGraphicFramePr>
        <p:xfrm>
          <a:off x="10089643" y="2979672"/>
          <a:ext cx="1840737" cy="238125"/>
        </p:xfrm>
        <a:graphic>
          <a:graphicData uri="http://schemas.openxmlformats.org/drawingml/2006/table">
            <a:tbl>
              <a:tblPr/>
              <a:tblGrid>
                <a:gridCol w="1840737">
                  <a:extLst>
                    <a:ext uri="{9D8B030D-6E8A-4147-A177-3AD203B41FA5}">
                      <a16:colId xmlns:a16="http://schemas.microsoft.com/office/drawing/2014/main" val="2901732938"/>
                    </a:ext>
                  </a:extLst>
                </a:gridCol>
              </a:tblGrid>
              <a:tr h="185490">
                <a:tc>
                  <a:txBody>
                    <a:bodyPr/>
                    <a:lstStyle/>
                    <a:p>
                      <a:pPr algn="l" fontAlgn="b"/>
                      <a:r>
                        <a:rPr lang="es-DO" sz="1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Actualmente cotizan 18%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83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92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34"/>
          <p:cNvGrpSpPr/>
          <p:nvPr/>
        </p:nvGrpSpPr>
        <p:grpSpPr>
          <a:xfrm>
            <a:off x="1073163" y="1733330"/>
            <a:ext cx="10248872" cy="1040102"/>
            <a:chOff x="728673" y="1254474"/>
            <a:chExt cx="7686654" cy="780076"/>
          </a:xfrm>
        </p:grpSpPr>
        <p:sp>
          <p:nvSpPr>
            <p:cNvPr id="863" name="Google Shape;863;p34"/>
            <p:cNvSpPr/>
            <p:nvPr/>
          </p:nvSpPr>
          <p:spPr>
            <a:xfrm rot="-5400000">
              <a:off x="2847273" y="-864126"/>
              <a:ext cx="770400" cy="5007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5" name="Google Shape;865;p34"/>
            <p:cNvSpPr txBox="1"/>
            <p:nvPr/>
          </p:nvSpPr>
          <p:spPr>
            <a:xfrm>
              <a:off x="1442707" y="1332882"/>
              <a:ext cx="3795582" cy="2861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400" b="0" i="0" u="none" strike="noStrike" kern="0" cap="none" spc="0" normalizeH="0" baseline="0" noProof="0">
                  <a:ln>
                    <a:noFill/>
                  </a:ln>
                  <a:solidFill>
                    <a:srgbClr val="3A80B6">
                      <a:lumMod val="75000"/>
                    </a:srgbClr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Costo(Subsidio) = Gasto - Ingreso</a:t>
              </a: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3A80B6">
                    <a:lumMod val="75000"/>
                  </a:srgbClr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68" name="Google Shape;868;p34"/>
            <p:cNvSpPr/>
            <p:nvPr/>
          </p:nvSpPr>
          <p:spPr>
            <a:xfrm>
              <a:off x="808137" y="1311323"/>
              <a:ext cx="656700" cy="656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869" name="Google Shape;869;p34"/>
            <p:cNvGrpSpPr/>
            <p:nvPr/>
          </p:nvGrpSpPr>
          <p:grpSpPr>
            <a:xfrm>
              <a:off x="956979" y="1460156"/>
              <a:ext cx="359066" cy="359059"/>
              <a:chOff x="3270475" y="1427025"/>
              <a:chExt cx="483200" cy="483125"/>
            </a:xfrm>
          </p:grpSpPr>
          <p:sp>
            <p:nvSpPr>
              <p:cNvPr id="870" name="Google Shape;870;p34"/>
              <p:cNvSpPr/>
              <p:nvPr/>
            </p:nvSpPr>
            <p:spPr>
              <a:xfrm>
                <a:off x="3270475" y="1427025"/>
                <a:ext cx="483200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8" h="19325" extrusionOk="0">
                    <a:moveTo>
                      <a:pt x="9630" y="1133"/>
                    </a:moveTo>
                    <a:cubicBezTo>
                      <a:pt x="14352" y="1133"/>
                      <a:pt x="18196" y="4943"/>
                      <a:pt x="18196" y="9626"/>
                    </a:cubicBezTo>
                    <a:cubicBezTo>
                      <a:pt x="18196" y="14349"/>
                      <a:pt x="14352" y="18193"/>
                      <a:pt x="9630" y="18193"/>
                    </a:cubicBezTo>
                    <a:cubicBezTo>
                      <a:pt x="4946" y="18193"/>
                      <a:pt x="1136" y="14349"/>
                      <a:pt x="1136" y="9626"/>
                    </a:cubicBezTo>
                    <a:cubicBezTo>
                      <a:pt x="1136" y="4943"/>
                      <a:pt x="4946" y="1133"/>
                      <a:pt x="9630" y="1133"/>
                    </a:cubicBezTo>
                    <a:close/>
                    <a:moveTo>
                      <a:pt x="9641" y="0"/>
                    </a:moveTo>
                    <a:cubicBezTo>
                      <a:pt x="9637" y="0"/>
                      <a:pt x="9633" y="0"/>
                      <a:pt x="9630" y="0"/>
                    </a:cubicBezTo>
                    <a:cubicBezTo>
                      <a:pt x="4312" y="0"/>
                      <a:pt x="4" y="4309"/>
                      <a:pt x="4" y="9626"/>
                    </a:cubicBezTo>
                    <a:cubicBezTo>
                      <a:pt x="1" y="12187"/>
                      <a:pt x="1012" y="14648"/>
                      <a:pt x="2821" y="16465"/>
                    </a:cubicBezTo>
                    <a:cubicBezTo>
                      <a:pt x="4644" y="18310"/>
                      <a:pt x="7063" y="19325"/>
                      <a:pt x="9630" y="19325"/>
                    </a:cubicBezTo>
                    <a:cubicBezTo>
                      <a:pt x="10922" y="19325"/>
                      <a:pt x="12199" y="19065"/>
                      <a:pt x="13389" y="18555"/>
                    </a:cubicBezTo>
                    <a:cubicBezTo>
                      <a:pt x="15711" y="17558"/>
                      <a:pt x="17562" y="15708"/>
                      <a:pt x="18558" y="13386"/>
                    </a:cubicBezTo>
                    <a:cubicBezTo>
                      <a:pt x="19068" y="12196"/>
                      <a:pt x="19328" y="10919"/>
                      <a:pt x="19328" y="9626"/>
                    </a:cubicBezTo>
                    <a:cubicBezTo>
                      <a:pt x="19328" y="7060"/>
                      <a:pt x="18313" y="4641"/>
                      <a:pt x="16469" y="2818"/>
                    </a:cubicBezTo>
                    <a:cubicBezTo>
                      <a:pt x="14654" y="1012"/>
                      <a:pt x="12197" y="0"/>
                      <a:pt x="96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34"/>
              <p:cNvSpPr/>
              <p:nvPr/>
            </p:nvSpPr>
            <p:spPr>
              <a:xfrm>
                <a:off x="3497550" y="1596875"/>
                <a:ext cx="87650" cy="141525"/>
              </a:xfrm>
              <a:custGeom>
                <a:avLst/>
                <a:gdLst/>
                <a:ahLst/>
                <a:cxnLst/>
                <a:rect l="l" t="t" r="r" b="b"/>
                <a:pathLst>
                  <a:path w="3506" h="5661" extrusionOk="0">
                    <a:moveTo>
                      <a:pt x="2885" y="1"/>
                    </a:moveTo>
                    <a:cubicBezTo>
                      <a:pt x="2740" y="1"/>
                      <a:pt x="2595" y="56"/>
                      <a:pt x="2485" y="166"/>
                    </a:cubicBezTo>
                    <a:lnTo>
                      <a:pt x="220" y="2431"/>
                    </a:lnTo>
                    <a:cubicBezTo>
                      <a:pt x="0" y="2651"/>
                      <a:pt x="0" y="3011"/>
                      <a:pt x="220" y="3231"/>
                    </a:cubicBezTo>
                    <a:lnTo>
                      <a:pt x="2485" y="5496"/>
                    </a:lnTo>
                    <a:cubicBezTo>
                      <a:pt x="2595" y="5606"/>
                      <a:pt x="2740" y="5661"/>
                      <a:pt x="2885" y="5661"/>
                    </a:cubicBezTo>
                    <a:cubicBezTo>
                      <a:pt x="3030" y="5661"/>
                      <a:pt x="3175" y="5606"/>
                      <a:pt x="3285" y="5496"/>
                    </a:cubicBezTo>
                    <a:cubicBezTo>
                      <a:pt x="3506" y="5275"/>
                      <a:pt x="3506" y="4916"/>
                      <a:pt x="3285" y="4695"/>
                    </a:cubicBezTo>
                    <a:lnTo>
                      <a:pt x="1422" y="2832"/>
                    </a:lnTo>
                    <a:lnTo>
                      <a:pt x="3285" y="966"/>
                    </a:lnTo>
                    <a:cubicBezTo>
                      <a:pt x="3506" y="746"/>
                      <a:pt x="3506" y="387"/>
                      <a:pt x="3285" y="166"/>
                    </a:cubicBezTo>
                    <a:cubicBezTo>
                      <a:pt x="3175" y="56"/>
                      <a:pt x="3030" y="1"/>
                      <a:pt x="28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34"/>
              <p:cNvSpPr/>
              <p:nvPr/>
            </p:nvSpPr>
            <p:spPr>
              <a:xfrm>
                <a:off x="3327100" y="1483625"/>
                <a:ext cx="369975" cy="369925"/>
              </a:xfrm>
              <a:custGeom>
                <a:avLst/>
                <a:gdLst/>
                <a:ahLst/>
                <a:cxnLst/>
                <a:rect l="l" t="t" r="r" b="b"/>
                <a:pathLst>
                  <a:path w="14799" h="14797" extrusionOk="0">
                    <a:moveTo>
                      <a:pt x="7929" y="1157"/>
                    </a:moveTo>
                    <a:cubicBezTo>
                      <a:pt x="9206" y="1272"/>
                      <a:pt x="10420" y="1770"/>
                      <a:pt x="11411" y="2589"/>
                    </a:cubicBezTo>
                    <a:lnTo>
                      <a:pt x="11042" y="2957"/>
                    </a:lnTo>
                    <a:cubicBezTo>
                      <a:pt x="10828" y="3180"/>
                      <a:pt x="10831" y="3534"/>
                      <a:pt x="11048" y="3751"/>
                    </a:cubicBezTo>
                    <a:cubicBezTo>
                      <a:pt x="11158" y="3861"/>
                      <a:pt x="11303" y="3916"/>
                      <a:pt x="11448" y="3916"/>
                    </a:cubicBezTo>
                    <a:cubicBezTo>
                      <a:pt x="11590" y="3916"/>
                      <a:pt x="11732" y="3863"/>
                      <a:pt x="11842" y="3757"/>
                    </a:cubicBezTo>
                    <a:lnTo>
                      <a:pt x="12214" y="3389"/>
                    </a:lnTo>
                    <a:cubicBezTo>
                      <a:pt x="13026" y="4349"/>
                      <a:pt x="13524" y="5539"/>
                      <a:pt x="13639" y="6795"/>
                    </a:cubicBezTo>
                    <a:lnTo>
                      <a:pt x="13101" y="6795"/>
                    </a:lnTo>
                    <a:cubicBezTo>
                      <a:pt x="12787" y="6795"/>
                      <a:pt x="12534" y="7048"/>
                      <a:pt x="12534" y="7362"/>
                    </a:cubicBezTo>
                    <a:cubicBezTo>
                      <a:pt x="12534" y="7673"/>
                      <a:pt x="12787" y="7927"/>
                      <a:pt x="13101" y="7927"/>
                    </a:cubicBezTo>
                    <a:lnTo>
                      <a:pt x="13639" y="7927"/>
                    </a:lnTo>
                    <a:cubicBezTo>
                      <a:pt x="13515" y="9198"/>
                      <a:pt x="13005" y="10400"/>
                      <a:pt x="12178" y="11375"/>
                    </a:cubicBezTo>
                    <a:lnTo>
                      <a:pt x="11842" y="11040"/>
                    </a:lnTo>
                    <a:cubicBezTo>
                      <a:pt x="11732" y="10934"/>
                      <a:pt x="11590" y="10881"/>
                      <a:pt x="11448" y="10881"/>
                    </a:cubicBezTo>
                    <a:cubicBezTo>
                      <a:pt x="11303" y="10881"/>
                      <a:pt x="11158" y="10936"/>
                      <a:pt x="11048" y="11046"/>
                    </a:cubicBezTo>
                    <a:cubicBezTo>
                      <a:pt x="10831" y="11264"/>
                      <a:pt x="10828" y="11617"/>
                      <a:pt x="11042" y="11840"/>
                    </a:cubicBezTo>
                    <a:lnTo>
                      <a:pt x="11377" y="12175"/>
                    </a:lnTo>
                    <a:cubicBezTo>
                      <a:pt x="10402" y="13003"/>
                      <a:pt x="9200" y="13513"/>
                      <a:pt x="7929" y="13637"/>
                    </a:cubicBezTo>
                    <a:lnTo>
                      <a:pt x="7929" y="13099"/>
                    </a:lnTo>
                    <a:cubicBezTo>
                      <a:pt x="7929" y="12785"/>
                      <a:pt x="7676" y="12532"/>
                      <a:pt x="7365" y="12532"/>
                    </a:cubicBezTo>
                    <a:cubicBezTo>
                      <a:pt x="7051" y="12532"/>
                      <a:pt x="6797" y="12785"/>
                      <a:pt x="6797" y="13099"/>
                    </a:cubicBezTo>
                    <a:lnTo>
                      <a:pt x="6797" y="13637"/>
                    </a:lnTo>
                    <a:cubicBezTo>
                      <a:pt x="5541" y="13522"/>
                      <a:pt x="4351" y="13024"/>
                      <a:pt x="3391" y="12212"/>
                    </a:cubicBezTo>
                    <a:lnTo>
                      <a:pt x="3759" y="11840"/>
                    </a:lnTo>
                    <a:cubicBezTo>
                      <a:pt x="3974" y="11617"/>
                      <a:pt x="3971" y="11264"/>
                      <a:pt x="3753" y="11046"/>
                    </a:cubicBezTo>
                    <a:cubicBezTo>
                      <a:pt x="3643" y="10936"/>
                      <a:pt x="3499" y="10881"/>
                      <a:pt x="3354" y="10881"/>
                    </a:cubicBezTo>
                    <a:cubicBezTo>
                      <a:pt x="3212" y="10881"/>
                      <a:pt x="3070" y="10934"/>
                      <a:pt x="2959" y="11040"/>
                    </a:cubicBezTo>
                    <a:lnTo>
                      <a:pt x="2591" y="11408"/>
                    </a:lnTo>
                    <a:cubicBezTo>
                      <a:pt x="1773" y="10418"/>
                      <a:pt x="1274" y="9204"/>
                      <a:pt x="1160" y="7927"/>
                    </a:cubicBezTo>
                    <a:lnTo>
                      <a:pt x="1703" y="7927"/>
                    </a:lnTo>
                    <a:cubicBezTo>
                      <a:pt x="2014" y="7927"/>
                      <a:pt x="2268" y="7673"/>
                      <a:pt x="2268" y="7362"/>
                    </a:cubicBezTo>
                    <a:cubicBezTo>
                      <a:pt x="2268" y="7048"/>
                      <a:pt x="2014" y="6795"/>
                      <a:pt x="1703" y="6795"/>
                    </a:cubicBezTo>
                    <a:lnTo>
                      <a:pt x="1163" y="6795"/>
                    </a:lnTo>
                    <a:cubicBezTo>
                      <a:pt x="1274" y="5539"/>
                      <a:pt x="1770" y="4346"/>
                      <a:pt x="2579" y="3377"/>
                    </a:cubicBezTo>
                    <a:lnTo>
                      <a:pt x="2959" y="3757"/>
                    </a:lnTo>
                    <a:cubicBezTo>
                      <a:pt x="3070" y="3863"/>
                      <a:pt x="3212" y="3916"/>
                      <a:pt x="3354" y="3916"/>
                    </a:cubicBezTo>
                    <a:cubicBezTo>
                      <a:pt x="3499" y="3916"/>
                      <a:pt x="3643" y="3861"/>
                      <a:pt x="3753" y="3751"/>
                    </a:cubicBezTo>
                    <a:cubicBezTo>
                      <a:pt x="3971" y="3534"/>
                      <a:pt x="3974" y="3180"/>
                      <a:pt x="3759" y="2957"/>
                    </a:cubicBezTo>
                    <a:lnTo>
                      <a:pt x="3379" y="2577"/>
                    </a:lnTo>
                    <a:cubicBezTo>
                      <a:pt x="4348" y="1767"/>
                      <a:pt x="5541" y="1272"/>
                      <a:pt x="6797" y="1160"/>
                    </a:cubicBezTo>
                    <a:lnTo>
                      <a:pt x="6797" y="1701"/>
                    </a:lnTo>
                    <a:cubicBezTo>
                      <a:pt x="6797" y="2012"/>
                      <a:pt x="7051" y="2266"/>
                      <a:pt x="7365" y="2266"/>
                    </a:cubicBezTo>
                    <a:cubicBezTo>
                      <a:pt x="7676" y="2266"/>
                      <a:pt x="7929" y="2012"/>
                      <a:pt x="7929" y="1701"/>
                    </a:cubicBezTo>
                    <a:lnTo>
                      <a:pt x="7929" y="1157"/>
                    </a:lnTo>
                    <a:close/>
                    <a:moveTo>
                      <a:pt x="7376" y="1"/>
                    </a:moveTo>
                    <a:cubicBezTo>
                      <a:pt x="7372" y="1"/>
                      <a:pt x="7368" y="1"/>
                      <a:pt x="7365" y="1"/>
                    </a:cubicBezTo>
                    <a:cubicBezTo>
                      <a:pt x="5435" y="1"/>
                      <a:pt x="3581" y="759"/>
                      <a:pt x="2210" y="2115"/>
                    </a:cubicBezTo>
                    <a:cubicBezTo>
                      <a:pt x="2174" y="2142"/>
                      <a:pt x="2141" y="2172"/>
                      <a:pt x="2114" y="2208"/>
                    </a:cubicBezTo>
                    <a:cubicBezTo>
                      <a:pt x="761" y="3582"/>
                      <a:pt x="3" y="5433"/>
                      <a:pt x="3" y="7362"/>
                    </a:cubicBezTo>
                    <a:cubicBezTo>
                      <a:pt x="0" y="9322"/>
                      <a:pt x="776" y="11206"/>
                      <a:pt x="2159" y="12598"/>
                    </a:cubicBezTo>
                    <a:lnTo>
                      <a:pt x="2177" y="12616"/>
                    </a:lnTo>
                    <a:lnTo>
                      <a:pt x="2180" y="12619"/>
                    </a:lnTo>
                    <a:lnTo>
                      <a:pt x="2186" y="12625"/>
                    </a:lnTo>
                    <a:cubicBezTo>
                      <a:pt x="3578" y="14023"/>
                      <a:pt x="5414" y="14796"/>
                      <a:pt x="7365" y="14796"/>
                    </a:cubicBezTo>
                    <a:cubicBezTo>
                      <a:pt x="9327" y="14796"/>
                      <a:pt x="11187" y="14017"/>
                      <a:pt x="12603" y="12601"/>
                    </a:cubicBezTo>
                    <a:cubicBezTo>
                      <a:pt x="14019" y="11185"/>
                      <a:pt x="14798" y="9325"/>
                      <a:pt x="14798" y="7362"/>
                    </a:cubicBezTo>
                    <a:cubicBezTo>
                      <a:pt x="14798" y="5415"/>
                      <a:pt x="14028" y="3576"/>
                      <a:pt x="12627" y="2184"/>
                    </a:cubicBezTo>
                    <a:lnTo>
                      <a:pt x="12621" y="2178"/>
                    </a:lnTo>
                    <a:cubicBezTo>
                      <a:pt x="12621" y="2175"/>
                      <a:pt x="12618" y="2175"/>
                      <a:pt x="12618" y="2175"/>
                    </a:cubicBezTo>
                    <a:lnTo>
                      <a:pt x="12600" y="2157"/>
                    </a:lnTo>
                    <a:cubicBezTo>
                      <a:pt x="11211" y="777"/>
                      <a:pt x="9331" y="1"/>
                      <a:pt x="73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873" name="Google Shape;873;p34"/>
            <p:cNvSpPr/>
            <p:nvPr/>
          </p:nvSpPr>
          <p:spPr>
            <a:xfrm>
              <a:off x="6804027" y="1273450"/>
              <a:ext cx="1611300" cy="76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CO" sz="2933" b="0" i="0" u="none" strike="noStrike" kern="0" cap="none" spc="0" normalizeH="0" baseline="0" noProof="0">
                  <a:ln>
                    <a:noFill/>
                  </a:ln>
                  <a:solidFill>
                    <a:srgbClr val="3A80B6"/>
                  </a:solidFill>
                  <a:effectLst/>
                  <a:uLnTx/>
                  <a:uFillTx/>
                  <a:latin typeface="Bebas Neue"/>
                  <a:ea typeface="+mn-ea"/>
                  <a:cs typeface="+mn-cs"/>
                  <a:sym typeface="Bebas Neue"/>
                </a:rPr>
                <a:t>C</a:t>
              </a:r>
              <a:r>
                <a:rPr kumimoji="0" lang="en" sz="2933" b="0" i="0" u="none" strike="noStrike" kern="0" cap="none" spc="0" normalizeH="0" baseline="0" noProof="0">
                  <a:ln>
                    <a:noFill/>
                  </a:ln>
                  <a:solidFill>
                    <a:srgbClr val="3A80B6"/>
                  </a:solidFill>
                  <a:effectLst/>
                  <a:uLnTx/>
                  <a:uFillTx/>
                  <a:latin typeface="Bebas Neue"/>
                  <a:ea typeface="+mn-ea"/>
                  <a:cs typeface="+mn-cs"/>
                  <a:sym typeface="Bebas Neue"/>
                </a:rPr>
                <a:t>osto (subsidio)</a:t>
              </a:r>
              <a:endParaRPr kumimoji="0" sz="2933" b="0" i="0" u="none" strike="noStrike" kern="0" cap="none" spc="0" normalizeH="0" baseline="0" noProof="0">
                <a:ln>
                  <a:noFill/>
                </a:ln>
                <a:solidFill>
                  <a:srgbClr val="3A80B6"/>
                </a:solidFill>
                <a:effectLst/>
                <a:uLnTx/>
                <a:uFillTx/>
                <a:latin typeface="Bebas Neue"/>
                <a:ea typeface="+mn-ea"/>
                <a:cs typeface="+mn-cs"/>
                <a:sym typeface="Bebas Neue"/>
              </a:endParaRPr>
            </a:p>
          </p:txBody>
        </p:sp>
      </p:grpSp>
      <p:grpSp>
        <p:nvGrpSpPr>
          <p:cNvPr id="874" name="Google Shape;874;p34"/>
          <p:cNvGrpSpPr/>
          <p:nvPr/>
        </p:nvGrpSpPr>
        <p:grpSpPr>
          <a:xfrm>
            <a:off x="1073163" y="2942543"/>
            <a:ext cx="10248872" cy="1033428"/>
            <a:chOff x="728673" y="2161384"/>
            <a:chExt cx="7686654" cy="775071"/>
          </a:xfrm>
        </p:grpSpPr>
        <p:sp>
          <p:nvSpPr>
            <p:cNvPr id="875" name="Google Shape;875;p34"/>
            <p:cNvSpPr/>
            <p:nvPr/>
          </p:nvSpPr>
          <p:spPr>
            <a:xfrm rot="-5400000">
              <a:off x="2847273" y="43508"/>
              <a:ext cx="770400" cy="5007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9" name="Google Shape;879;p34"/>
            <p:cNvSpPr/>
            <p:nvPr/>
          </p:nvSpPr>
          <p:spPr>
            <a:xfrm>
              <a:off x="5886302" y="2161384"/>
              <a:ext cx="771900" cy="7719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en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1º</a:t>
              </a: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0" name="Google Shape;880;p34"/>
            <p:cNvSpPr/>
            <p:nvPr/>
          </p:nvSpPr>
          <p:spPr>
            <a:xfrm>
              <a:off x="808137" y="2218957"/>
              <a:ext cx="656700" cy="6567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881" name="Google Shape;881;p34"/>
            <p:cNvGrpSpPr/>
            <p:nvPr/>
          </p:nvGrpSpPr>
          <p:grpSpPr>
            <a:xfrm>
              <a:off x="956990" y="2367803"/>
              <a:ext cx="359058" cy="359059"/>
              <a:chOff x="892750" y="4993750"/>
              <a:chExt cx="483125" cy="483125"/>
            </a:xfrm>
          </p:grpSpPr>
          <p:sp>
            <p:nvSpPr>
              <p:cNvPr id="882" name="Google Shape;882;p34"/>
              <p:cNvSpPr/>
              <p:nvPr/>
            </p:nvSpPr>
            <p:spPr>
              <a:xfrm>
                <a:off x="892750" y="4993750"/>
                <a:ext cx="483125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9325" extrusionOk="0">
                    <a:moveTo>
                      <a:pt x="9662" y="1133"/>
                    </a:moveTo>
                    <a:cubicBezTo>
                      <a:pt x="11824" y="1133"/>
                      <a:pt x="13983" y="1975"/>
                      <a:pt x="15668" y="3657"/>
                    </a:cubicBezTo>
                    <a:cubicBezTo>
                      <a:pt x="19035" y="7027"/>
                      <a:pt x="19035" y="12302"/>
                      <a:pt x="15668" y="15668"/>
                    </a:cubicBezTo>
                    <a:cubicBezTo>
                      <a:pt x="13985" y="17352"/>
                      <a:pt x="11823" y="18193"/>
                      <a:pt x="9662" y="18193"/>
                    </a:cubicBezTo>
                    <a:cubicBezTo>
                      <a:pt x="7501" y="18193"/>
                      <a:pt x="5340" y="17352"/>
                      <a:pt x="3657" y="15668"/>
                    </a:cubicBezTo>
                    <a:cubicBezTo>
                      <a:pt x="290" y="12302"/>
                      <a:pt x="290" y="7024"/>
                      <a:pt x="3657" y="3657"/>
                    </a:cubicBezTo>
                    <a:cubicBezTo>
                      <a:pt x="5341" y="1975"/>
                      <a:pt x="7500" y="1133"/>
                      <a:pt x="9662" y="1133"/>
                    </a:cubicBezTo>
                    <a:close/>
                    <a:moveTo>
                      <a:pt x="9662" y="1"/>
                    </a:moveTo>
                    <a:cubicBezTo>
                      <a:pt x="7117" y="1"/>
                      <a:pt x="4698" y="1015"/>
                      <a:pt x="2856" y="2857"/>
                    </a:cubicBezTo>
                    <a:cubicBezTo>
                      <a:pt x="1015" y="4699"/>
                      <a:pt x="0" y="7117"/>
                      <a:pt x="0" y="9663"/>
                    </a:cubicBezTo>
                    <a:cubicBezTo>
                      <a:pt x="0" y="12208"/>
                      <a:pt x="1015" y="14627"/>
                      <a:pt x="2856" y="16469"/>
                    </a:cubicBezTo>
                    <a:cubicBezTo>
                      <a:pt x="4698" y="18310"/>
                      <a:pt x="7117" y="19325"/>
                      <a:pt x="9662" y="19325"/>
                    </a:cubicBezTo>
                    <a:cubicBezTo>
                      <a:pt x="12208" y="19325"/>
                      <a:pt x="14626" y="18310"/>
                      <a:pt x="16468" y="16469"/>
                    </a:cubicBezTo>
                    <a:cubicBezTo>
                      <a:pt x="18310" y="14627"/>
                      <a:pt x="19324" y="12208"/>
                      <a:pt x="19324" y="9663"/>
                    </a:cubicBezTo>
                    <a:cubicBezTo>
                      <a:pt x="19324" y="7117"/>
                      <a:pt x="18310" y="4699"/>
                      <a:pt x="16468" y="2857"/>
                    </a:cubicBezTo>
                    <a:cubicBezTo>
                      <a:pt x="14626" y="1015"/>
                      <a:pt x="12208" y="1"/>
                      <a:pt x="96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p34"/>
              <p:cNvSpPr/>
              <p:nvPr/>
            </p:nvSpPr>
            <p:spPr>
              <a:xfrm>
                <a:off x="1021000" y="5052250"/>
                <a:ext cx="230775" cy="253450"/>
              </a:xfrm>
              <a:custGeom>
                <a:avLst/>
                <a:gdLst/>
                <a:ahLst/>
                <a:cxnLst/>
                <a:rect l="l" t="t" r="r" b="b"/>
                <a:pathLst>
                  <a:path w="9231" h="10138" extrusionOk="0">
                    <a:moveTo>
                      <a:pt x="4532" y="1133"/>
                    </a:moveTo>
                    <a:cubicBezTo>
                      <a:pt x="5450" y="1133"/>
                      <a:pt x="6326" y="1483"/>
                      <a:pt x="6936" y="2090"/>
                    </a:cubicBezTo>
                    <a:cubicBezTo>
                      <a:pt x="8261" y="3419"/>
                      <a:pt x="8261" y="5568"/>
                      <a:pt x="6936" y="6894"/>
                    </a:cubicBezTo>
                    <a:lnTo>
                      <a:pt x="6933" y="6894"/>
                    </a:lnTo>
                    <a:cubicBezTo>
                      <a:pt x="6688" y="7142"/>
                      <a:pt x="6404" y="7347"/>
                      <a:pt x="6096" y="7510"/>
                    </a:cubicBezTo>
                    <a:cubicBezTo>
                      <a:pt x="5595" y="7767"/>
                      <a:pt x="5275" y="8135"/>
                      <a:pt x="5154" y="8600"/>
                    </a:cubicBezTo>
                    <a:cubicBezTo>
                      <a:pt x="5079" y="8842"/>
                      <a:pt x="4856" y="9000"/>
                      <a:pt x="4614" y="9000"/>
                    </a:cubicBezTo>
                    <a:cubicBezTo>
                      <a:pt x="4566" y="9000"/>
                      <a:pt x="4517" y="8993"/>
                      <a:pt x="4469" y="8980"/>
                    </a:cubicBezTo>
                    <a:cubicBezTo>
                      <a:pt x="4176" y="8905"/>
                      <a:pt x="3995" y="8612"/>
                      <a:pt x="4058" y="8316"/>
                    </a:cubicBezTo>
                    <a:cubicBezTo>
                      <a:pt x="4254" y="7534"/>
                      <a:pt x="4765" y="6924"/>
                      <a:pt x="5574" y="6504"/>
                    </a:cubicBezTo>
                    <a:cubicBezTo>
                      <a:pt x="6936" y="5801"/>
                      <a:pt x="7220" y="3974"/>
                      <a:pt x="6136" y="2890"/>
                    </a:cubicBezTo>
                    <a:cubicBezTo>
                      <a:pt x="5690" y="2458"/>
                      <a:pt x="5113" y="2243"/>
                      <a:pt x="4535" y="2243"/>
                    </a:cubicBezTo>
                    <a:cubicBezTo>
                      <a:pt x="3958" y="2243"/>
                      <a:pt x="3380" y="2458"/>
                      <a:pt x="2935" y="2890"/>
                    </a:cubicBezTo>
                    <a:cubicBezTo>
                      <a:pt x="2506" y="3313"/>
                      <a:pt x="2268" y="3890"/>
                      <a:pt x="2268" y="4494"/>
                    </a:cubicBezTo>
                    <a:cubicBezTo>
                      <a:pt x="2268" y="4805"/>
                      <a:pt x="2014" y="5058"/>
                      <a:pt x="1703" y="5058"/>
                    </a:cubicBezTo>
                    <a:cubicBezTo>
                      <a:pt x="1389" y="5058"/>
                      <a:pt x="1135" y="4805"/>
                      <a:pt x="1135" y="4494"/>
                    </a:cubicBezTo>
                    <a:cubicBezTo>
                      <a:pt x="1132" y="3591"/>
                      <a:pt x="1492" y="2724"/>
                      <a:pt x="2132" y="2090"/>
                    </a:cubicBezTo>
                    <a:cubicBezTo>
                      <a:pt x="2739" y="1483"/>
                      <a:pt x="3614" y="1133"/>
                      <a:pt x="4532" y="1133"/>
                    </a:cubicBezTo>
                    <a:close/>
                    <a:moveTo>
                      <a:pt x="4532" y="1"/>
                    </a:moveTo>
                    <a:cubicBezTo>
                      <a:pt x="3315" y="1"/>
                      <a:pt x="2150" y="469"/>
                      <a:pt x="1332" y="1290"/>
                    </a:cubicBezTo>
                    <a:cubicBezTo>
                      <a:pt x="477" y="2135"/>
                      <a:pt x="0" y="3289"/>
                      <a:pt x="3" y="4494"/>
                    </a:cubicBezTo>
                    <a:cubicBezTo>
                      <a:pt x="3" y="5430"/>
                      <a:pt x="764" y="6190"/>
                      <a:pt x="1703" y="6190"/>
                    </a:cubicBezTo>
                    <a:cubicBezTo>
                      <a:pt x="2639" y="6190"/>
                      <a:pt x="3400" y="5430"/>
                      <a:pt x="3400" y="4494"/>
                    </a:cubicBezTo>
                    <a:cubicBezTo>
                      <a:pt x="3400" y="3830"/>
                      <a:pt x="3944" y="3358"/>
                      <a:pt x="4535" y="3358"/>
                    </a:cubicBezTo>
                    <a:cubicBezTo>
                      <a:pt x="4731" y="3358"/>
                      <a:pt x="4933" y="3410"/>
                      <a:pt x="5121" y="3524"/>
                    </a:cubicBezTo>
                    <a:cubicBezTo>
                      <a:pt x="5876" y="3986"/>
                      <a:pt x="5837" y="5094"/>
                      <a:pt x="5052" y="5499"/>
                    </a:cubicBezTo>
                    <a:cubicBezTo>
                      <a:pt x="3959" y="6064"/>
                      <a:pt x="3234" y="6945"/>
                      <a:pt x="2959" y="8041"/>
                    </a:cubicBezTo>
                    <a:cubicBezTo>
                      <a:pt x="2742" y="8941"/>
                      <a:pt x="3288" y="9850"/>
                      <a:pt x="4185" y="10083"/>
                    </a:cubicBezTo>
                    <a:cubicBezTo>
                      <a:pt x="4327" y="10119"/>
                      <a:pt x="4470" y="10137"/>
                      <a:pt x="4611" y="10137"/>
                    </a:cubicBezTo>
                    <a:cubicBezTo>
                      <a:pt x="5356" y="10137"/>
                      <a:pt x="6039" y="9642"/>
                      <a:pt x="6247" y="8893"/>
                    </a:cubicBezTo>
                    <a:cubicBezTo>
                      <a:pt x="6262" y="8832"/>
                      <a:pt x="6305" y="8675"/>
                      <a:pt x="6616" y="8515"/>
                    </a:cubicBezTo>
                    <a:cubicBezTo>
                      <a:pt x="7899" y="7851"/>
                      <a:pt x="8787" y="6613"/>
                      <a:pt x="9007" y="5188"/>
                    </a:cubicBezTo>
                    <a:cubicBezTo>
                      <a:pt x="9230" y="3760"/>
                      <a:pt x="8756" y="2313"/>
                      <a:pt x="7736" y="1290"/>
                    </a:cubicBezTo>
                    <a:cubicBezTo>
                      <a:pt x="6918" y="472"/>
                      <a:pt x="5749" y="1"/>
                      <a:pt x="45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84" name="Google Shape;884;p34"/>
              <p:cNvSpPr/>
              <p:nvPr/>
            </p:nvSpPr>
            <p:spPr>
              <a:xfrm>
                <a:off x="1088475" y="5334425"/>
                <a:ext cx="88350" cy="84925"/>
              </a:xfrm>
              <a:custGeom>
                <a:avLst/>
                <a:gdLst/>
                <a:ahLst/>
                <a:cxnLst/>
                <a:rect l="l" t="t" r="r" b="b"/>
                <a:pathLst>
                  <a:path w="3534" h="3397" extrusionOk="0">
                    <a:moveTo>
                      <a:pt x="1829" y="1129"/>
                    </a:moveTo>
                    <a:cubicBezTo>
                      <a:pt x="2121" y="1129"/>
                      <a:pt x="2401" y="1356"/>
                      <a:pt x="2401" y="1697"/>
                    </a:cubicBezTo>
                    <a:cubicBezTo>
                      <a:pt x="2401" y="2011"/>
                      <a:pt x="2147" y="2265"/>
                      <a:pt x="1833" y="2265"/>
                    </a:cubicBezTo>
                    <a:cubicBezTo>
                      <a:pt x="1329" y="2265"/>
                      <a:pt x="1075" y="1655"/>
                      <a:pt x="1432" y="1296"/>
                    </a:cubicBezTo>
                    <a:cubicBezTo>
                      <a:pt x="1548" y="1181"/>
                      <a:pt x="1690" y="1129"/>
                      <a:pt x="1829" y="1129"/>
                    </a:cubicBezTo>
                    <a:close/>
                    <a:moveTo>
                      <a:pt x="1833" y="0"/>
                    </a:moveTo>
                    <a:cubicBezTo>
                      <a:pt x="1145" y="0"/>
                      <a:pt x="526" y="414"/>
                      <a:pt x="263" y="1048"/>
                    </a:cubicBezTo>
                    <a:cubicBezTo>
                      <a:pt x="0" y="1682"/>
                      <a:pt x="145" y="2413"/>
                      <a:pt x="631" y="2899"/>
                    </a:cubicBezTo>
                    <a:cubicBezTo>
                      <a:pt x="957" y="3224"/>
                      <a:pt x="1391" y="3397"/>
                      <a:pt x="1833" y="3397"/>
                    </a:cubicBezTo>
                    <a:cubicBezTo>
                      <a:pt x="2052" y="3397"/>
                      <a:pt x="2272" y="3354"/>
                      <a:pt x="2482" y="3267"/>
                    </a:cubicBezTo>
                    <a:cubicBezTo>
                      <a:pt x="3116" y="3005"/>
                      <a:pt x="3533" y="2386"/>
                      <a:pt x="3533" y="1697"/>
                    </a:cubicBezTo>
                    <a:cubicBezTo>
                      <a:pt x="3530" y="758"/>
                      <a:pt x="2772" y="0"/>
                      <a:pt x="18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885" name="Google Shape;885;p34"/>
            <p:cNvSpPr/>
            <p:nvPr/>
          </p:nvSpPr>
          <p:spPr>
            <a:xfrm>
              <a:off x="6804027" y="2175355"/>
              <a:ext cx="1611300" cy="76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933" b="0" i="0" u="none" strike="noStrike" kern="0" cap="none" spc="0" normalizeH="0" baseline="0" noProof="0">
                  <a:ln>
                    <a:noFill/>
                  </a:ln>
                  <a:solidFill>
                    <a:srgbClr val="C5C5C5">
                      <a:lumMod val="50000"/>
                    </a:srgbClr>
                  </a:solidFill>
                  <a:effectLst/>
                  <a:uLnTx/>
                  <a:uFillTx/>
                  <a:latin typeface="Bebas Neue"/>
                  <a:ea typeface="Bebas Neue"/>
                  <a:cs typeface="Bebas Neue"/>
                  <a:sym typeface="Bebas Neue"/>
                </a:rPr>
                <a:t>solidario</a:t>
              </a:r>
              <a:endParaRPr kumimoji="0" sz="2933" b="0" i="0" u="none" strike="noStrike" kern="0" cap="none" spc="0" normalizeH="0" baseline="0" noProof="0">
                <a:ln>
                  <a:noFill/>
                </a:ln>
                <a:solidFill>
                  <a:srgbClr val="C5C5C5">
                    <a:lumMod val="50000"/>
                  </a:srgbClr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grpSp>
        <p:nvGrpSpPr>
          <p:cNvPr id="886" name="Google Shape;886;p34"/>
          <p:cNvGrpSpPr/>
          <p:nvPr/>
        </p:nvGrpSpPr>
        <p:grpSpPr>
          <a:xfrm>
            <a:off x="1073163" y="4145082"/>
            <a:ext cx="10248872" cy="1029200"/>
            <a:chOff x="728673" y="3063289"/>
            <a:chExt cx="7686654" cy="771900"/>
          </a:xfrm>
        </p:grpSpPr>
        <p:sp>
          <p:nvSpPr>
            <p:cNvPr id="887" name="Google Shape;887;p34"/>
            <p:cNvSpPr/>
            <p:nvPr/>
          </p:nvSpPr>
          <p:spPr>
            <a:xfrm rot="-5400000">
              <a:off x="2847273" y="945413"/>
              <a:ext cx="770400" cy="5007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1" name="Google Shape;891;p34"/>
            <p:cNvSpPr/>
            <p:nvPr/>
          </p:nvSpPr>
          <p:spPr>
            <a:xfrm>
              <a:off x="5886302" y="3063289"/>
              <a:ext cx="771900" cy="7719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en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2º</a:t>
              </a: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2" name="Google Shape;892;p34"/>
            <p:cNvSpPr/>
            <p:nvPr/>
          </p:nvSpPr>
          <p:spPr>
            <a:xfrm>
              <a:off x="808137" y="3120862"/>
              <a:ext cx="656700" cy="6567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893" name="Google Shape;893;p34"/>
            <p:cNvGrpSpPr/>
            <p:nvPr/>
          </p:nvGrpSpPr>
          <p:grpSpPr>
            <a:xfrm>
              <a:off x="956911" y="3269698"/>
              <a:ext cx="359039" cy="359058"/>
              <a:chOff x="5053900" y="2021500"/>
              <a:chExt cx="483750" cy="483125"/>
            </a:xfrm>
          </p:grpSpPr>
          <p:sp>
            <p:nvSpPr>
              <p:cNvPr id="894" name="Google Shape;894;p34"/>
              <p:cNvSpPr/>
              <p:nvPr/>
            </p:nvSpPr>
            <p:spPr>
              <a:xfrm>
                <a:off x="5281350" y="2078100"/>
                <a:ext cx="127375" cy="127350"/>
              </a:xfrm>
              <a:custGeom>
                <a:avLst/>
                <a:gdLst/>
                <a:ahLst/>
                <a:cxnLst/>
                <a:rect l="l" t="t" r="r" b="b"/>
                <a:pathLst>
                  <a:path w="5095" h="5094" extrusionOk="0">
                    <a:moveTo>
                      <a:pt x="565" y="0"/>
                    </a:moveTo>
                    <a:cubicBezTo>
                      <a:pt x="251" y="0"/>
                      <a:pt x="1" y="254"/>
                      <a:pt x="1" y="568"/>
                    </a:cubicBezTo>
                    <a:cubicBezTo>
                      <a:pt x="1" y="879"/>
                      <a:pt x="251" y="1132"/>
                      <a:pt x="565" y="1132"/>
                    </a:cubicBezTo>
                    <a:cubicBezTo>
                      <a:pt x="2440" y="1135"/>
                      <a:pt x="3959" y="2654"/>
                      <a:pt x="3962" y="4529"/>
                    </a:cubicBezTo>
                    <a:cubicBezTo>
                      <a:pt x="3962" y="4843"/>
                      <a:pt x="4216" y="5094"/>
                      <a:pt x="4530" y="5094"/>
                    </a:cubicBezTo>
                    <a:cubicBezTo>
                      <a:pt x="4841" y="5094"/>
                      <a:pt x="5094" y="4843"/>
                      <a:pt x="5094" y="4529"/>
                    </a:cubicBezTo>
                    <a:cubicBezTo>
                      <a:pt x="5091" y="2029"/>
                      <a:pt x="3065" y="3"/>
                      <a:pt x="5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34"/>
              <p:cNvSpPr/>
              <p:nvPr/>
            </p:nvSpPr>
            <p:spPr>
              <a:xfrm>
                <a:off x="5118000" y="2021500"/>
                <a:ext cx="368700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4748" h="19325" extrusionOk="0">
                    <a:moveTo>
                      <a:pt x="7088" y="1135"/>
                    </a:moveTo>
                    <a:cubicBezTo>
                      <a:pt x="8391" y="1135"/>
                      <a:pt x="9651" y="1571"/>
                      <a:pt x="10668" y="2397"/>
                    </a:cubicBezTo>
                    <a:cubicBezTo>
                      <a:pt x="13159" y="4417"/>
                      <a:pt x="13473" y="8104"/>
                      <a:pt x="11360" y="10516"/>
                    </a:cubicBezTo>
                    <a:cubicBezTo>
                      <a:pt x="10572" y="11419"/>
                      <a:pt x="10085" y="12503"/>
                      <a:pt x="9962" y="13626"/>
                    </a:cubicBezTo>
                    <a:lnTo>
                      <a:pt x="4237" y="13626"/>
                    </a:lnTo>
                    <a:cubicBezTo>
                      <a:pt x="4107" y="12482"/>
                      <a:pt x="3630" y="11407"/>
                      <a:pt x="2866" y="10550"/>
                    </a:cubicBezTo>
                    <a:cubicBezTo>
                      <a:pt x="1658" y="9191"/>
                      <a:pt x="1184" y="7367"/>
                      <a:pt x="1571" y="5549"/>
                    </a:cubicBezTo>
                    <a:cubicBezTo>
                      <a:pt x="2020" y="3427"/>
                      <a:pt x="3748" y="1706"/>
                      <a:pt x="5873" y="1262"/>
                    </a:cubicBezTo>
                    <a:cubicBezTo>
                      <a:pt x="6278" y="1177"/>
                      <a:pt x="6685" y="1135"/>
                      <a:pt x="7088" y="1135"/>
                    </a:cubicBezTo>
                    <a:close/>
                    <a:moveTo>
                      <a:pt x="9931" y="14759"/>
                    </a:moveTo>
                    <a:lnTo>
                      <a:pt x="9931" y="15323"/>
                    </a:lnTo>
                    <a:cubicBezTo>
                      <a:pt x="9931" y="15637"/>
                      <a:pt x="9678" y="15891"/>
                      <a:pt x="9364" y="15891"/>
                    </a:cubicBezTo>
                    <a:lnTo>
                      <a:pt x="4835" y="15891"/>
                    </a:lnTo>
                    <a:cubicBezTo>
                      <a:pt x="4521" y="15891"/>
                      <a:pt x="4270" y="15637"/>
                      <a:pt x="4270" y="15323"/>
                    </a:cubicBezTo>
                    <a:lnTo>
                      <a:pt x="4270" y="14759"/>
                    </a:lnTo>
                    <a:close/>
                    <a:moveTo>
                      <a:pt x="8699" y="17023"/>
                    </a:moveTo>
                    <a:cubicBezTo>
                      <a:pt x="8464" y="17694"/>
                      <a:pt x="7827" y="18192"/>
                      <a:pt x="7099" y="18192"/>
                    </a:cubicBezTo>
                    <a:cubicBezTo>
                      <a:pt x="6371" y="18192"/>
                      <a:pt x="5734" y="17694"/>
                      <a:pt x="5499" y="17023"/>
                    </a:cubicBezTo>
                    <a:close/>
                    <a:moveTo>
                      <a:pt x="7087" y="0"/>
                    </a:moveTo>
                    <a:cubicBezTo>
                      <a:pt x="6607" y="0"/>
                      <a:pt x="6123" y="50"/>
                      <a:pt x="5641" y="151"/>
                    </a:cubicBezTo>
                    <a:cubicBezTo>
                      <a:pt x="3053" y="712"/>
                      <a:pt x="1027" y="2729"/>
                      <a:pt x="462" y="5314"/>
                    </a:cubicBezTo>
                    <a:cubicBezTo>
                      <a:pt x="0" y="7488"/>
                      <a:pt x="568" y="9671"/>
                      <a:pt x="2020" y="11301"/>
                    </a:cubicBezTo>
                    <a:cubicBezTo>
                      <a:pt x="2730" y="12099"/>
                      <a:pt x="3135" y="13149"/>
                      <a:pt x="3135" y="14191"/>
                    </a:cubicBezTo>
                    <a:lnTo>
                      <a:pt x="3135" y="15323"/>
                    </a:lnTo>
                    <a:cubicBezTo>
                      <a:pt x="3138" y="16060"/>
                      <a:pt x="3612" y="16709"/>
                      <a:pt x="4309" y="16939"/>
                    </a:cubicBezTo>
                    <a:cubicBezTo>
                      <a:pt x="4409" y="17518"/>
                      <a:pt x="4681" y="18053"/>
                      <a:pt x="5094" y="18473"/>
                    </a:cubicBezTo>
                    <a:cubicBezTo>
                      <a:pt x="5642" y="19040"/>
                      <a:pt x="6371" y="19324"/>
                      <a:pt x="7099" y="19324"/>
                    </a:cubicBezTo>
                    <a:cubicBezTo>
                      <a:pt x="7828" y="19324"/>
                      <a:pt x="8556" y="19040"/>
                      <a:pt x="9104" y="18473"/>
                    </a:cubicBezTo>
                    <a:cubicBezTo>
                      <a:pt x="9518" y="18053"/>
                      <a:pt x="9790" y="17518"/>
                      <a:pt x="9889" y="16939"/>
                    </a:cubicBezTo>
                    <a:cubicBezTo>
                      <a:pt x="10587" y="16709"/>
                      <a:pt x="11061" y="16060"/>
                      <a:pt x="11064" y="15323"/>
                    </a:cubicBezTo>
                    <a:lnTo>
                      <a:pt x="11064" y="14191"/>
                    </a:lnTo>
                    <a:cubicBezTo>
                      <a:pt x="11064" y="13149"/>
                      <a:pt x="11471" y="12108"/>
                      <a:pt x="12211" y="11262"/>
                    </a:cubicBezTo>
                    <a:cubicBezTo>
                      <a:pt x="14747" y="8366"/>
                      <a:pt x="14370" y="3943"/>
                      <a:pt x="11381" y="1518"/>
                    </a:cubicBezTo>
                    <a:cubicBezTo>
                      <a:pt x="10159" y="525"/>
                      <a:pt x="8647" y="0"/>
                      <a:pt x="70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34"/>
              <p:cNvSpPr/>
              <p:nvPr/>
            </p:nvSpPr>
            <p:spPr>
              <a:xfrm>
                <a:off x="5053900" y="2191325"/>
                <a:ext cx="56650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2266" h="1133" extrusionOk="0">
                    <a:moveTo>
                      <a:pt x="569" y="0"/>
                    </a:moveTo>
                    <a:cubicBezTo>
                      <a:pt x="255" y="0"/>
                      <a:pt x="1" y="254"/>
                      <a:pt x="1" y="568"/>
                    </a:cubicBezTo>
                    <a:cubicBezTo>
                      <a:pt x="1" y="879"/>
                      <a:pt x="255" y="1133"/>
                      <a:pt x="569" y="1133"/>
                    </a:cubicBezTo>
                    <a:lnTo>
                      <a:pt x="1701" y="1133"/>
                    </a:lnTo>
                    <a:cubicBezTo>
                      <a:pt x="2012" y="1133"/>
                      <a:pt x="2266" y="879"/>
                      <a:pt x="2266" y="568"/>
                    </a:cubicBezTo>
                    <a:cubicBezTo>
                      <a:pt x="2266" y="254"/>
                      <a:pt x="2012" y="0"/>
                      <a:pt x="17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p34"/>
              <p:cNvSpPr/>
              <p:nvPr/>
            </p:nvSpPr>
            <p:spPr>
              <a:xfrm>
                <a:off x="5056850" y="2096550"/>
                <a:ext cx="50750" cy="48025"/>
              </a:xfrm>
              <a:custGeom>
                <a:avLst/>
                <a:gdLst/>
                <a:ahLst/>
                <a:cxnLst/>
                <a:rect l="l" t="t" r="r" b="b"/>
                <a:pathLst>
                  <a:path w="2030" h="1921" extrusionOk="0">
                    <a:moveTo>
                      <a:pt x="622" y="0"/>
                    </a:moveTo>
                    <a:cubicBezTo>
                      <a:pt x="476" y="0"/>
                      <a:pt x="331" y="56"/>
                      <a:pt x="221" y="168"/>
                    </a:cubicBezTo>
                    <a:cubicBezTo>
                      <a:pt x="4" y="385"/>
                      <a:pt x="1" y="739"/>
                      <a:pt x="215" y="962"/>
                    </a:cubicBezTo>
                    <a:lnTo>
                      <a:pt x="1015" y="1762"/>
                    </a:lnTo>
                    <a:cubicBezTo>
                      <a:pt x="1125" y="1868"/>
                      <a:pt x="1267" y="1921"/>
                      <a:pt x="1409" y="1921"/>
                    </a:cubicBezTo>
                    <a:cubicBezTo>
                      <a:pt x="1554" y="1921"/>
                      <a:pt x="1699" y="1865"/>
                      <a:pt x="1809" y="1753"/>
                    </a:cubicBezTo>
                    <a:cubicBezTo>
                      <a:pt x="2027" y="1536"/>
                      <a:pt x="2030" y="1183"/>
                      <a:pt x="1815" y="962"/>
                    </a:cubicBezTo>
                    <a:lnTo>
                      <a:pt x="1015" y="159"/>
                    </a:lnTo>
                    <a:cubicBezTo>
                      <a:pt x="905" y="53"/>
                      <a:pt x="763" y="0"/>
                      <a:pt x="6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p34"/>
              <p:cNvSpPr/>
              <p:nvPr/>
            </p:nvSpPr>
            <p:spPr>
              <a:xfrm>
                <a:off x="5056400" y="2266400"/>
                <a:ext cx="5120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934" extrusionOk="0">
                    <a:moveTo>
                      <a:pt x="1427" y="0"/>
                    </a:moveTo>
                    <a:cubicBezTo>
                      <a:pt x="1285" y="0"/>
                      <a:pt x="1143" y="53"/>
                      <a:pt x="1033" y="159"/>
                    </a:cubicBezTo>
                    <a:lnTo>
                      <a:pt x="233" y="962"/>
                    </a:lnTo>
                    <a:cubicBezTo>
                      <a:pt x="4" y="1179"/>
                      <a:pt x="1" y="1545"/>
                      <a:pt x="227" y="1768"/>
                    </a:cubicBezTo>
                    <a:cubicBezTo>
                      <a:pt x="338" y="1879"/>
                      <a:pt x="482" y="1934"/>
                      <a:pt x="627" y="1934"/>
                    </a:cubicBezTo>
                    <a:cubicBezTo>
                      <a:pt x="774" y="1934"/>
                      <a:pt x="922" y="1876"/>
                      <a:pt x="1033" y="1762"/>
                    </a:cubicBezTo>
                    <a:lnTo>
                      <a:pt x="1833" y="962"/>
                    </a:lnTo>
                    <a:cubicBezTo>
                      <a:pt x="2048" y="738"/>
                      <a:pt x="2045" y="385"/>
                      <a:pt x="1827" y="168"/>
                    </a:cubicBezTo>
                    <a:cubicBezTo>
                      <a:pt x="1717" y="56"/>
                      <a:pt x="1572" y="0"/>
                      <a:pt x="14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34"/>
              <p:cNvSpPr/>
              <p:nvPr/>
            </p:nvSpPr>
            <p:spPr>
              <a:xfrm>
                <a:off x="5480400" y="2191325"/>
                <a:ext cx="56650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2266" h="1133" extrusionOk="0">
                    <a:moveTo>
                      <a:pt x="568" y="0"/>
                    </a:moveTo>
                    <a:cubicBezTo>
                      <a:pt x="254" y="0"/>
                      <a:pt x="1" y="254"/>
                      <a:pt x="1" y="568"/>
                    </a:cubicBezTo>
                    <a:cubicBezTo>
                      <a:pt x="1" y="879"/>
                      <a:pt x="254" y="1133"/>
                      <a:pt x="568" y="1133"/>
                    </a:cubicBezTo>
                    <a:lnTo>
                      <a:pt x="1701" y="1133"/>
                    </a:lnTo>
                    <a:cubicBezTo>
                      <a:pt x="2012" y="1133"/>
                      <a:pt x="2265" y="879"/>
                      <a:pt x="2265" y="568"/>
                    </a:cubicBezTo>
                    <a:cubicBezTo>
                      <a:pt x="2265" y="254"/>
                      <a:pt x="2012" y="0"/>
                      <a:pt x="17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p34"/>
              <p:cNvSpPr/>
              <p:nvPr/>
            </p:nvSpPr>
            <p:spPr>
              <a:xfrm>
                <a:off x="5479800" y="2096550"/>
                <a:ext cx="54300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1929" extrusionOk="0">
                    <a:moveTo>
                      <a:pt x="1550" y="0"/>
                    </a:moveTo>
                    <a:cubicBezTo>
                      <a:pt x="1409" y="0"/>
                      <a:pt x="1267" y="53"/>
                      <a:pt x="1157" y="159"/>
                    </a:cubicBezTo>
                    <a:lnTo>
                      <a:pt x="357" y="962"/>
                    </a:lnTo>
                    <a:cubicBezTo>
                      <a:pt x="1" y="1318"/>
                      <a:pt x="251" y="1928"/>
                      <a:pt x="756" y="1928"/>
                    </a:cubicBezTo>
                    <a:cubicBezTo>
                      <a:pt x="907" y="1928"/>
                      <a:pt x="1051" y="1868"/>
                      <a:pt x="1157" y="1762"/>
                    </a:cubicBezTo>
                    <a:lnTo>
                      <a:pt x="1957" y="959"/>
                    </a:lnTo>
                    <a:cubicBezTo>
                      <a:pt x="2172" y="739"/>
                      <a:pt x="2169" y="385"/>
                      <a:pt x="1951" y="168"/>
                    </a:cubicBezTo>
                    <a:cubicBezTo>
                      <a:pt x="1841" y="56"/>
                      <a:pt x="1696" y="0"/>
                      <a:pt x="15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34"/>
              <p:cNvSpPr/>
              <p:nvPr/>
            </p:nvSpPr>
            <p:spPr>
              <a:xfrm>
                <a:off x="5483350" y="2266400"/>
                <a:ext cx="54300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1929" extrusionOk="0">
                    <a:moveTo>
                      <a:pt x="622" y="0"/>
                    </a:moveTo>
                    <a:cubicBezTo>
                      <a:pt x="476" y="0"/>
                      <a:pt x="331" y="56"/>
                      <a:pt x="221" y="168"/>
                    </a:cubicBezTo>
                    <a:cubicBezTo>
                      <a:pt x="4" y="385"/>
                      <a:pt x="1" y="738"/>
                      <a:pt x="215" y="962"/>
                    </a:cubicBezTo>
                    <a:lnTo>
                      <a:pt x="1015" y="1762"/>
                    </a:lnTo>
                    <a:cubicBezTo>
                      <a:pt x="1121" y="1868"/>
                      <a:pt x="1266" y="1928"/>
                      <a:pt x="1417" y="1928"/>
                    </a:cubicBezTo>
                    <a:cubicBezTo>
                      <a:pt x="1921" y="1928"/>
                      <a:pt x="2172" y="1318"/>
                      <a:pt x="1815" y="962"/>
                    </a:cubicBezTo>
                    <a:lnTo>
                      <a:pt x="1015" y="159"/>
                    </a:lnTo>
                    <a:cubicBezTo>
                      <a:pt x="905" y="53"/>
                      <a:pt x="763" y="0"/>
                      <a:pt x="6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902" name="Google Shape;902;p34"/>
            <p:cNvSpPr/>
            <p:nvPr/>
          </p:nvSpPr>
          <p:spPr>
            <a:xfrm>
              <a:off x="6804027" y="3073085"/>
              <a:ext cx="1611300" cy="76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CO" sz="2933" b="0" i="0" u="none" strike="noStrike" kern="0" cap="none" spc="0" normalizeH="0" baseline="0" noProof="0">
                  <a:ln>
                    <a:noFill/>
                  </a:ln>
                  <a:solidFill>
                    <a:srgbClr val="C5C5C5">
                      <a:lumMod val="50000"/>
                    </a:srgbClr>
                  </a:solidFill>
                  <a:effectLst/>
                  <a:uLnTx/>
                  <a:uFillTx/>
                  <a:latin typeface="Bebas Neue"/>
                  <a:ea typeface="Bebas Neue"/>
                  <a:cs typeface="Bebas Neue"/>
                  <a:sym typeface="Bebas Neue"/>
                </a:rPr>
                <a:t>Semi-contributiv</a:t>
              </a:r>
              <a:r>
                <a:rPr kumimoji="0" lang="es-CO" sz="2933" b="0" i="0" u="none" strike="noStrike" kern="0" cap="none" spc="0" normalizeH="0" baseline="0" noProof="0">
                  <a:ln>
                    <a:noFill/>
                  </a:ln>
                  <a:solidFill>
                    <a:srgbClr val="C5C5C5">
                      <a:lumMod val="50000"/>
                    </a:srgbClr>
                  </a:solidFill>
                  <a:effectLst/>
                  <a:uLnTx/>
                  <a:uFillTx/>
                  <a:latin typeface="Bebas Neue"/>
                  <a:ea typeface="+mn-ea"/>
                  <a:cs typeface="+mn-cs"/>
                  <a:sym typeface="Bebas Neue"/>
                </a:rPr>
                <a:t>o</a:t>
              </a:r>
              <a:endParaRPr kumimoji="0" sz="2933" b="0" i="0" u="none" strike="noStrike" kern="0" cap="none" spc="0" normalizeH="0" baseline="0" noProof="0">
                <a:ln>
                  <a:noFill/>
                </a:ln>
                <a:solidFill>
                  <a:srgbClr val="C5C5C5">
                    <a:lumMod val="50000"/>
                  </a:srgbClr>
                </a:solidFill>
                <a:effectLst/>
                <a:uLnTx/>
                <a:uFillTx/>
                <a:latin typeface="Bebas Neue"/>
                <a:ea typeface="+mn-ea"/>
                <a:cs typeface="+mn-cs"/>
                <a:sym typeface="Bebas Neue"/>
              </a:endParaRPr>
            </a:p>
          </p:txBody>
        </p:sp>
      </p:grpSp>
      <p:grpSp>
        <p:nvGrpSpPr>
          <p:cNvPr id="903" name="Google Shape;903;p34"/>
          <p:cNvGrpSpPr/>
          <p:nvPr/>
        </p:nvGrpSpPr>
        <p:grpSpPr>
          <a:xfrm>
            <a:off x="1073163" y="5343394"/>
            <a:ext cx="10248872" cy="1029200"/>
            <a:chOff x="728673" y="3962023"/>
            <a:chExt cx="7686654" cy="771900"/>
          </a:xfrm>
        </p:grpSpPr>
        <p:sp>
          <p:nvSpPr>
            <p:cNvPr id="904" name="Google Shape;904;p34"/>
            <p:cNvSpPr/>
            <p:nvPr/>
          </p:nvSpPr>
          <p:spPr>
            <a:xfrm rot="-5400000">
              <a:off x="2847273" y="1844147"/>
              <a:ext cx="770400" cy="5007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8" name="Google Shape;908;p34"/>
            <p:cNvSpPr/>
            <p:nvPr/>
          </p:nvSpPr>
          <p:spPr>
            <a:xfrm>
              <a:off x="5886302" y="3962023"/>
              <a:ext cx="771900" cy="7719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en" sz="6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3º</a:t>
              </a: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9" name="Google Shape;909;p34"/>
            <p:cNvSpPr/>
            <p:nvPr/>
          </p:nvSpPr>
          <p:spPr>
            <a:xfrm>
              <a:off x="808137" y="4019596"/>
              <a:ext cx="656700" cy="6567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910" name="Google Shape;910;p34"/>
            <p:cNvGrpSpPr/>
            <p:nvPr/>
          </p:nvGrpSpPr>
          <p:grpSpPr>
            <a:xfrm>
              <a:off x="969732" y="4181125"/>
              <a:ext cx="333936" cy="333936"/>
              <a:chOff x="5648375" y="4399300"/>
              <a:chExt cx="483125" cy="483125"/>
            </a:xfrm>
          </p:grpSpPr>
          <p:sp>
            <p:nvSpPr>
              <p:cNvPr id="911" name="Google Shape;911;p34"/>
              <p:cNvSpPr/>
              <p:nvPr/>
            </p:nvSpPr>
            <p:spPr>
              <a:xfrm>
                <a:off x="5648375" y="4399300"/>
                <a:ext cx="483125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9325" extrusionOk="0">
                    <a:moveTo>
                      <a:pt x="9662" y="1133"/>
                    </a:moveTo>
                    <a:cubicBezTo>
                      <a:pt x="11906" y="1133"/>
                      <a:pt x="14041" y="2029"/>
                      <a:pt x="15668" y="3657"/>
                    </a:cubicBezTo>
                    <a:cubicBezTo>
                      <a:pt x="17295" y="5287"/>
                      <a:pt x="18192" y="7419"/>
                      <a:pt x="18192" y="9663"/>
                    </a:cubicBezTo>
                    <a:cubicBezTo>
                      <a:pt x="18192" y="11906"/>
                      <a:pt x="17295" y="14041"/>
                      <a:pt x="15668" y="15668"/>
                    </a:cubicBezTo>
                    <a:cubicBezTo>
                      <a:pt x="14041" y="17296"/>
                      <a:pt x="11906" y="18193"/>
                      <a:pt x="9662" y="18193"/>
                    </a:cubicBezTo>
                    <a:cubicBezTo>
                      <a:pt x="7419" y="18193"/>
                      <a:pt x="5284" y="17296"/>
                      <a:pt x="3657" y="15668"/>
                    </a:cubicBezTo>
                    <a:cubicBezTo>
                      <a:pt x="290" y="12302"/>
                      <a:pt x="290" y="7024"/>
                      <a:pt x="3657" y="3657"/>
                    </a:cubicBezTo>
                    <a:cubicBezTo>
                      <a:pt x="5287" y="2029"/>
                      <a:pt x="7419" y="1133"/>
                      <a:pt x="9662" y="1133"/>
                    </a:cubicBezTo>
                    <a:close/>
                    <a:moveTo>
                      <a:pt x="9662" y="0"/>
                    </a:moveTo>
                    <a:cubicBezTo>
                      <a:pt x="7117" y="0"/>
                      <a:pt x="4698" y="1015"/>
                      <a:pt x="2856" y="2857"/>
                    </a:cubicBezTo>
                    <a:cubicBezTo>
                      <a:pt x="1015" y="4699"/>
                      <a:pt x="0" y="7117"/>
                      <a:pt x="0" y="9663"/>
                    </a:cubicBezTo>
                    <a:cubicBezTo>
                      <a:pt x="0" y="12208"/>
                      <a:pt x="1015" y="14627"/>
                      <a:pt x="2856" y="16468"/>
                    </a:cubicBezTo>
                    <a:cubicBezTo>
                      <a:pt x="4698" y="18310"/>
                      <a:pt x="7117" y="19325"/>
                      <a:pt x="9662" y="19325"/>
                    </a:cubicBezTo>
                    <a:cubicBezTo>
                      <a:pt x="12208" y="19325"/>
                      <a:pt x="14626" y="18310"/>
                      <a:pt x="16468" y="16468"/>
                    </a:cubicBezTo>
                    <a:cubicBezTo>
                      <a:pt x="18310" y="14627"/>
                      <a:pt x="19325" y="12208"/>
                      <a:pt x="19325" y="9663"/>
                    </a:cubicBezTo>
                    <a:cubicBezTo>
                      <a:pt x="19325" y="7117"/>
                      <a:pt x="18310" y="4699"/>
                      <a:pt x="16468" y="2857"/>
                    </a:cubicBezTo>
                    <a:cubicBezTo>
                      <a:pt x="14626" y="1015"/>
                      <a:pt x="12211" y="0"/>
                      <a:pt x="96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34"/>
              <p:cNvSpPr/>
              <p:nvPr/>
            </p:nvSpPr>
            <p:spPr>
              <a:xfrm>
                <a:off x="5734275" y="4598425"/>
                <a:ext cx="311400" cy="84950"/>
              </a:xfrm>
              <a:custGeom>
                <a:avLst/>
                <a:gdLst/>
                <a:ahLst/>
                <a:cxnLst/>
                <a:rect l="l" t="t" r="r" b="b"/>
                <a:pathLst>
                  <a:path w="12456" h="3398" extrusionOk="0">
                    <a:moveTo>
                      <a:pt x="11323" y="1133"/>
                    </a:moveTo>
                    <a:lnTo>
                      <a:pt x="11323" y="2265"/>
                    </a:lnTo>
                    <a:lnTo>
                      <a:pt x="1133" y="2265"/>
                    </a:lnTo>
                    <a:lnTo>
                      <a:pt x="1133" y="1133"/>
                    </a:lnTo>
                    <a:close/>
                    <a:moveTo>
                      <a:pt x="565" y="1"/>
                    </a:moveTo>
                    <a:cubicBezTo>
                      <a:pt x="251" y="1"/>
                      <a:pt x="0" y="251"/>
                      <a:pt x="0" y="565"/>
                    </a:cubicBezTo>
                    <a:lnTo>
                      <a:pt x="0" y="2830"/>
                    </a:lnTo>
                    <a:cubicBezTo>
                      <a:pt x="0" y="3144"/>
                      <a:pt x="251" y="3398"/>
                      <a:pt x="565" y="3398"/>
                    </a:cubicBezTo>
                    <a:lnTo>
                      <a:pt x="11888" y="3398"/>
                    </a:lnTo>
                    <a:cubicBezTo>
                      <a:pt x="12202" y="3398"/>
                      <a:pt x="12455" y="3144"/>
                      <a:pt x="12455" y="2830"/>
                    </a:cubicBezTo>
                    <a:lnTo>
                      <a:pt x="12455" y="565"/>
                    </a:lnTo>
                    <a:cubicBezTo>
                      <a:pt x="12455" y="251"/>
                      <a:pt x="12202" y="1"/>
                      <a:pt x="118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913" name="Google Shape;913;p34"/>
            <p:cNvSpPr/>
            <p:nvPr/>
          </p:nvSpPr>
          <p:spPr>
            <a:xfrm>
              <a:off x="6804027" y="3966875"/>
              <a:ext cx="1611300" cy="76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933" b="0" i="0" u="none" strike="noStrike" kern="0" cap="none" spc="0" normalizeH="0" baseline="0" noProof="0">
                  <a:ln>
                    <a:noFill/>
                  </a:ln>
                  <a:solidFill>
                    <a:srgbClr val="C5C5C5">
                      <a:lumMod val="50000"/>
                    </a:srgbClr>
                  </a:solidFill>
                  <a:effectLst/>
                  <a:uLnTx/>
                  <a:uFillTx/>
                  <a:latin typeface="Bebas Neue"/>
                  <a:ea typeface="Bebas Neue"/>
                  <a:cs typeface="Bebas Neue"/>
                  <a:sym typeface="Bebas Neue"/>
                </a:rPr>
                <a:t>contributivo</a:t>
              </a:r>
              <a:endParaRPr kumimoji="0" sz="2933" b="0" i="0" u="none" strike="noStrike" kern="0" cap="none" spc="0" normalizeH="0" baseline="0" noProof="0">
                <a:ln>
                  <a:noFill/>
                </a:ln>
                <a:solidFill>
                  <a:srgbClr val="C5C5C5">
                    <a:lumMod val="50000"/>
                  </a:srgbClr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A103932-0750-6DD5-27CD-91CE6471737F}"/>
                  </a:ext>
                </a:extLst>
              </p:cNvPr>
              <p:cNvSpPr txBox="1"/>
              <p:nvPr/>
            </p:nvSpPr>
            <p:spPr>
              <a:xfrm>
                <a:off x="2258891" y="2305933"/>
                <a:ext cx="5224764" cy="248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𝑅𝑒𝑛𝑡𝑎</m:t>
                        </m:r>
                      </m:sub>
                    </m:sSub>
                    <m:d>
                      <m:dPr>
                        <m:ctrlPr>
                          <a:rPr kumimoji="0" lang="es-CO" sz="15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y</m:t>
                        </m:r>
                        <m: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Beneficio</m:t>
                        </m:r>
                        <m: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15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Periodicidad</m:t>
                        </m:r>
                      </m:e>
                    </m:d>
                  </m:oMath>
                </a14:m>
                <a:r>
                  <a:rPr kumimoji="0" lang="es-CO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3A80B6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𝐴𝑝𝑜𝑟𝑡𝑒𝑠</m:t>
                        </m:r>
                      </m:sub>
                    </m:sSub>
                    <m:d>
                      <m:dPr>
                        <m:ctrlPr>
                          <a:rPr kumimoji="0" lang="es-CO" sz="15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O" sz="15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𝐼𝐵𝐶</m:t>
                        </m:r>
                        <m:r>
                          <a:rPr kumimoji="0" lang="es-CO" sz="15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s-CO" sz="15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CO" sz="15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𝑇𝐶</m:t>
                            </m:r>
                          </m:e>
                          <m:sub>
                            <m:r>
                              <a:rPr kumimoji="0" lang="es-CO" sz="15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𝐼𝐵𝐶</m:t>
                            </m:r>
                          </m:sub>
                        </m:sSub>
                        <m:r>
                          <a:rPr kumimoji="0" lang="es-CO" sz="15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s-CO" sz="15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</m:oMath>
                </a14:m>
                <a:endParaRPr kumimoji="0" lang="es-CO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A103932-0750-6DD5-27CD-91CE64717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891" y="2305933"/>
                <a:ext cx="5224764" cy="248594"/>
              </a:xfrm>
              <a:prstGeom prst="rect">
                <a:avLst/>
              </a:prstGeom>
              <a:blipFill>
                <a:blip r:embed="rId3"/>
                <a:stretch>
                  <a:fillRect l="-1284" t="-21951" b="-36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110D53C-1CFD-ED6C-5348-5B685CE1DB2E}"/>
                  </a:ext>
                </a:extLst>
              </p:cNvPr>
              <p:cNvSpPr txBox="1"/>
              <p:nvPr/>
            </p:nvSpPr>
            <p:spPr>
              <a:xfrm>
                <a:off x="2258891" y="3323978"/>
                <a:ext cx="5282921" cy="3314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𝑅𝑒𝑛𝑡𝑎</m:t>
                        </m:r>
                      </m:sub>
                    </m:sSub>
                    <m:d>
                      <m:dPr>
                        <m:ctrlP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n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a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,$80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k</m:t>
                        </m:r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→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$223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k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,12</m:t>
                        </m:r>
                      </m:e>
                    </m:d>
                  </m:oMath>
                </a14:m>
                <a:r>
                  <a:rPr kumimoji="0" lang="es-CO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A80B6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𝐴𝑝𝑜𝑟𝑡𝑒𝑠</m:t>
                        </m:r>
                      </m:sub>
                    </m:sSub>
                    <m:d>
                      <m:dPr>
                        <m:ctrlP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e>
                    </m:d>
                  </m:oMath>
                </a14:m>
                <a:endParaRPr kumimoji="0" lang="es-CO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110D53C-1CFD-ED6C-5348-5B685CE1D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891" y="3323978"/>
                <a:ext cx="5282921" cy="331437"/>
              </a:xfrm>
              <a:prstGeom prst="rect">
                <a:avLst/>
              </a:prstGeom>
              <a:blipFill>
                <a:blip r:embed="rId4"/>
                <a:stretch>
                  <a:fillRect l="-1732" t="-23636" b="-3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001CB379-424C-FC1C-6D91-E56C9202CE54}"/>
                  </a:ext>
                </a:extLst>
              </p:cNvPr>
              <p:cNvSpPr txBox="1"/>
              <p:nvPr/>
            </p:nvSpPr>
            <p:spPr>
              <a:xfrm>
                <a:off x="2316513" y="4263366"/>
                <a:ext cx="4944745" cy="6613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𝑅𝑒𝑛𝑡𝑎</m:t>
                        </m:r>
                      </m:sub>
                    </m:sSub>
                    <m:d>
                      <m:dPr>
                        <m:ctrlP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n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a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&lt;85%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SM</m:t>
                        </m:r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→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80%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SM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,12</m:t>
                        </m:r>
                      </m:e>
                    </m:d>
                  </m:oMath>
                </a14:m>
                <a:r>
                  <a:rPr kumimoji="0" lang="es-CO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A80B6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𝐴𝑝𝑜𝑟𝑡𝑒𝑠</m:t>
                        </m:r>
                      </m:sub>
                    </m:sSub>
                    <m:d>
                      <m:dPr>
                        <m:ctrlP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𝐼𝐵𝐶</m:t>
                        </m:r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𝑇𝐶</m:t>
                            </m:r>
                          </m:e>
                          <m:sub>
                            <m: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𝐼𝐵𝐶</m:t>
                            </m:r>
                          </m:sub>
                        </m:s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kumimoji="0" lang="es-CO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3A80B6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s-CO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3A80B6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300−1000</m:t>
                                </m:r>
                              </m:e>
                            </m:d>
                          </m:sub>
                        </m:sSub>
                      </m:e>
                    </m:d>
                  </m:oMath>
                </a14:m>
                <a:endParaRPr kumimoji="0" lang="es-CO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001CB379-424C-FC1C-6D91-E56C9202C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513" y="4263366"/>
                <a:ext cx="4944745" cy="661335"/>
              </a:xfrm>
              <a:prstGeom prst="rect">
                <a:avLst/>
              </a:prstGeom>
              <a:blipFill>
                <a:blip r:embed="rId5"/>
                <a:stretch>
                  <a:fillRect t="-11009" b="-11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FDCD51AB-017B-10D7-58BE-A168E8AE1591}"/>
                  </a:ext>
                </a:extLst>
              </p:cNvPr>
              <p:cNvSpPr txBox="1"/>
              <p:nvPr/>
            </p:nvSpPr>
            <p:spPr>
              <a:xfrm>
                <a:off x="2109867" y="5539176"/>
                <a:ext cx="5960439" cy="6613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𝑅𝑒𝑛𝑡𝑎</m:t>
                        </m:r>
                      </m:sub>
                    </m:sSub>
                    <m:d>
                      <m:dPr>
                        <m:ctrlP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x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8FC03F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y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Pensi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ó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n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CPM</m:t>
                        </m:r>
                        <m:r>
                          <a:rPr kumimoji="0" lang="es-CO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,1</m:t>
                        </m:r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d>
                  </m:oMath>
                </a14:m>
                <a:r>
                  <a:rPr kumimoji="0" lang="es-CO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A80B6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𝑉𝑃</m:t>
                        </m:r>
                      </m:e>
                      <m: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𝐴𝑝𝑜𝑟𝑡𝑒𝑠</m:t>
                        </m:r>
                      </m:sub>
                    </m:sSub>
                    <m:d>
                      <m:dPr>
                        <m:ctrlP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𝐼𝐵𝐶</m:t>
                        </m:r>
                        <m:r>
                          <a:rPr kumimoji="0" lang="es-CO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𝑇𝐶</m:t>
                            </m:r>
                          </m:e>
                          <m:sub>
                            <m: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𝐼𝐵𝐶</m:t>
                            </m:r>
                          </m:sub>
                        </m:sSub>
                        <m:r>
                          <a:rPr kumimoji="0" lang="es-CO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3A80B6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CO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3A80B6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kumimoji="0" lang="es-CO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3A80B6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s-CO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3A80B6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&gt;1300,&gt;1000,&gt;850</m:t>
                                </m:r>
                              </m:e>
                            </m:d>
                          </m:sub>
                        </m:sSub>
                      </m:e>
                    </m:d>
                  </m:oMath>
                </a14:m>
                <a:endParaRPr kumimoji="0" lang="es-CO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FDCD51AB-017B-10D7-58BE-A168E8AE1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867" y="5539176"/>
                <a:ext cx="5960439" cy="661335"/>
              </a:xfrm>
              <a:prstGeom prst="rect">
                <a:avLst/>
              </a:prstGeom>
              <a:blipFill>
                <a:blip r:embed="rId6"/>
                <a:stretch>
                  <a:fillRect t="-11111" b="-12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>
            <a:extLst>
              <a:ext uri="{FF2B5EF4-FFF2-40B4-BE49-F238E27FC236}">
                <a16:creationId xmlns:a16="http://schemas.microsoft.com/office/drawing/2014/main" id="{5C5298C4-A7FA-5027-A6EC-6125B1C5339D}"/>
              </a:ext>
            </a:extLst>
          </p:cNvPr>
          <p:cNvSpPr txBox="1">
            <a:spLocks/>
          </p:cNvSpPr>
          <p:nvPr/>
        </p:nvSpPr>
        <p:spPr>
          <a:xfrm>
            <a:off x="2054715" y="552147"/>
            <a:ext cx="8254712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-</a:t>
            </a:r>
            <a:r>
              <a:rPr kumimoji="0" lang="es-ES" sz="2800" b="1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P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or Pilar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" name="Rechteck 106">
            <a:extLst>
              <a:ext uri="{FF2B5EF4-FFF2-40B4-BE49-F238E27FC236}">
                <a16:creationId xmlns:a16="http://schemas.microsoft.com/office/drawing/2014/main" id="{DC1701EA-6E40-925D-9DBD-519B6CE070F6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6521AB-A022-E8B7-1CF8-C82467D8E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ítulo 1">
            <a:extLst>
              <a:ext uri="{FF2B5EF4-FFF2-40B4-BE49-F238E27FC236}">
                <a16:creationId xmlns:a16="http://schemas.microsoft.com/office/drawing/2014/main" id="{993C9725-6B98-C3B8-6F8E-1A264B2BA174}"/>
              </a:ext>
            </a:extLst>
          </p:cNvPr>
          <p:cNvSpPr txBox="1">
            <a:spLocks/>
          </p:cNvSpPr>
          <p:nvPr/>
        </p:nvSpPr>
        <p:spPr>
          <a:xfrm>
            <a:off x="2576510" y="463363"/>
            <a:ext cx="923449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</a:t>
            </a: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Tipo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–Pilar Solidario 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Actual vs Reforma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7" name="Rechteck 106">
            <a:extLst>
              <a:ext uri="{FF2B5EF4-FFF2-40B4-BE49-F238E27FC236}">
                <a16:creationId xmlns:a16="http://schemas.microsoft.com/office/drawing/2014/main" id="{59A3CAD8-A0DB-A55E-B358-90F82E0D77FD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vs RPV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30882436-CBC3-58D1-68B5-CA4B81490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3386" y="1543466"/>
            <a:ext cx="6167614" cy="73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CC35593-5930-542E-BEAD-7E123FDD8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516654"/>
              </p:ext>
            </p:extLst>
          </p:nvPr>
        </p:nvGraphicFramePr>
        <p:xfrm>
          <a:off x="381000" y="3429000"/>
          <a:ext cx="11291371" cy="1584960"/>
        </p:xfrm>
        <a:graphic>
          <a:graphicData uri="http://schemas.openxmlformats.org/drawingml/2006/table">
            <a:tbl>
              <a:tblPr/>
              <a:tblGrid>
                <a:gridCol w="1794059">
                  <a:extLst>
                    <a:ext uri="{9D8B030D-6E8A-4147-A177-3AD203B41FA5}">
                      <a16:colId xmlns:a16="http://schemas.microsoft.com/office/drawing/2014/main" val="2133439992"/>
                    </a:ext>
                  </a:extLst>
                </a:gridCol>
                <a:gridCol w="1644114">
                  <a:extLst>
                    <a:ext uri="{9D8B030D-6E8A-4147-A177-3AD203B41FA5}">
                      <a16:colId xmlns:a16="http://schemas.microsoft.com/office/drawing/2014/main" val="3697867591"/>
                    </a:ext>
                  </a:extLst>
                </a:gridCol>
                <a:gridCol w="1254577">
                  <a:extLst>
                    <a:ext uri="{9D8B030D-6E8A-4147-A177-3AD203B41FA5}">
                      <a16:colId xmlns:a16="http://schemas.microsoft.com/office/drawing/2014/main" val="479708639"/>
                    </a:ext>
                  </a:extLst>
                </a:gridCol>
                <a:gridCol w="1650317">
                  <a:extLst>
                    <a:ext uri="{9D8B030D-6E8A-4147-A177-3AD203B41FA5}">
                      <a16:colId xmlns:a16="http://schemas.microsoft.com/office/drawing/2014/main" val="3442317968"/>
                    </a:ext>
                  </a:extLst>
                </a:gridCol>
                <a:gridCol w="2554354">
                  <a:extLst>
                    <a:ext uri="{9D8B030D-6E8A-4147-A177-3AD203B41FA5}">
                      <a16:colId xmlns:a16="http://schemas.microsoft.com/office/drawing/2014/main" val="4185998803"/>
                    </a:ext>
                  </a:extLst>
                </a:gridCol>
                <a:gridCol w="2393950">
                  <a:extLst>
                    <a:ext uri="{9D8B030D-6E8A-4147-A177-3AD203B41FA5}">
                      <a16:colId xmlns:a16="http://schemas.microsoft.com/office/drawing/2014/main" val="2504495932"/>
                    </a:ext>
                  </a:extLst>
                </a:gridCol>
              </a:tblGrid>
              <a:tr h="179451">
                <a:tc>
                  <a:txBody>
                    <a:bodyPr/>
                    <a:lstStyle/>
                    <a:p>
                      <a:pPr algn="ctr" rtl="0" fontAlgn="base"/>
                      <a:endParaRPr lang="es-CO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Beneficiarios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Beneficio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Pasivo por beneficiario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Monto Anual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Costo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355518"/>
                  </a:ext>
                </a:extLst>
              </a:tr>
              <a:tr h="16564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Actual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1,700,000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$80,000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s-DO" sz="16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$16,240,000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DO" sz="16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$1,632,000,000,000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s-DO" sz="16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$27,608,000,000,000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572717"/>
                  </a:ext>
                </a:extLst>
              </a:tr>
              <a:tr h="16564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Reforma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2,500,000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$223,000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s-DO" sz="16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$45,269,000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DO" sz="16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$6,690,000,000,000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s-DO" sz="16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$113,172,500,000,000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95271"/>
                  </a:ext>
                </a:extLst>
              </a:tr>
              <a:tr h="16564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solidFill>
                            <a:srgbClr val="000000"/>
                          </a:solidFill>
                          <a:effectLst/>
                        </a:rPr>
                        <a:t>Incremento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solidFill>
                            <a:srgbClr val="000000"/>
                          </a:solidFill>
                          <a:effectLst/>
                        </a:rPr>
                        <a:t>47%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1" i="0">
                          <a:solidFill>
                            <a:srgbClr val="000000"/>
                          </a:solidFill>
                          <a:effectLst/>
                        </a:rPr>
                        <a:t>179%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s-CO" sz="1600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rtl="0">
                        <a:buNone/>
                      </a:pPr>
                      <a:r>
                        <a:rPr lang="es-DO" sz="1600" b="1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$5,058,000,000,000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s-DO" sz="1600" b="1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$85,564,500,000,000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30609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41C30B71-1FFB-9C0F-03DB-3E21F1825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488441"/>
              </p:ext>
            </p:extLst>
          </p:nvPr>
        </p:nvGraphicFramePr>
        <p:xfrm>
          <a:off x="381000" y="1997329"/>
          <a:ext cx="3554121" cy="1341120"/>
        </p:xfrm>
        <a:graphic>
          <a:graphicData uri="http://schemas.openxmlformats.org/drawingml/2006/table">
            <a:tbl>
              <a:tblPr/>
              <a:tblGrid>
                <a:gridCol w="1854561">
                  <a:extLst>
                    <a:ext uri="{9D8B030D-6E8A-4147-A177-3AD203B41FA5}">
                      <a16:colId xmlns:a16="http://schemas.microsoft.com/office/drawing/2014/main" val="1613833408"/>
                    </a:ext>
                  </a:extLst>
                </a:gridCol>
                <a:gridCol w="1699560">
                  <a:extLst>
                    <a:ext uri="{9D8B030D-6E8A-4147-A177-3AD203B41FA5}">
                      <a16:colId xmlns:a16="http://schemas.microsoft.com/office/drawing/2014/main" val="963201225"/>
                    </a:ext>
                  </a:extLst>
                </a:gridCol>
              </a:tblGrid>
              <a:tr h="25050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Valor $1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Unidades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918563"/>
                  </a:ext>
                </a:extLst>
              </a:tr>
              <a:tr h="25050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Hombre 65 años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176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313568"/>
                  </a:ext>
                </a:extLst>
              </a:tr>
              <a:tr h="25050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Mujer 60 años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1600" b="0" i="0">
                          <a:solidFill>
                            <a:srgbClr val="000000"/>
                          </a:solidFill>
                          <a:effectLst/>
                        </a:rPr>
                        <a:t>230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170963"/>
                  </a:ext>
                </a:extLst>
              </a:tr>
              <a:tr h="250506">
                <a:tc>
                  <a:txBody>
                    <a:bodyPr/>
                    <a:lstStyle/>
                    <a:p>
                      <a:pPr algn="ctr" rtl="0" fontAlgn="base"/>
                      <a:endParaRPr lang="es-CO" sz="1600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s-CO" sz="1600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114232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0978EB9-4BA4-B70A-DC0C-F208735F3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890798"/>
              </p:ext>
            </p:extLst>
          </p:nvPr>
        </p:nvGraphicFramePr>
        <p:xfrm>
          <a:off x="4709417" y="5783376"/>
          <a:ext cx="2634536" cy="772059"/>
        </p:xfrm>
        <a:graphic>
          <a:graphicData uri="http://schemas.openxmlformats.org/drawingml/2006/table">
            <a:tbl>
              <a:tblPr/>
              <a:tblGrid>
                <a:gridCol w="1528097">
                  <a:extLst>
                    <a:ext uri="{9D8B030D-6E8A-4147-A177-3AD203B41FA5}">
                      <a16:colId xmlns:a16="http://schemas.microsoft.com/office/drawing/2014/main" val="1524242088"/>
                    </a:ext>
                  </a:extLst>
                </a:gridCol>
                <a:gridCol w="1106439">
                  <a:extLst>
                    <a:ext uri="{9D8B030D-6E8A-4147-A177-3AD203B41FA5}">
                      <a16:colId xmlns:a16="http://schemas.microsoft.com/office/drawing/2014/main" val="176006430"/>
                    </a:ext>
                  </a:extLst>
                </a:gridCol>
              </a:tblGrid>
              <a:tr h="20990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 Subsidio Reforma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Anterior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039577"/>
                  </a:ext>
                </a:extLst>
              </a:tr>
              <a:tr h="314859">
                <a:tc>
                  <a:txBody>
                    <a:bodyPr/>
                    <a:lstStyle/>
                    <a:p>
                      <a:pPr algn="ctr" fontAlgn="b"/>
                      <a:r>
                        <a:rPr lang="es-CO" sz="15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$ 45.269.000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5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$ 16.240.000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981364"/>
                  </a:ext>
                </a:extLst>
              </a:tr>
            </a:tbl>
          </a:graphicData>
        </a:graphic>
      </p:graphicFrame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053945EC-17DF-B00E-D8BA-C008F0C4955C}"/>
              </a:ext>
            </a:extLst>
          </p:cNvPr>
          <p:cNvSpPr/>
          <p:nvPr/>
        </p:nvSpPr>
        <p:spPr>
          <a:xfrm>
            <a:off x="5486373" y="5019675"/>
            <a:ext cx="678460" cy="771525"/>
          </a:xfrm>
          <a:custGeom>
            <a:avLst/>
            <a:gdLst>
              <a:gd name="connsiteX0" fmla="*/ 504852 w 678460"/>
              <a:gd name="connsiteY0" fmla="*/ 0 h 771525"/>
              <a:gd name="connsiteX1" fmla="*/ 57177 w 678460"/>
              <a:gd name="connsiteY1" fmla="*/ 114300 h 771525"/>
              <a:gd name="connsiteX2" fmla="*/ 619152 w 678460"/>
              <a:gd name="connsiteY2" fmla="*/ 228600 h 771525"/>
              <a:gd name="connsiteX3" fmla="*/ 27 w 678460"/>
              <a:gd name="connsiteY3" fmla="*/ 381000 h 771525"/>
              <a:gd name="connsiteX4" fmla="*/ 647727 w 678460"/>
              <a:gd name="connsiteY4" fmla="*/ 447675 h 771525"/>
              <a:gd name="connsiteX5" fmla="*/ 514377 w 678460"/>
              <a:gd name="connsiteY5" fmla="*/ 771525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60" h="771525">
                <a:moveTo>
                  <a:pt x="504852" y="0"/>
                </a:moveTo>
                <a:cubicBezTo>
                  <a:pt x="271489" y="38100"/>
                  <a:pt x="38127" y="76200"/>
                  <a:pt x="57177" y="114300"/>
                </a:cubicBezTo>
                <a:cubicBezTo>
                  <a:pt x="76227" y="152400"/>
                  <a:pt x="628677" y="184150"/>
                  <a:pt x="619152" y="228600"/>
                </a:cubicBezTo>
                <a:cubicBezTo>
                  <a:pt x="609627" y="273050"/>
                  <a:pt x="-4736" y="344488"/>
                  <a:pt x="27" y="381000"/>
                </a:cubicBezTo>
                <a:cubicBezTo>
                  <a:pt x="4789" y="417513"/>
                  <a:pt x="562002" y="382588"/>
                  <a:pt x="647727" y="447675"/>
                </a:cubicBezTo>
                <a:cubicBezTo>
                  <a:pt x="733452" y="512762"/>
                  <a:pt x="623914" y="642143"/>
                  <a:pt x="514377" y="77152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002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3C88D-9042-C6BB-643B-A2857B19D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ítulo 1">
            <a:extLst>
              <a:ext uri="{FF2B5EF4-FFF2-40B4-BE49-F238E27FC236}">
                <a16:creationId xmlns:a16="http://schemas.microsoft.com/office/drawing/2014/main" id="{0ABFC82B-707C-7087-F875-DF4B228A71AF}"/>
              </a:ext>
            </a:extLst>
          </p:cNvPr>
          <p:cNvSpPr txBox="1">
            <a:spLocks/>
          </p:cNvSpPr>
          <p:nvPr/>
        </p:nvSpPr>
        <p:spPr>
          <a:xfrm>
            <a:off x="2403010" y="191124"/>
            <a:ext cx="844279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– </a:t>
            </a: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Pilar Semi Contributivo </a:t>
            </a:r>
          </a:p>
          <a:p>
            <a:pPr lvl="0" algn="ctr">
              <a:defRPr/>
            </a:pPr>
            <a:r>
              <a:rPr lang="es-ES" sz="28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Actual vs Reforma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007A2E8-4B3D-B93A-06AD-4A0163C77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95649"/>
              </p:ext>
            </p:extLst>
          </p:nvPr>
        </p:nvGraphicFramePr>
        <p:xfrm>
          <a:off x="312953" y="2124452"/>
          <a:ext cx="2090057" cy="733425"/>
        </p:xfrm>
        <a:graphic>
          <a:graphicData uri="http://schemas.openxmlformats.org/drawingml/2006/table">
            <a:tbl>
              <a:tblPr/>
              <a:tblGrid>
                <a:gridCol w="1249364">
                  <a:extLst>
                    <a:ext uri="{9D8B030D-6E8A-4147-A177-3AD203B41FA5}">
                      <a16:colId xmlns:a16="http://schemas.microsoft.com/office/drawing/2014/main" val="2482779103"/>
                    </a:ext>
                  </a:extLst>
                </a:gridCol>
                <a:gridCol w="840693">
                  <a:extLst>
                    <a:ext uri="{9D8B030D-6E8A-4147-A177-3AD203B41FA5}">
                      <a16:colId xmlns:a16="http://schemas.microsoft.com/office/drawing/2014/main" val="20465478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de Interés Técnico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557770"/>
                  </a:ext>
                </a:extLst>
              </a:tr>
              <a:tr h="113642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Interés Mensual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0.25%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110426"/>
                  </a:ext>
                </a:extLst>
              </a:tr>
              <a:tr h="113642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IPC Anual (LP)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373490"/>
                  </a:ext>
                </a:extLst>
              </a:tr>
              <a:tr h="113642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IPC Mensual (LP)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0.29%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6408454"/>
                  </a:ext>
                </a:extLst>
              </a:tr>
              <a:tr h="113642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Salario Mínimo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$ 1.300.000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567946"/>
                  </a:ext>
                </a:extLst>
              </a:tr>
            </a:tbl>
          </a:graphicData>
        </a:graphic>
      </p:graphicFrame>
      <p:sp>
        <p:nvSpPr>
          <p:cNvPr id="17" name="Rechteck 106">
            <a:extLst>
              <a:ext uri="{FF2B5EF4-FFF2-40B4-BE49-F238E27FC236}">
                <a16:creationId xmlns:a16="http://schemas.microsoft.com/office/drawing/2014/main" id="{6E087938-505B-8BD3-03C2-1E4D13B0238A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vs RPV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7DCB5F2-909F-FC70-5588-CFC77006A955}"/>
              </a:ext>
            </a:extLst>
          </p:cNvPr>
          <p:cNvSpPr txBox="1"/>
          <p:nvPr/>
        </p:nvSpPr>
        <p:spPr>
          <a:xfrm>
            <a:off x="312953" y="1946041"/>
            <a:ext cx="1293825" cy="18101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kumimoji="0" lang="es-DO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Parámetros Técnicos</a:t>
            </a:r>
            <a:endParaRPr kumimoji="0" lang="es-CO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56DA2B77-7C1E-AE79-70EF-F27AD0E8F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6014" y="1345001"/>
            <a:ext cx="6508445" cy="730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35A3DAB-6EBD-2942-F12A-765920253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307" y="2124452"/>
            <a:ext cx="3421740" cy="8589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8540BB53-E6D0-064E-005D-DE4F5B53EECF}"/>
              </a:ext>
            </a:extLst>
          </p:cNvPr>
          <p:cNvSpPr/>
          <p:nvPr/>
        </p:nvSpPr>
        <p:spPr>
          <a:xfrm>
            <a:off x="3911244" y="2072173"/>
            <a:ext cx="4542291" cy="440286"/>
          </a:xfrm>
          <a:custGeom>
            <a:avLst/>
            <a:gdLst>
              <a:gd name="connsiteX0" fmla="*/ 315523 w 4542291"/>
              <a:gd name="connsiteY0" fmla="*/ 0 h 440286"/>
              <a:gd name="connsiteX1" fmla="*/ 436821 w 4542291"/>
              <a:gd name="connsiteY1" fmla="*/ 373225 h 440286"/>
              <a:gd name="connsiteX2" fmla="*/ 4542291 w 4542291"/>
              <a:gd name="connsiteY2" fmla="*/ 438539 h 44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42291" h="440286">
                <a:moveTo>
                  <a:pt x="315523" y="0"/>
                </a:moveTo>
                <a:cubicBezTo>
                  <a:pt x="23941" y="150067"/>
                  <a:pt x="-267640" y="300135"/>
                  <a:pt x="436821" y="373225"/>
                </a:cubicBezTo>
                <a:cubicBezTo>
                  <a:pt x="1141282" y="446315"/>
                  <a:pt x="2841786" y="442427"/>
                  <a:pt x="4542291" y="43853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E07E8D21-BC5C-6212-4888-7D559483B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773627"/>
              </p:ext>
            </p:extLst>
          </p:nvPr>
        </p:nvGraphicFramePr>
        <p:xfrm>
          <a:off x="1357981" y="3239631"/>
          <a:ext cx="10033000" cy="1908810"/>
        </p:xfrm>
        <a:graphic>
          <a:graphicData uri="http://schemas.openxmlformats.org/drawingml/2006/table">
            <a:tbl>
              <a:tblPr/>
              <a:tblGrid>
                <a:gridCol w="713923">
                  <a:extLst>
                    <a:ext uri="{9D8B030D-6E8A-4147-A177-3AD203B41FA5}">
                      <a16:colId xmlns:a16="http://schemas.microsoft.com/office/drawing/2014/main" val="765034882"/>
                    </a:ext>
                  </a:extLst>
                </a:gridCol>
                <a:gridCol w="799594">
                  <a:extLst>
                    <a:ext uri="{9D8B030D-6E8A-4147-A177-3AD203B41FA5}">
                      <a16:colId xmlns:a16="http://schemas.microsoft.com/office/drawing/2014/main" val="2050460082"/>
                    </a:ext>
                  </a:extLst>
                </a:gridCol>
                <a:gridCol w="799594">
                  <a:extLst>
                    <a:ext uri="{9D8B030D-6E8A-4147-A177-3AD203B41FA5}">
                      <a16:colId xmlns:a16="http://schemas.microsoft.com/office/drawing/2014/main" val="3425020526"/>
                    </a:ext>
                  </a:extLst>
                </a:gridCol>
                <a:gridCol w="799594">
                  <a:extLst>
                    <a:ext uri="{9D8B030D-6E8A-4147-A177-3AD203B41FA5}">
                      <a16:colId xmlns:a16="http://schemas.microsoft.com/office/drawing/2014/main" val="4013117955"/>
                    </a:ext>
                  </a:extLst>
                </a:gridCol>
                <a:gridCol w="786902">
                  <a:extLst>
                    <a:ext uri="{9D8B030D-6E8A-4147-A177-3AD203B41FA5}">
                      <a16:colId xmlns:a16="http://schemas.microsoft.com/office/drawing/2014/main" val="434877595"/>
                    </a:ext>
                  </a:extLst>
                </a:gridCol>
                <a:gridCol w="786902">
                  <a:extLst>
                    <a:ext uri="{9D8B030D-6E8A-4147-A177-3AD203B41FA5}">
                      <a16:colId xmlns:a16="http://schemas.microsoft.com/office/drawing/2014/main" val="2252038578"/>
                    </a:ext>
                  </a:extLst>
                </a:gridCol>
                <a:gridCol w="786902">
                  <a:extLst>
                    <a:ext uri="{9D8B030D-6E8A-4147-A177-3AD203B41FA5}">
                      <a16:colId xmlns:a16="http://schemas.microsoft.com/office/drawing/2014/main" val="3620367156"/>
                    </a:ext>
                  </a:extLst>
                </a:gridCol>
                <a:gridCol w="786902">
                  <a:extLst>
                    <a:ext uri="{9D8B030D-6E8A-4147-A177-3AD203B41FA5}">
                      <a16:colId xmlns:a16="http://schemas.microsoft.com/office/drawing/2014/main" val="957152468"/>
                    </a:ext>
                  </a:extLst>
                </a:gridCol>
                <a:gridCol w="786902">
                  <a:extLst>
                    <a:ext uri="{9D8B030D-6E8A-4147-A177-3AD203B41FA5}">
                      <a16:colId xmlns:a16="http://schemas.microsoft.com/office/drawing/2014/main" val="3897063983"/>
                    </a:ext>
                  </a:extLst>
                </a:gridCol>
                <a:gridCol w="977281">
                  <a:extLst>
                    <a:ext uri="{9D8B030D-6E8A-4147-A177-3AD203B41FA5}">
                      <a16:colId xmlns:a16="http://schemas.microsoft.com/office/drawing/2014/main" val="4047417163"/>
                    </a:ext>
                  </a:extLst>
                </a:gridCol>
                <a:gridCol w="1256505">
                  <a:extLst>
                    <a:ext uri="{9D8B030D-6E8A-4147-A177-3AD203B41FA5}">
                      <a16:colId xmlns:a16="http://schemas.microsoft.com/office/drawing/2014/main" val="237648791"/>
                    </a:ext>
                  </a:extLst>
                </a:gridCol>
                <a:gridCol w="751999">
                  <a:extLst>
                    <a:ext uri="{9D8B030D-6E8A-4147-A177-3AD203B41FA5}">
                      <a16:colId xmlns:a16="http://schemas.microsoft.com/office/drawing/2014/main" val="131050049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Aportes para SemiCont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8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9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9131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900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 Aporte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 </a:t>
                      </a:r>
                      <a:r>
                        <a:rPr lang="es-CO" sz="9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Máx</a:t>
                      </a:r>
                      <a:r>
                        <a:rPr lang="es-CO" sz="9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O" sz="9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Subs</a:t>
                      </a:r>
                      <a:endParaRPr lang="es-CO" sz="900" b="1" i="0" u="none" strike="noStrike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Anterior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9650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$ 14.530.867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$ 20.618.240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$ 27.458.012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$ 35.143.180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$ 43.778.234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$ 53.480.581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$ 64.382.139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$ 76.631.129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$ 42.002.798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$ 10.500.699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$ 8.400.560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35263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$ 21.796.301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$ 30.927.360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$ 41.187.018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$ 52.714.769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$ 65.667.351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$ 80.220.872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$ 96.573.208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$ 114.946.693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$ 63.004.197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$ 15.751.049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$ 12.600.839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93167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$ 29.061.734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$ 41.236.480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$ 54.916.024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$ 70.286.359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$ 87.556.468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$ 106.961.163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$ 128.764.278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$ 153.262.258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$ 84.005.595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$ 21.001.399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$ 16.801.119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59254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$ 33.420.994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$ 47.421.951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$ 63.153.427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$ 80.829.313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$ 100.689.939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$ 123.005.337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$ 148.078.920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$ 176.251.596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$ 96.606.435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$ 24.151.609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$ 19.321.287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5913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$ 33.420.994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$ 47.421.951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$ 63.153.427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$ 80.829.313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$ 100.689.939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$ 123.005.337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$ 148.078.920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$ 176.251.596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$ 96.606.435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$ 24.151.609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$ 19.321.287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55087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$ 33.420.994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$ 47.421.951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$ 63.153.427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$ 80.829.313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$ 100.689.939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$ 123.005.337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$ 148.078.920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$ 176.251.596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$ 96.606.435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$ 24.151.609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$ 19.321.287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0341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$ 33.420.994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$ 47.421.951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$ 63.153.427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$ 80.829.313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$ 100.689.939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$ 123.005.337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$ 148.078.920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$ 176.251.596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$ 96.606.435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$ 24.151.609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$ 19.321.287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76851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$ 33.420.994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$ 47.421.951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$ 63.153.427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$ 80.829.313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$ 100.689.939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$ 123.005.337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$ 148.078.920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800" b="0" i="0" u="none" strike="noStrike">
                          <a:solidFill>
                            <a:srgbClr val="161616"/>
                          </a:solidFill>
                          <a:effectLst/>
                          <a:latin typeface="Calibri" panose="020F0502020204030204" pitchFamily="34" charset="0"/>
                        </a:rPr>
                        <a:t>$ 176.251.596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$ 96.606.435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$ 24.151.609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$ 19.321.287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864752"/>
                  </a:ext>
                </a:extLst>
              </a:tr>
              <a:tr h="56019">
                <a:tc>
                  <a:txBody>
                    <a:bodyPr/>
                    <a:lstStyle/>
                    <a:p>
                      <a:pPr algn="ctr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8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9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$ 21.001.399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$ 16.801.119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806467"/>
                  </a:ext>
                </a:extLst>
              </a:tr>
            </a:tbl>
          </a:graphicData>
        </a:graphic>
      </p:graphicFrame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C78C97DD-02A5-4D69-9109-E1AE2B13AE7C}"/>
              </a:ext>
            </a:extLst>
          </p:cNvPr>
          <p:cNvSpPr/>
          <p:nvPr/>
        </p:nvSpPr>
        <p:spPr>
          <a:xfrm>
            <a:off x="10267950" y="5144611"/>
            <a:ext cx="476509" cy="385584"/>
          </a:xfrm>
          <a:custGeom>
            <a:avLst/>
            <a:gdLst>
              <a:gd name="connsiteX0" fmla="*/ 600099 w 619325"/>
              <a:gd name="connsiteY0" fmla="*/ 0 h 371475"/>
              <a:gd name="connsiteX1" fmla="*/ 24 w 619325"/>
              <a:gd name="connsiteY1" fmla="*/ 114300 h 371475"/>
              <a:gd name="connsiteX2" fmla="*/ 619149 w 619325"/>
              <a:gd name="connsiteY2" fmla="*/ 180975 h 371475"/>
              <a:gd name="connsiteX3" fmla="*/ 66699 w 619325"/>
              <a:gd name="connsiteY3" fmla="*/ 266700 h 371475"/>
              <a:gd name="connsiteX4" fmla="*/ 342924 w 619325"/>
              <a:gd name="connsiteY4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9325" h="371475">
                <a:moveTo>
                  <a:pt x="600099" y="0"/>
                </a:moveTo>
                <a:cubicBezTo>
                  <a:pt x="298474" y="42068"/>
                  <a:pt x="-3151" y="84137"/>
                  <a:pt x="24" y="114300"/>
                </a:cubicBezTo>
                <a:cubicBezTo>
                  <a:pt x="3199" y="144463"/>
                  <a:pt x="608037" y="155575"/>
                  <a:pt x="619149" y="180975"/>
                </a:cubicBezTo>
                <a:cubicBezTo>
                  <a:pt x="630261" y="206375"/>
                  <a:pt x="112736" y="234950"/>
                  <a:pt x="66699" y="266700"/>
                </a:cubicBezTo>
                <a:cubicBezTo>
                  <a:pt x="20662" y="298450"/>
                  <a:pt x="181793" y="334962"/>
                  <a:pt x="342924" y="37147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1CA97284-5779-09B1-FC6B-8849E632C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806658"/>
              </p:ext>
            </p:extLst>
          </p:nvPr>
        </p:nvGraphicFramePr>
        <p:xfrm>
          <a:off x="8453535" y="5404635"/>
          <a:ext cx="3244993" cy="951879"/>
        </p:xfrm>
        <a:graphic>
          <a:graphicData uri="http://schemas.openxmlformats.org/drawingml/2006/table">
            <a:tbl>
              <a:tblPr/>
              <a:tblGrid>
                <a:gridCol w="1078305">
                  <a:extLst>
                    <a:ext uri="{9D8B030D-6E8A-4147-A177-3AD203B41FA5}">
                      <a16:colId xmlns:a16="http://schemas.microsoft.com/office/drawing/2014/main" val="291354525"/>
                    </a:ext>
                  </a:extLst>
                </a:gridCol>
                <a:gridCol w="886831">
                  <a:extLst>
                    <a:ext uri="{9D8B030D-6E8A-4147-A177-3AD203B41FA5}">
                      <a16:colId xmlns:a16="http://schemas.microsoft.com/office/drawing/2014/main" val="2170689005"/>
                    </a:ext>
                  </a:extLst>
                </a:gridCol>
                <a:gridCol w="1279857">
                  <a:extLst>
                    <a:ext uri="{9D8B030D-6E8A-4147-A177-3AD203B41FA5}">
                      <a16:colId xmlns:a16="http://schemas.microsoft.com/office/drawing/2014/main" val="670759715"/>
                    </a:ext>
                  </a:extLst>
                </a:gridCol>
              </a:tblGrid>
              <a:tr h="21061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Rentas BEPS hoy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Rentas SemiCont Reforma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521552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Cantidad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5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50.000 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6 a 12 millones 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134138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Promedio Subsidio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$ 16.801.119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$ 21.001.399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337415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Costo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0,84 Billones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05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126 a 252 Billones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07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53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2" grpId="0" animBg="1"/>
      <p:bldP spid="11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ítulo 1">
            <a:extLst>
              <a:ext uri="{FF2B5EF4-FFF2-40B4-BE49-F238E27FC236}">
                <a16:creationId xmlns:a16="http://schemas.microsoft.com/office/drawing/2014/main" id="{0492EDB9-44E7-9542-D5BA-C5872067AEEB}"/>
              </a:ext>
            </a:extLst>
          </p:cNvPr>
          <p:cNvSpPr txBox="1">
            <a:spLocks/>
          </p:cNvSpPr>
          <p:nvPr/>
        </p:nvSpPr>
        <p:spPr>
          <a:xfrm>
            <a:off x="2988404" y="485721"/>
            <a:ext cx="8254712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– Pensión Vejez RPM 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Actual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8300CEC-68BE-8D55-F24C-CC23BB6C9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697320"/>
              </p:ext>
            </p:extLst>
          </p:nvPr>
        </p:nvGraphicFramePr>
        <p:xfrm>
          <a:off x="204755" y="1195158"/>
          <a:ext cx="2273300" cy="990600"/>
        </p:xfrm>
        <a:graphic>
          <a:graphicData uri="http://schemas.openxmlformats.org/drawingml/2006/table">
            <a:tbl>
              <a:tblPr/>
              <a:tblGrid>
                <a:gridCol w="1358900">
                  <a:extLst>
                    <a:ext uri="{9D8B030D-6E8A-4147-A177-3AD203B41FA5}">
                      <a16:colId xmlns:a16="http://schemas.microsoft.com/office/drawing/2014/main" val="24827791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465478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de Interés Técn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55777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Interés Mensual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0.33%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1104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IPC Anual (LP)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37349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IPC Mensual (LP)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0.29%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640845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Salario Mínimo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DO" sz="9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$ 1.300.000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C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567946"/>
                  </a:ext>
                </a:extLst>
              </a:tr>
            </a:tbl>
          </a:graphicData>
        </a:graphic>
      </p:graphicFrame>
      <p:sp>
        <p:nvSpPr>
          <p:cNvPr id="17" name="Rechteck 106">
            <a:extLst>
              <a:ext uri="{FF2B5EF4-FFF2-40B4-BE49-F238E27FC236}">
                <a16:creationId xmlns:a16="http://schemas.microsoft.com/office/drawing/2014/main" id="{E758C0D6-0CEE-34BD-3111-FD75AF2F4033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9F1FB4D-93E6-4ABD-1920-95BF080DA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47697"/>
              </p:ext>
            </p:extLst>
          </p:nvPr>
        </p:nvGraphicFramePr>
        <p:xfrm>
          <a:off x="1852044" y="2511993"/>
          <a:ext cx="8064499" cy="2011680"/>
        </p:xfrm>
        <a:graphic>
          <a:graphicData uri="http://schemas.openxmlformats.org/drawingml/2006/table">
            <a:tbl>
              <a:tblPr/>
              <a:tblGrid>
                <a:gridCol w="1575576">
                  <a:extLst>
                    <a:ext uri="{9D8B030D-6E8A-4147-A177-3AD203B41FA5}">
                      <a16:colId xmlns:a16="http://schemas.microsoft.com/office/drawing/2014/main" val="3403817753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1596024679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3570315177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634032550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803805392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1479189731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3185042772"/>
                    </a:ext>
                  </a:extLst>
                </a:gridCol>
                <a:gridCol w="926989">
                  <a:extLst>
                    <a:ext uri="{9D8B030D-6E8A-4147-A177-3AD203B41FA5}">
                      <a16:colId xmlns:a16="http://schemas.microsoft.com/office/drawing/2014/main" val="3647132456"/>
                    </a:ext>
                  </a:extLst>
                </a:gridCol>
              </a:tblGrid>
              <a:tr h="1828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</a:rPr>
                        <a:t>Cálculo Subsidios Regímen de Prima Media Actual (RPMA) - Ley 100/1993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C6E0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862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Aporte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1034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6808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108.811.529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118.289.056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127.948.565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137.804.919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147.873.280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152.085.710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132.283.663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8516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143.856.736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155.402.016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167.186.376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179.227.947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191.545.252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196.305.041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172.443.981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987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199.929.067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214.782.753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229.966.874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245.504.791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261.420.407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267.055.969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236.700.491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0716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343.627.598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367.195.035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391.327.388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416.061.783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441.436.273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449.509.515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401.956.772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26072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963.318.152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1.036.619.105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1.111.514.856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1.188.120.629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1.266.554.281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1.295.131.229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1.144.792.384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9103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1.340.728.070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1.436.297.140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1.534.075.897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1.634.214.772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1.736.867.823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1.771.339.402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1.577.288.123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08949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1.840.862.130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1.967.116.259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2.096.396.721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2.228.902.408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2.364.837.176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2.408.086.688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2.153.339.851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1428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2.245.229.899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2.395.342.725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2.549.140.694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2.706.860.418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2.868.744.543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2.918.309.731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2.616.728.142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487631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344DBAE-2A39-4C56-E8C5-782C2EC8B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79162"/>
              </p:ext>
            </p:extLst>
          </p:nvPr>
        </p:nvGraphicFramePr>
        <p:xfrm>
          <a:off x="1852044" y="4599912"/>
          <a:ext cx="8064500" cy="1897380"/>
        </p:xfrm>
        <a:graphic>
          <a:graphicData uri="http://schemas.openxmlformats.org/drawingml/2006/table">
            <a:tbl>
              <a:tblPr/>
              <a:tblGrid>
                <a:gridCol w="1583280">
                  <a:extLst>
                    <a:ext uri="{9D8B030D-6E8A-4147-A177-3AD203B41FA5}">
                      <a16:colId xmlns:a16="http://schemas.microsoft.com/office/drawing/2014/main" val="2584747475"/>
                    </a:ext>
                  </a:extLst>
                </a:gridCol>
                <a:gridCol w="872066">
                  <a:extLst>
                    <a:ext uri="{9D8B030D-6E8A-4147-A177-3AD203B41FA5}">
                      <a16:colId xmlns:a16="http://schemas.microsoft.com/office/drawing/2014/main" val="3537241213"/>
                    </a:ext>
                  </a:extLst>
                </a:gridCol>
                <a:gridCol w="973667">
                  <a:extLst>
                    <a:ext uri="{9D8B030D-6E8A-4147-A177-3AD203B41FA5}">
                      <a16:colId xmlns:a16="http://schemas.microsoft.com/office/drawing/2014/main" val="3499572142"/>
                    </a:ext>
                  </a:extLst>
                </a:gridCol>
                <a:gridCol w="905933">
                  <a:extLst>
                    <a:ext uri="{9D8B030D-6E8A-4147-A177-3AD203B41FA5}">
                      <a16:colId xmlns:a16="http://schemas.microsoft.com/office/drawing/2014/main" val="351312962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9176263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914054903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474573159"/>
                    </a:ext>
                  </a:extLst>
                </a:gridCol>
                <a:gridCol w="910154">
                  <a:extLst>
                    <a:ext uri="{9D8B030D-6E8A-4147-A177-3AD203B41FA5}">
                      <a16:colId xmlns:a16="http://schemas.microsoft.com/office/drawing/2014/main" val="86557873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Reemplazo(%)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3251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IBL en SM/ Semanas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25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74,0%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77,0%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80,0%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2686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79,8%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3581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79,4%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3760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66,5%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69,5%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75,5%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78,5%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590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60,5%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66,5%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69,5%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75,5%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1781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58,0%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61,0%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2467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55,5%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58,5%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61,5%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256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53,0%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56,0%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59,0%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62,0%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60,5%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165364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18A9EAB-EC76-842E-A2B7-4784823714E8}"/>
              </a:ext>
            </a:extLst>
          </p:cNvPr>
          <p:cNvSpPr txBox="1"/>
          <p:nvPr/>
        </p:nvSpPr>
        <p:spPr>
          <a:xfrm>
            <a:off x="204755" y="1016747"/>
            <a:ext cx="1293825" cy="18101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0" tIns="36576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kumimoji="0" lang="es-DO" sz="11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Parámetros Técnicos</a:t>
            </a:r>
            <a:endParaRPr kumimoji="0" lang="es-CO" sz="11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ED6545C4-F712-5E49-5279-90C12D7BD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146" y="1255749"/>
            <a:ext cx="5333099" cy="834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95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lipse 30">
            <a:extLst>
              <a:ext uri="{FF2B5EF4-FFF2-40B4-BE49-F238E27FC236}">
                <a16:creationId xmlns:a16="http://schemas.microsoft.com/office/drawing/2014/main" id="{DA1DF0F0-DC1D-2E11-AF15-05C086365344}"/>
              </a:ext>
            </a:extLst>
          </p:cNvPr>
          <p:cNvSpPr/>
          <p:nvPr/>
        </p:nvSpPr>
        <p:spPr>
          <a:xfrm>
            <a:off x="10466164" y="4644831"/>
            <a:ext cx="980769" cy="241300"/>
          </a:xfrm>
          <a:prstGeom prst="ellipse">
            <a:avLst/>
          </a:prstGeom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B5783F47-E518-CCD1-FF71-F1D2F756F77D}"/>
              </a:ext>
            </a:extLst>
          </p:cNvPr>
          <p:cNvSpPr/>
          <p:nvPr/>
        </p:nvSpPr>
        <p:spPr>
          <a:xfrm>
            <a:off x="10563531" y="3429000"/>
            <a:ext cx="980769" cy="2413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hteck 106">
            <a:extLst>
              <a:ext uri="{FF2B5EF4-FFF2-40B4-BE49-F238E27FC236}">
                <a16:creationId xmlns:a16="http://schemas.microsoft.com/office/drawing/2014/main" id="{22B33E36-FC24-A734-7EB0-CB3DE38B8EF7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85A57F0-7846-2486-276E-D46783271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466484"/>
              </p:ext>
            </p:extLst>
          </p:nvPr>
        </p:nvGraphicFramePr>
        <p:xfrm>
          <a:off x="3672416" y="1268566"/>
          <a:ext cx="7715250" cy="1752600"/>
        </p:xfrm>
        <a:graphic>
          <a:graphicData uri="http://schemas.openxmlformats.org/drawingml/2006/table">
            <a:tbl>
              <a:tblPr/>
              <a:tblGrid>
                <a:gridCol w="1251450">
                  <a:extLst>
                    <a:ext uri="{9D8B030D-6E8A-4147-A177-3AD203B41FA5}">
                      <a16:colId xmlns:a16="http://schemas.microsoft.com/office/drawing/2014/main" val="2044119810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1330862229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2121709308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3725557521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3238984620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1749506834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1529551764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932558971"/>
                    </a:ext>
                  </a:extLst>
                </a:gridCol>
              </a:tblGrid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Capital Necesario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122943"/>
                  </a:ext>
                </a:extLst>
              </a:tr>
              <a:tr h="165217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706248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693578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453.295.834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471.014.238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444.849.266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246520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492.202.692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515.149.205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514.669.371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515.446.098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536.527.738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553.038.880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520.783.641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20402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747.734.585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781.755.047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814.620.576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849.784.054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884.947.532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920.111.011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833.030.587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9287498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1.759.258.034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1.846.493.970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1.933.729.905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2.020.021.726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2.107.216.908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2.194.412.091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1.976.816.230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645748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2.527.950.247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2.658.274.621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2.789.009.438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2.919.490.988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3.050.214.465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3.180.937.942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2.854.293.883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921006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3.224.512.434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3.398.670.602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3.572.880.377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3.747.167.225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3.921.363.665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4.095.646.495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3.660.038.321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540212"/>
                  </a:ext>
                </a:extLst>
              </a:tr>
              <a:tr h="17210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3.848.834.552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4.066.599.356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4.284.328.734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4.502.175.958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4.719.849.691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4.937.470.373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4.393.219.010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55337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4A17C166-8BEC-DB9F-C9D7-0E7355D1B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700174"/>
              </p:ext>
            </p:extLst>
          </p:nvPr>
        </p:nvGraphicFramePr>
        <p:xfrm>
          <a:off x="3672416" y="4954848"/>
          <a:ext cx="7715250" cy="1752600"/>
        </p:xfrm>
        <a:graphic>
          <a:graphicData uri="http://schemas.openxmlformats.org/drawingml/2006/table">
            <a:tbl>
              <a:tblPr/>
              <a:tblGrid>
                <a:gridCol w="1251450">
                  <a:extLst>
                    <a:ext uri="{9D8B030D-6E8A-4147-A177-3AD203B41FA5}">
                      <a16:colId xmlns:a16="http://schemas.microsoft.com/office/drawing/2014/main" val="1115162565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3863247470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3559940355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572412007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738891906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2972939916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3216898206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2100984072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% Subsidio PV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182363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33270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794906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91608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69330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07710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4979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33056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31724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982827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1D6B03E8-5279-8020-2A98-E152398C8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700201"/>
              </p:ext>
            </p:extLst>
          </p:nvPr>
        </p:nvGraphicFramePr>
        <p:xfrm>
          <a:off x="693584" y="1344815"/>
          <a:ext cx="2400300" cy="1752600"/>
        </p:xfrm>
        <a:graphic>
          <a:graphicData uri="http://schemas.openxmlformats.org/drawingml/2006/table">
            <a:tbl>
              <a:tblPr/>
              <a:tblGrid>
                <a:gridCol w="1435100">
                  <a:extLst>
                    <a:ext uri="{9D8B030D-6E8A-4147-A177-3AD203B41FA5}">
                      <a16:colId xmlns:a16="http://schemas.microsoft.com/office/drawing/2014/main" val="654829253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237014646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Aporte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97207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17898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132.283.663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48493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172.443.981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78755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236.700.491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33615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401.956.772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886159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1.144.792.384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4361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1.577.288.123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6262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2.153.339.851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42617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2.616.728.142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4637822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8C9E70CC-1EB7-702B-82C5-6F8A836F7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72651"/>
              </p:ext>
            </p:extLst>
          </p:nvPr>
        </p:nvGraphicFramePr>
        <p:xfrm>
          <a:off x="3672416" y="3102913"/>
          <a:ext cx="7715250" cy="1752600"/>
        </p:xfrm>
        <a:graphic>
          <a:graphicData uri="http://schemas.openxmlformats.org/drawingml/2006/table">
            <a:tbl>
              <a:tblPr/>
              <a:tblGrid>
                <a:gridCol w="1251450">
                  <a:extLst>
                    <a:ext uri="{9D8B030D-6E8A-4147-A177-3AD203B41FA5}">
                      <a16:colId xmlns:a16="http://schemas.microsoft.com/office/drawing/2014/main" val="724711808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491919200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3960695850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2266551398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1744513840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1381957418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713169148"/>
                    </a:ext>
                  </a:extLst>
                </a:gridCol>
                <a:gridCol w="923400">
                  <a:extLst>
                    <a:ext uri="{9D8B030D-6E8A-4147-A177-3AD203B41FA5}">
                      <a16:colId xmlns:a16="http://schemas.microsoft.com/office/drawing/2014/main" val="2447708683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Subsidio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91878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83791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-328.679.926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-319.202.399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-309.542.890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-299.686.536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-289.618.175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-285.405.745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-305.207.792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927336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-293.634.719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-282.089.439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-270.305.079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-258.263.508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-261.750.582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-274.709.197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-272.405.284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47327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-292.273.626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-300.366.452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-284.702.497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-269.941.307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-275.107.331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-285.982.911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-284.083.150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4395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-404.106.988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-414.560.012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-423.293.188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-433.722.271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-443.511.260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-470.601.495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-431.073.815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76591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-795.939.882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-809.874.865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-822.215.050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-831.901.096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-840.662.627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-899.280.862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-832.023.845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5974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-1.187.222.177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-1.221.977.481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-1.254.933.541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-1.285.276.216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-1.313.346.642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-1.409.598.540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-1.277.005.761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08408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-1.383.650.305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-1.431.554.343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-1.476.483.656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-1.518.264.816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-1.556.526.489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-1.687.559.806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-1.506.698.470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31845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-1.603.604.654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-1.671.256.631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-1.735.188.040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-1.795.315.540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-1.851.105.149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-2.019.160.642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-1.776.490.868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123758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F85ECCF7-6B9E-ED90-B0D8-3BFB83FC8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183" y="7262486"/>
            <a:ext cx="4494266" cy="703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6F4FAFA-1A2F-E31B-98E7-C8CE6F918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10757"/>
              </p:ext>
            </p:extLst>
          </p:nvPr>
        </p:nvGraphicFramePr>
        <p:xfrm>
          <a:off x="299884" y="3276594"/>
          <a:ext cx="3187700" cy="1905000"/>
        </p:xfrm>
        <a:graphic>
          <a:graphicData uri="http://schemas.openxmlformats.org/drawingml/2006/table">
            <a:tbl>
              <a:tblPr/>
              <a:tblGrid>
                <a:gridCol w="916225">
                  <a:extLst>
                    <a:ext uri="{9D8B030D-6E8A-4147-A177-3AD203B41FA5}">
                      <a16:colId xmlns:a16="http://schemas.microsoft.com/office/drawing/2014/main" val="3486943358"/>
                    </a:ext>
                  </a:extLst>
                </a:gridCol>
                <a:gridCol w="935313">
                  <a:extLst>
                    <a:ext uri="{9D8B030D-6E8A-4147-A177-3AD203B41FA5}">
                      <a16:colId xmlns:a16="http://schemas.microsoft.com/office/drawing/2014/main" val="266248753"/>
                    </a:ext>
                  </a:extLst>
                </a:gridCol>
                <a:gridCol w="1336162">
                  <a:extLst>
                    <a:ext uri="{9D8B030D-6E8A-4147-A177-3AD203B41FA5}">
                      <a16:colId xmlns:a16="http://schemas.microsoft.com/office/drawing/2014/main" val="4207657796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Pensión Vejez (RPMA)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0742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PV por IBC (SM)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 TR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Promedio PV (En SM)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7378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6411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0174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9541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2,56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598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6,12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8058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6564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11,34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9282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60,5%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13,61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05684"/>
                  </a:ext>
                </a:extLst>
              </a:tr>
            </a:tbl>
          </a:graphicData>
        </a:graphic>
      </p:graphicFrame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6664DB7A-0991-53B7-E044-0790D5391D33}"/>
              </a:ext>
            </a:extLst>
          </p:cNvPr>
          <p:cNvCxnSpPr>
            <a:cxnSpLocks/>
          </p:cNvCxnSpPr>
          <p:nvPr/>
        </p:nvCxnSpPr>
        <p:spPr>
          <a:xfrm flipH="1" flipV="1">
            <a:off x="10563531" y="1663700"/>
            <a:ext cx="15569" cy="1892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2FC5F30B-B693-C705-70EB-9153D9081A55}"/>
              </a:ext>
            </a:extLst>
          </p:cNvPr>
          <p:cNvCxnSpPr>
            <a:cxnSpLocks/>
          </p:cNvCxnSpPr>
          <p:nvPr/>
        </p:nvCxnSpPr>
        <p:spPr>
          <a:xfrm flipH="1" flipV="1">
            <a:off x="3093884" y="1778000"/>
            <a:ext cx="7469647" cy="1751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ítulo 1">
            <a:extLst>
              <a:ext uri="{FF2B5EF4-FFF2-40B4-BE49-F238E27FC236}">
                <a16:creationId xmlns:a16="http://schemas.microsoft.com/office/drawing/2014/main" id="{2BA1092F-2215-612E-1262-136136D74F06}"/>
              </a:ext>
            </a:extLst>
          </p:cNvPr>
          <p:cNvSpPr txBox="1">
            <a:spLocks/>
          </p:cNvSpPr>
          <p:nvPr/>
        </p:nvSpPr>
        <p:spPr>
          <a:xfrm>
            <a:off x="299884" y="6313789"/>
            <a:ext cx="208439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RPM 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Actual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C5813A4-70D9-DB6B-1DB1-4ADF84E4A6D9}"/>
              </a:ext>
            </a:extLst>
          </p:cNvPr>
          <p:cNvSpPr txBox="1">
            <a:spLocks/>
          </p:cNvSpPr>
          <p:nvPr/>
        </p:nvSpPr>
        <p:spPr>
          <a:xfrm>
            <a:off x="2937604" y="406537"/>
            <a:ext cx="8254712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– Pensión Vejez RPM 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Actual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096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6" grpId="0"/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99E727FA-D85A-D82F-CE83-33F7879F2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81530"/>
              </p:ext>
            </p:extLst>
          </p:nvPr>
        </p:nvGraphicFramePr>
        <p:xfrm>
          <a:off x="882064" y="1633012"/>
          <a:ext cx="8242299" cy="2209800"/>
        </p:xfrm>
        <a:graphic>
          <a:graphicData uri="http://schemas.openxmlformats.org/drawingml/2006/table">
            <a:tbl>
              <a:tblPr/>
              <a:tblGrid>
                <a:gridCol w="1357780">
                  <a:extLst>
                    <a:ext uri="{9D8B030D-6E8A-4147-A177-3AD203B41FA5}">
                      <a16:colId xmlns:a16="http://schemas.microsoft.com/office/drawing/2014/main" val="2119781113"/>
                    </a:ext>
                  </a:extLst>
                </a:gridCol>
                <a:gridCol w="965745">
                  <a:extLst>
                    <a:ext uri="{9D8B030D-6E8A-4147-A177-3AD203B41FA5}">
                      <a16:colId xmlns:a16="http://schemas.microsoft.com/office/drawing/2014/main" val="2270385651"/>
                    </a:ext>
                  </a:extLst>
                </a:gridCol>
                <a:gridCol w="965745">
                  <a:extLst>
                    <a:ext uri="{9D8B030D-6E8A-4147-A177-3AD203B41FA5}">
                      <a16:colId xmlns:a16="http://schemas.microsoft.com/office/drawing/2014/main" val="1244244853"/>
                    </a:ext>
                  </a:extLst>
                </a:gridCol>
                <a:gridCol w="965745">
                  <a:extLst>
                    <a:ext uri="{9D8B030D-6E8A-4147-A177-3AD203B41FA5}">
                      <a16:colId xmlns:a16="http://schemas.microsoft.com/office/drawing/2014/main" val="3105473962"/>
                    </a:ext>
                  </a:extLst>
                </a:gridCol>
                <a:gridCol w="965745">
                  <a:extLst>
                    <a:ext uri="{9D8B030D-6E8A-4147-A177-3AD203B41FA5}">
                      <a16:colId xmlns:a16="http://schemas.microsoft.com/office/drawing/2014/main" val="3469126454"/>
                    </a:ext>
                  </a:extLst>
                </a:gridCol>
                <a:gridCol w="965745">
                  <a:extLst>
                    <a:ext uri="{9D8B030D-6E8A-4147-A177-3AD203B41FA5}">
                      <a16:colId xmlns:a16="http://schemas.microsoft.com/office/drawing/2014/main" val="196332034"/>
                    </a:ext>
                  </a:extLst>
                </a:gridCol>
                <a:gridCol w="965745">
                  <a:extLst>
                    <a:ext uri="{9D8B030D-6E8A-4147-A177-3AD203B41FA5}">
                      <a16:colId xmlns:a16="http://schemas.microsoft.com/office/drawing/2014/main" val="1296445126"/>
                    </a:ext>
                  </a:extLst>
                </a:gridCol>
                <a:gridCol w="1090049">
                  <a:extLst>
                    <a:ext uri="{9D8B030D-6E8A-4147-A177-3AD203B41FA5}">
                      <a16:colId xmlns:a16="http://schemas.microsoft.com/office/drawing/2014/main" val="4121496780"/>
                    </a:ext>
                  </a:extLst>
                </a:gridCol>
              </a:tblGrid>
              <a:tr h="14953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</a:rPr>
                        <a:t> Cálculo </a:t>
                      </a:r>
                      <a:r>
                        <a:rPr lang="pt-BR" sz="1100" b="1" i="0" u="none" strike="noStrike" err="1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</a:rPr>
                        <a:t>Subsidios</a:t>
                      </a:r>
                      <a:r>
                        <a:rPr lang="pt-BR" sz="1100" b="1" i="0" u="none" strike="noStrike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</a:rPr>
                        <a:t> Regímen </a:t>
                      </a:r>
                      <a:r>
                        <a:rPr lang="pt-BR" sz="1100" b="1" i="0" u="none" strike="noStrike" err="1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</a:rPr>
                        <a:t>Protección</a:t>
                      </a:r>
                      <a:r>
                        <a:rPr lang="pt-BR" sz="1100" b="1" i="0" u="none" strike="noStrike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</a:rPr>
                        <a:t> Vejez - Reforma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03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8008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Aporte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0784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6906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108.811.529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118.289.056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127.948.565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137.804.919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147.873.280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152.085.710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132.283.663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9858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163.217.294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177.433.584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191.922.848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206.707.379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221.809.920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228.128.565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198.425.494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054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250.266.517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272.064.828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294.281.700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316.951.314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340.108.544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349.797.134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304.252.425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0544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264.495.717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287.533.397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311.013.436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334.971.957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359.445.819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369.685.265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321.551.057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2958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377.492.306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410.372.032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443.883.100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478.077.065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513.006.534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527.620.426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458.922.553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3225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465.378.541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505.913.192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547.226.172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589.381.038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632.442.644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650.458.884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565.767.050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9920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670.446.423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728.842.567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788.360.007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849.090.309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911.126.903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937.081.953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815.070.876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6438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867.144.187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942.672.783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1.019.651.644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1.098.199.201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1.178.436.294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1.212.006.122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1.054.199.036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2618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1.068.027.011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1.161.052.578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1.255.864.381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1.352.608.282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1.451.433.119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1.492.779.741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1.298.415.029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024878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83A28F5F-637C-F4DD-E731-156740471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991681"/>
              </p:ext>
            </p:extLst>
          </p:nvPr>
        </p:nvGraphicFramePr>
        <p:xfrm>
          <a:off x="882063" y="3885263"/>
          <a:ext cx="8242300" cy="914400"/>
        </p:xfrm>
        <a:graphic>
          <a:graphicData uri="http://schemas.openxmlformats.org/drawingml/2006/table">
            <a:tbl>
              <a:tblPr/>
              <a:tblGrid>
                <a:gridCol w="1358900">
                  <a:extLst>
                    <a:ext uri="{9D8B030D-6E8A-4147-A177-3AD203B41FA5}">
                      <a16:colId xmlns:a16="http://schemas.microsoft.com/office/drawing/2014/main" val="2536464782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19287271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428639523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5467816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4244797059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293544037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020398212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374888015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Tasa Reemplazo(%)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173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2440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74,0%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77,0%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7196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79,8%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5357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 a 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67,4%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70,4%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73,4%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79,4%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378167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B00F4AF9-C5FF-4325-ACB2-C48A76F8B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194053"/>
              </p:ext>
            </p:extLst>
          </p:nvPr>
        </p:nvGraphicFramePr>
        <p:xfrm>
          <a:off x="882063" y="4912749"/>
          <a:ext cx="8242300" cy="914400"/>
        </p:xfrm>
        <a:graphic>
          <a:graphicData uri="http://schemas.openxmlformats.org/drawingml/2006/table">
            <a:tbl>
              <a:tblPr/>
              <a:tblGrid>
                <a:gridCol w="1358900">
                  <a:extLst>
                    <a:ext uri="{9D8B030D-6E8A-4147-A177-3AD203B41FA5}">
                      <a16:colId xmlns:a16="http://schemas.microsoft.com/office/drawing/2014/main" val="3829396889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821770481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57477735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26354358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86457324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63638586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807624646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7440532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Capital Necesario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2842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6884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9826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453.295.834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471.014.238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444.849.266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2470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 a 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492.202.692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515.149.205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514.669.371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515.446.098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536.527.738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553.038.880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520.783.641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475701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F299509F-D061-BA3C-19ED-5AAFC1551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634" y="747192"/>
            <a:ext cx="4401926" cy="68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hteck 106">
            <a:extLst>
              <a:ext uri="{FF2B5EF4-FFF2-40B4-BE49-F238E27FC236}">
                <a16:creationId xmlns:a16="http://schemas.microsoft.com/office/drawing/2014/main" id="{B6352404-6470-CA7A-03EF-CDDAB8C6A63C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C71AE85-1213-77BD-4A81-151C67D52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181627"/>
              </p:ext>
            </p:extLst>
          </p:nvPr>
        </p:nvGraphicFramePr>
        <p:xfrm>
          <a:off x="9384148" y="2059302"/>
          <a:ext cx="1960144" cy="1743108"/>
        </p:xfrm>
        <a:graphic>
          <a:graphicData uri="http://schemas.openxmlformats.org/drawingml/2006/table">
            <a:tbl>
              <a:tblPr/>
              <a:tblGrid>
                <a:gridCol w="548857">
                  <a:extLst>
                    <a:ext uri="{9D8B030D-6E8A-4147-A177-3AD203B41FA5}">
                      <a16:colId xmlns:a16="http://schemas.microsoft.com/office/drawing/2014/main" val="1887041261"/>
                    </a:ext>
                  </a:extLst>
                </a:gridCol>
                <a:gridCol w="1411287">
                  <a:extLst>
                    <a:ext uri="{9D8B030D-6E8A-4147-A177-3AD203B41FA5}">
                      <a16:colId xmlns:a16="http://schemas.microsoft.com/office/drawing/2014/main" val="1627382981"/>
                    </a:ext>
                  </a:extLst>
                </a:gridCol>
              </a:tblGrid>
              <a:tr h="875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IBC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Prom Aporte </a:t>
                      </a:r>
                      <a:r>
                        <a:rPr lang="es-CO" sz="1100" b="1" i="0" u="none" strike="noStrike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</a:t>
                      </a:r>
                      <a:r>
                        <a:rPr lang="es-CO" sz="1100" b="1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O" sz="1100" b="1" i="0" u="none" strike="noStrike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</a:t>
                      </a:r>
                      <a:endParaRPr lang="es-CO" sz="11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023774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132.283.663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8319085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172.443.981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019196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236.700.491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787721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401.956.772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731051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036339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1.144.792.384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517659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1.577.288.123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007878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2.153.339.851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895205"/>
                  </a:ext>
                </a:extLst>
              </a:tr>
              <a:tr h="17505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2.616.728.142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900372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AC2FF514-C7CE-C45F-48C4-F77C6ECA4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08381"/>
              </p:ext>
            </p:extLst>
          </p:nvPr>
        </p:nvGraphicFramePr>
        <p:xfrm>
          <a:off x="9384148" y="4932664"/>
          <a:ext cx="2425700" cy="1534970"/>
        </p:xfrm>
        <a:graphic>
          <a:graphicData uri="http://schemas.openxmlformats.org/drawingml/2006/table">
            <a:tbl>
              <a:tblPr/>
              <a:tblGrid>
                <a:gridCol w="913205">
                  <a:extLst>
                    <a:ext uri="{9D8B030D-6E8A-4147-A177-3AD203B41FA5}">
                      <a16:colId xmlns:a16="http://schemas.microsoft.com/office/drawing/2014/main" val="2341865664"/>
                    </a:ext>
                  </a:extLst>
                </a:gridCol>
                <a:gridCol w="1512495">
                  <a:extLst>
                    <a:ext uri="{9D8B030D-6E8A-4147-A177-3AD203B41FA5}">
                      <a16:colId xmlns:a16="http://schemas.microsoft.com/office/drawing/2014/main" val="550677014"/>
                    </a:ext>
                  </a:extLst>
                </a:gridCol>
              </a:tblGrid>
              <a:tr h="20147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 Cap Necs Reg Act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4327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2192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444.849.266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6727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520.783.641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6074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833.030.587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8394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1.976.816.230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8382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3.660.038.321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642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4.393.219.010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652874"/>
                  </a:ext>
                </a:extLst>
              </a:tr>
            </a:tbl>
          </a:graphicData>
        </a:graphic>
      </p:graphicFrame>
      <p:sp>
        <p:nvSpPr>
          <p:cNvPr id="15" name="Título 1">
            <a:extLst>
              <a:ext uri="{FF2B5EF4-FFF2-40B4-BE49-F238E27FC236}">
                <a16:creationId xmlns:a16="http://schemas.microsoft.com/office/drawing/2014/main" id="{8BEC2809-3FB7-93DE-14B8-32744CCA0CDB}"/>
              </a:ext>
            </a:extLst>
          </p:cNvPr>
          <p:cNvSpPr txBox="1">
            <a:spLocks/>
          </p:cNvSpPr>
          <p:nvPr/>
        </p:nvSpPr>
        <p:spPr>
          <a:xfrm>
            <a:off x="2573184" y="418824"/>
            <a:ext cx="8254712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– Pensión Vejez RPM </a:t>
            </a:r>
            <a:r>
              <a:rPr lang="es-ES" sz="280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Reforma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A65A87E7-C625-DACF-5D23-5A2B9F40124C}"/>
              </a:ext>
            </a:extLst>
          </p:cNvPr>
          <p:cNvSpPr txBox="1">
            <a:spLocks/>
          </p:cNvSpPr>
          <p:nvPr/>
        </p:nvSpPr>
        <p:spPr>
          <a:xfrm>
            <a:off x="147484" y="6194604"/>
            <a:ext cx="242570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RPM </a:t>
            </a:r>
            <a:r>
              <a:rPr lang="es-ES" sz="280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Reforma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84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9" name="Gerade Verbindung 27">
            <a:extLst>
              <a:ext uri="{FF2B5EF4-FFF2-40B4-BE49-F238E27FC236}">
                <a16:creationId xmlns:a16="http://schemas.microsoft.com/office/drawing/2014/main" id="{16DD459F-E773-D240-5086-5681C868A909}"/>
              </a:ext>
            </a:extLst>
          </p:cNvPr>
          <p:cNvCxnSpPr>
            <a:cxnSpLocks/>
          </p:cNvCxnSpPr>
          <p:nvPr/>
        </p:nvCxnSpPr>
        <p:spPr bwMode="gray">
          <a:xfrm flipH="1">
            <a:off x="0" y="1838160"/>
            <a:ext cx="12966700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70" name="Título 1">
            <a:extLst>
              <a:ext uri="{FF2B5EF4-FFF2-40B4-BE49-F238E27FC236}">
                <a16:creationId xmlns:a16="http://schemas.microsoft.com/office/drawing/2014/main" id="{0492EDB9-44E7-9542-D5BA-C5872067AEEB}"/>
              </a:ext>
            </a:extLst>
          </p:cNvPr>
          <p:cNvSpPr txBox="1">
            <a:spLocks/>
          </p:cNvSpPr>
          <p:nvPr/>
        </p:nvSpPr>
        <p:spPr>
          <a:xfrm>
            <a:off x="2755900" y="196566"/>
            <a:ext cx="697230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– Pensión Vejez RPM </a:t>
            </a:r>
            <a:r>
              <a:rPr lang="es-ES" sz="280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Reforma</a:t>
            </a:r>
            <a:endParaRPr kumimoji="0" lang="es-CO" sz="2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FA16813-09A2-9030-A9FA-D6B33B94A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035928"/>
              </p:ext>
            </p:extLst>
          </p:nvPr>
        </p:nvGraphicFramePr>
        <p:xfrm>
          <a:off x="2647950" y="4287044"/>
          <a:ext cx="7565496" cy="2011680"/>
        </p:xfrm>
        <a:graphic>
          <a:graphicData uri="http://schemas.openxmlformats.org/drawingml/2006/table">
            <a:tbl>
              <a:tblPr/>
              <a:tblGrid>
                <a:gridCol w="826796">
                  <a:extLst>
                    <a:ext uri="{9D8B030D-6E8A-4147-A177-3AD203B41FA5}">
                      <a16:colId xmlns:a16="http://schemas.microsoft.com/office/drawing/2014/main" val="3110170843"/>
                    </a:ext>
                  </a:extLst>
                </a:gridCol>
                <a:gridCol w="944910">
                  <a:extLst>
                    <a:ext uri="{9D8B030D-6E8A-4147-A177-3AD203B41FA5}">
                      <a16:colId xmlns:a16="http://schemas.microsoft.com/office/drawing/2014/main" val="3806398102"/>
                    </a:ext>
                  </a:extLst>
                </a:gridCol>
                <a:gridCol w="944910">
                  <a:extLst>
                    <a:ext uri="{9D8B030D-6E8A-4147-A177-3AD203B41FA5}">
                      <a16:colId xmlns:a16="http://schemas.microsoft.com/office/drawing/2014/main" val="1309756105"/>
                    </a:ext>
                  </a:extLst>
                </a:gridCol>
                <a:gridCol w="944910">
                  <a:extLst>
                    <a:ext uri="{9D8B030D-6E8A-4147-A177-3AD203B41FA5}">
                      <a16:colId xmlns:a16="http://schemas.microsoft.com/office/drawing/2014/main" val="475481509"/>
                    </a:ext>
                  </a:extLst>
                </a:gridCol>
                <a:gridCol w="944910">
                  <a:extLst>
                    <a:ext uri="{9D8B030D-6E8A-4147-A177-3AD203B41FA5}">
                      <a16:colId xmlns:a16="http://schemas.microsoft.com/office/drawing/2014/main" val="805704545"/>
                    </a:ext>
                  </a:extLst>
                </a:gridCol>
                <a:gridCol w="944910">
                  <a:extLst>
                    <a:ext uri="{9D8B030D-6E8A-4147-A177-3AD203B41FA5}">
                      <a16:colId xmlns:a16="http://schemas.microsoft.com/office/drawing/2014/main" val="1628543816"/>
                    </a:ext>
                  </a:extLst>
                </a:gridCol>
                <a:gridCol w="944910">
                  <a:extLst>
                    <a:ext uri="{9D8B030D-6E8A-4147-A177-3AD203B41FA5}">
                      <a16:colId xmlns:a16="http://schemas.microsoft.com/office/drawing/2014/main" val="3592473218"/>
                    </a:ext>
                  </a:extLst>
                </a:gridCol>
                <a:gridCol w="1069240">
                  <a:extLst>
                    <a:ext uri="{9D8B030D-6E8A-4147-A177-3AD203B41FA5}">
                      <a16:colId xmlns:a16="http://schemas.microsoft.com/office/drawing/2014/main" val="128573409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% Subsidio PV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08844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 SM/ </a:t>
                      </a:r>
                      <a:r>
                        <a:rPr lang="es-CO" sz="1100" b="1" i="0" u="none" strike="noStrike" err="1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Sem</a:t>
                      </a:r>
                      <a:endParaRPr lang="es-CO" sz="1100" b="1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821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-75,13%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-72,96%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-70,75%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-68,50%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-66,20%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-65,24%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-69,76%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7601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-62,69%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-59,44%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-56,13%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-52,75%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-51,07%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-51,57%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-55,46%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6187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-49,15%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-47,19%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-42,82%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-38,51%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-36,61%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-36,75%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-41,71%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46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-46,26%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-44,18%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-39,57%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-35,01%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-33,01%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-33,15%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-38,40%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538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-23,31%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-20,34%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-13,75%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-7,25%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-4,38%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-4,60%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-12,08%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006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-5,45%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-1,79%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6,33%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14,34%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17,88%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17,62%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8,39%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6198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36,21%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41,48%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53,18%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64,73%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69,82%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69,44%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56,16%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8672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76,18%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82,99%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98,12%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113,06%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119,64%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119,15%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101,97%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6751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116,99%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125,38%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144,01%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162,42%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170,52%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169,92%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148,76%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748636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ABB3B50-0AC2-AD87-1F7A-C0AACF91F6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47445"/>
              </p:ext>
            </p:extLst>
          </p:nvPr>
        </p:nvGraphicFramePr>
        <p:xfrm>
          <a:off x="340663" y="1983416"/>
          <a:ext cx="1474787" cy="2011680"/>
        </p:xfrm>
        <a:graphic>
          <a:graphicData uri="http://schemas.openxmlformats.org/drawingml/2006/table">
            <a:tbl>
              <a:tblPr/>
              <a:tblGrid>
                <a:gridCol w="433387">
                  <a:extLst>
                    <a:ext uri="{9D8B030D-6E8A-4147-A177-3AD203B41FA5}">
                      <a16:colId xmlns:a16="http://schemas.microsoft.com/office/drawing/2014/main" val="1195317966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62701699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Aporte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7954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3036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132.283.663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57459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198.425.494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4715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304.252.425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4744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321.551.057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8990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458.922.553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3562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565.767.050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7048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815.070.876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41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1.054.199.036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7098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1.298.415.029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311772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508DF40C-DC6D-F531-E637-E5789DECB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394531"/>
              </p:ext>
            </p:extLst>
          </p:nvPr>
        </p:nvGraphicFramePr>
        <p:xfrm>
          <a:off x="235876" y="5292884"/>
          <a:ext cx="2082800" cy="914400"/>
        </p:xfrm>
        <a:graphic>
          <a:graphicData uri="http://schemas.openxmlformats.org/drawingml/2006/table">
            <a:tbl>
              <a:tblPr/>
              <a:tblGrid>
                <a:gridCol w="1041400">
                  <a:extLst>
                    <a:ext uri="{9D8B030D-6E8A-4147-A177-3AD203B41FA5}">
                      <a16:colId xmlns:a16="http://schemas.microsoft.com/office/drawing/2014/main" val="230214041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173096909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Capital Necesario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4704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 en SM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99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437.491.455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113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444.849.266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7091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 a 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520.783.641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8299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F6E6327-47B8-5A42-D737-7B7DB9F31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702961"/>
              </p:ext>
            </p:extLst>
          </p:nvPr>
        </p:nvGraphicFramePr>
        <p:xfrm>
          <a:off x="2628899" y="2049617"/>
          <a:ext cx="7477649" cy="2095500"/>
        </p:xfrm>
        <a:graphic>
          <a:graphicData uri="http://schemas.openxmlformats.org/drawingml/2006/table">
            <a:tbl>
              <a:tblPr/>
              <a:tblGrid>
                <a:gridCol w="784225">
                  <a:extLst>
                    <a:ext uri="{9D8B030D-6E8A-4147-A177-3AD203B41FA5}">
                      <a16:colId xmlns:a16="http://schemas.microsoft.com/office/drawing/2014/main" val="3304838805"/>
                    </a:ext>
                  </a:extLst>
                </a:gridCol>
                <a:gridCol w="939428">
                  <a:extLst>
                    <a:ext uri="{9D8B030D-6E8A-4147-A177-3AD203B41FA5}">
                      <a16:colId xmlns:a16="http://schemas.microsoft.com/office/drawing/2014/main" val="4276028435"/>
                    </a:ext>
                  </a:extLst>
                </a:gridCol>
                <a:gridCol w="939428">
                  <a:extLst>
                    <a:ext uri="{9D8B030D-6E8A-4147-A177-3AD203B41FA5}">
                      <a16:colId xmlns:a16="http://schemas.microsoft.com/office/drawing/2014/main" val="3801302522"/>
                    </a:ext>
                  </a:extLst>
                </a:gridCol>
                <a:gridCol w="939428">
                  <a:extLst>
                    <a:ext uri="{9D8B030D-6E8A-4147-A177-3AD203B41FA5}">
                      <a16:colId xmlns:a16="http://schemas.microsoft.com/office/drawing/2014/main" val="3611634912"/>
                    </a:ext>
                  </a:extLst>
                </a:gridCol>
                <a:gridCol w="939428">
                  <a:extLst>
                    <a:ext uri="{9D8B030D-6E8A-4147-A177-3AD203B41FA5}">
                      <a16:colId xmlns:a16="http://schemas.microsoft.com/office/drawing/2014/main" val="2586687619"/>
                    </a:ext>
                  </a:extLst>
                </a:gridCol>
                <a:gridCol w="939428">
                  <a:extLst>
                    <a:ext uri="{9D8B030D-6E8A-4147-A177-3AD203B41FA5}">
                      <a16:colId xmlns:a16="http://schemas.microsoft.com/office/drawing/2014/main" val="3427963708"/>
                    </a:ext>
                  </a:extLst>
                </a:gridCol>
                <a:gridCol w="939428">
                  <a:extLst>
                    <a:ext uri="{9D8B030D-6E8A-4147-A177-3AD203B41FA5}">
                      <a16:colId xmlns:a16="http://schemas.microsoft.com/office/drawing/2014/main" val="1482475325"/>
                    </a:ext>
                  </a:extLst>
                </a:gridCol>
                <a:gridCol w="1056856">
                  <a:extLst>
                    <a:ext uri="{9D8B030D-6E8A-4147-A177-3AD203B41FA5}">
                      <a16:colId xmlns:a16="http://schemas.microsoft.com/office/drawing/2014/main" val="340002316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Subsidio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D9D9D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8858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IBC SM/ </a:t>
                      </a:r>
                      <a:r>
                        <a:rPr lang="es-CO" sz="1100" b="1" i="0" u="none" strike="noStrike" err="1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Sem</a:t>
                      </a:r>
                      <a:endParaRPr lang="es-CO" sz="1100" b="1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Promedio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6837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328.679.926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319.202.399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309.542.890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299.686.536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289.618.175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285.405.745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305.207.792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2748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274.274.161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260.057.871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245.568.607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230.784.076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231.485.914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242.885.672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246.423.772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366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241.936.175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243.084.376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220.387.671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198.494.784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196.419.193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203.241.746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216.531.216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534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227.706.975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227.615.808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203.655.936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180.474.141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177.081.918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183.353.615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199.232.584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727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114.710.387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104.777.173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70.786.271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37.369.032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23.521.204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25.418.454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  61.861.088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8910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26.824.152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9.236.012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32.556.801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73.934.941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95.914.907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97.420.004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   44.983.409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585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178.243.731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213.693.362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273.690.635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333.644.211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374.599.166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384.043.073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294.287.235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3195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374.941.495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427.523.578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504.982.273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582.753.103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641.908.557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658.967.242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533.415.395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8336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575.824.318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645.903.374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741.195.009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837.162.184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914.905.382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939.740.861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          777.631.388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356534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594CF4C2-0067-8715-C494-7076F43C0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286" y="674888"/>
            <a:ext cx="3556000" cy="55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2C5826B9-65A8-8FAE-3A56-F412C4DED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017316"/>
              </p:ext>
            </p:extLst>
          </p:nvPr>
        </p:nvGraphicFramePr>
        <p:xfrm>
          <a:off x="292100" y="4113367"/>
          <a:ext cx="1479550" cy="942975"/>
        </p:xfrm>
        <a:graphic>
          <a:graphicData uri="http://schemas.openxmlformats.org/drawingml/2006/table">
            <a:tbl>
              <a:tblPr/>
              <a:tblGrid>
                <a:gridCol w="639763">
                  <a:extLst>
                    <a:ext uri="{9D8B030D-6E8A-4147-A177-3AD203B41FA5}">
                      <a16:colId xmlns:a16="http://schemas.microsoft.com/office/drawing/2014/main" val="2948442804"/>
                    </a:ext>
                  </a:extLst>
                </a:gridCol>
                <a:gridCol w="839787">
                  <a:extLst>
                    <a:ext uri="{9D8B030D-6E8A-4147-A177-3AD203B41FA5}">
                      <a16:colId xmlns:a16="http://schemas.microsoft.com/office/drawing/2014/main" val="960533496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Pensión Vejez (Reforma)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7907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PV por IBC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 PV (SM)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2435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0359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6864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 a 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31959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0724374C-D3C0-5CA4-5C1D-E6F18E934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467961"/>
              </p:ext>
            </p:extLst>
          </p:nvPr>
        </p:nvGraphicFramePr>
        <p:xfrm>
          <a:off x="10464800" y="2133251"/>
          <a:ext cx="1455739" cy="2006949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364265170"/>
                    </a:ext>
                  </a:extLst>
                </a:gridCol>
                <a:gridCol w="998539">
                  <a:extLst>
                    <a:ext uri="{9D8B030D-6E8A-4147-A177-3AD203B41FA5}">
                      <a16:colId xmlns:a16="http://schemas.microsoft.com/office/drawing/2014/main" val="1647718990"/>
                    </a:ext>
                  </a:extLst>
                </a:gridCol>
              </a:tblGrid>
              <a:tr h="16873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Prom Subsidio </a:t>
                      </a:r>
                      <a:r>
                        <a:rPr lang="es-CO" sz="11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Reg</a:t>
                      </a:r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O" sz="11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Act</a:t>
                      </a:r>
                      <a:endParaRPr lang="es-CO" sz="1100" b="1" i="0" u="none" strike="noStrike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483117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-305.207.792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96819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-272.405.284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492530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-284.083.150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99639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-431.073.815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78869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CO" sz="1100" b="0" i="0" u="none" strike="noStrike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796137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-832.023.845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928617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-1.277.005.761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54669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-1.506.698.470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652885"/>
                  </a:ext>
                </a:extLst>
              </a:tr>
              <a:tr h="18574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-1.776.490.868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340208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C54E33D2-EB58-B2DC-E237-B6628AFB5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104191"/>
              </p:ext>
            </p:extLst>
          </p:nvPr>
        </p:nvGraphicFramePr>
        <p:xfrm>
          <a:off x="10528012" y="4486588"/>
          <a:ext cx="1455739" cy="1934220"/>
        </p:xfrm>
        <a:graphic>
          <a:graphicData uri="http://schemas.openxmlformats.org/drawingml/2006/table">
            <a:tbl>
              <a:tblPr/>
              <a:tblGrid>
                <a:gridCol w="439469">
                  <a:extLst>
                    <a:ext uri="{9D8B030D-6E8A-4147-A177-3AD203B41FA5}">
                      <a16:colId xmlns:a16="http://schemas.microsoft.com/office/drawing/2014/main" val="1757173925"/>
                    </a:ext>
                  </a:extLst>
                </a:gridCol>
                <a:gridCol w="1016270">
                  <a:extLst>
                    <a:ext uri="{9D8B030D-6E8A-4147-A177-3AD203B41FA5}">
                      <a16:colId xmlns:a16="http://schemas.microsoft.com/office/drawing/2014/main" val="4252612782"/>
                    </a:ext>
                  </a:extLst>
                </a:gridCol>
              </a:tblGrid>
              <a:tr h="213192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IBC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Prom</a:t>
                      </a:r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 Subsidio </a:t>
                      </a:r>
                      <a:r>
                        <a:rPr lang="es-CO" sz="11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Reg</a:t>
                      </a:r>
                      <a:r>
                        <a:rPr lang="es-CO" sz="1100" b="1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CO" sz="1100" b="1" i="0" u="none" strike="noStrike" err="1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Act</a:t>
                      </a:r>
                      <a:endParaRPr lang="es-CO" sz="1100" b="1" i="0" u="none" strike="noStrike">
                        <a:solidFill>
                          <a:srgbClr val="305496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179856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-69,76%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240798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-61,29%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24317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-54,63%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329924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-51,82%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943075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106348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-42,20%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56598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-44,82%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425794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-41,23%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399903"/>
                  </a:ext>
                </a:extLst>
              </a:tr>
              <a:tr h="17766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305496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-40,48%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69787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2C5D9AAF-B66F-9449-0C69-99B4EF96ED19}"/>
              </a:ext>
            </a:extLst>
          </p:cNvPr>
          <p:cNvSpPr/>
          <p:nvPr/>
        </p:nvSpPr>
        <p:spPr>
          <a:xfrm>
            <a:off x="10284566" y="1863560"/>
            <a:ext cx="45720" cy="62919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70D091FA-4751-528F-16DA-217E57B2D241}"/>
              </a:ext>
            </a:extLst>
          </p:cNvPr>
          <p:cNvSpPr txBox="1">
            <a:spLocks/>
          </p:cNvSpPr>
          <p:nvPr/>
        </p:nvSpPr>
        <p:spPr>
          <a:xfrm>
            <a:off x="10213686" y="1530097"/>
            <a:ext cx="208439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RPM </a:t>
            </a: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Actual</a:t>
            </a:r>
            <a:endParaRPr kumimoji="0" lang="es-CO" sz="18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14FBB714-F7BB-8D2B-BF3F-0BC1AFCDC9A0}"/>
              </a:ext>
            </a:extLst>
          </p:cNvPr>
          <p:cNvSpPr txBox="1">
            <a:spLocks/>
          </p:cNvSpPr>
          <p:nvPr/>
        </p:nvSpPr>
        <p:spPr>
          <a:xfrm>
            <a:off x="3930765" y="1514031"/>
            <a:ext cx="208439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RP</a:t>
            </a:r>
            <a:r>
              <a:rPr lang="es-ES" sz="1800">
                <a:solidFill>
                  <a:srgbClr val="808080">
                    <a:lumMod val="50000"/>
                  </a:srgbClr>
                </a:solidFill>
                <a:latin typeface="Arial"/>
              </a:rPr>
              <a:t>V</a:t>
            </a: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 </a:t>
            </a: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Reforma</a:t>
            </a:r>
            <a:endParaRPr kumimoji="0" lang="es-CO" sz="1800" b="1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0546885-0A4E-5149-EEFB-DED48B8A0DFA}"/>
              </a:ext>
            </a:extLst>
          </p:cNvPr>
          <p:cNvSpPr/>
          <p:nvPr/>
        </p:nvSpPr>
        <p:spPr>
          <a:xfrm flipH="1">
            <a:off x="2444417" y="1863560"/>
            <a:ext cx="45719" cy="62919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hteck 106">
            <a:extLst>
              <a:ext uri="{FF2B5EF4-FFF2-40B4-BE49-F238E27FC236}">
                <a16:creationId xmlns:a16="http://schemas.microsoft.com/office/drawing/2014/main" id="{70B38387-DB1F-8920-A23A-97E08898C913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</p:spTree>
    <p:extLst>
      <p:ext uri="{BB962C8B-B14F-4D97-AF65-F5344CB8AC3E}">
        <p14:creationId xmlns:p14="http://schemas.microsoft.com/office/powerpoint/2010/main" val="12348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  <p:bldP spid="15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ítulo 1">
            <a:extLst>
              <a:ext uri="{FF2B5EF4-FFF2-40B4-BE49-F238E27FC236}">
                <a16:creationId xmlns:a16="http://schemas.microsoft.com/office/drawing/2014/main" id="{0492EDB9-44E7-9542-D5BA-C5872067AEEB}"/>
              </a:ext>
            </a:extLst>
          </p:cNvPr>
          <p:cNvSpPr txBox="1">
            <a:spLocks/>
          </p:cNvSpPr>
          <p:nvPr/>
        </p:nvSpPr>
        <p:spPr>
          <a:xfrm>
            <a:off x="2908300" y="243551"/>
            <a:ext cx="6972300" cy="8309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err="1">
                <a:solidFill>
                  <a:schemeClr val="tx1"/>
                </a:solidFill>
                <a:latin typeface="Arial"/>
                <a:cs typeface="Arial"/>
              </a:rPr>
              <a:t>lV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Subsidios Tipo – Pensión Vejez RPM </a:t>
            </a:r>
          </a:p>
          <a:p>
            <a:pPr algn="ctr">
              <a:defRPr/>
            </a:pP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Comparación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4CF4C2-0067-8715-C494-7076F43C0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700" y="727341"/>
            <a:ext cx="3556000" cy="55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hteck 106">
            <a:extLst>
              <a:ext uri="{FF2B5EF4-FFF2-40B4-BE49-F238E27FC236}">
                <a16:creationId xmlns:a16="http://schemas.microsoft.com/office/drawing/2014/main" id="{70B38387-DB1F-8920-A23A-97E08898C913}"/>
              </a:ext>
            </a:extLst>
          </p:cNvPr>
          <p:cNvSpPr/>
          <p:nvPr/>
        </p:nvSpPr>
        <p:spPr bwMode="gray">
          <a:xfrm>
            <a:off x="52666" y="10264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44F13AD8-1F3D-B88E-B1DC-3B46AE94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80411"/>
              </p:ext>
            </p:extLst>
          </p:nvPr>
        </p:nvGraphicFramePr>
        <p:xfrm>
          <a:off x="2597150" y="1231249"/>
          <a:ext cx="6997700" cy="23964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54100">
                  <a:extLst>
                    <a:ext uri="{9D8B030D-6E8A-4147-A177-3AD203B41FA5}">
                      <a16:colId xmlns:a16="http://schemas.microsoft.com/office/drawing/2014/main" val="229088732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29746946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592576549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1219443546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213216213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34518091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80515918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Actual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5728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Aporte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Tasa Reemplazo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Pensión Vejez (En SM)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Capital Necesario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Subsidio $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Subsidio 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089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132.283.663 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437.491.455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-305.207.792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-69,76%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5765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172.443.981 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72,3%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444.849.266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-272.405.284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-61,29%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7407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236.700.491 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520.783.641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-284.083.150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-54,63%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947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401.956.772 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71,0%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2,56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833.030.587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-431.073.815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-51,82%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3384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1.144.792.384 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68,0%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6,12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1.976.816.230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-832.023.845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-42,20%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6241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1.577.288.123 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65,5%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8,84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2.854.293.883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-1.277.005.761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-44,82%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381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2.153.339.851 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63,0%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11,34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3.660.038.321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-1.506.698.470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-41,23%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7554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2.616.728.142 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60,5%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13,61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effectLst/>
                          <a:latin typeface="Calibri" panose="020F0502020204030204" pitchFamily="34" charset="0"/>
                        </a:rPr>
                        <a:t>4.393.219.010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-1.776.490.868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-40,48%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850527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AEA345C1-3FFF-FF3E-924A-8A68A479C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209868"/>
              </p:ext>
            </p:extLst>
          </p:nvPr>
        </p:nvGraphicFramePr>
        <p:xfrm>
          <a:off x="2597150" y="3861026"/>
          <a:ext cx="6997700" cy="26213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54100">
                  <a:extLst>
                    <a:ext uri="{9D8B030D-6E8A-4147-A177-3AD203B41FA5}">
                      <a16:colId xmlns:a16="http://schemas.microsoft.com/office/drawing/2014/main" val="1299102858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1759693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3749373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744240508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086097638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62231495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90988442"/>
                    </a:ext>
                  </a:extLst>
                </a:gridCol>
              </a:tblGrid>
              <a:tr h="22489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Reforma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solidFill>
                          <a:srgbClr val="3A383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s-E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95823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IBC en SM/ Semanas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Aporte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Tasa Reemplazo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Pensión Vejez (En SM)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Capital Necesario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Subsidio $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Subsidio 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4076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132.283.663 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72,5%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1,00 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437.491.455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-305.207.792 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-69,76%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347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198.425.494 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72,3%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1,02 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444.849.266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-246.423.772 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-55,46%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831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304.252.425 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-216.531.216 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-41,71%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18495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321.551.057 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-199.232.584 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-38,40%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5381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458.922.553 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-61.861.088 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-12,08%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64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565.767.050 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44.983.409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8,39%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8926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815.070.876 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294.287.235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56,16%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5868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1.054.199.036 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533.415.395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101,97%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268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1.298.415.029 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71,9%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1,49 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520.783.641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 777.631.388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>
                          <a:solidFill>
                            <a:srgbClr val="3A3838"/>
                          </a:solidFill>
                          <a:effectLst/>
                          <a:latin typeface="Calibri" panose="020F0502020204030204" pitchFamily="34" charset="0"/>
                        </a:rPr>
                        <a:t>148,76%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B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53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3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>
          <a:extLst>
            <a:ext uri="{FF2B5EF4-FFF2-40B4-BE49-F238E27FC236}">
              <a16:creationId xmlns:a16="http://schemas.microsoft.com/office/drawing/2014/main" id="{2734F0F1-6BBF-2484-BA0E-A0B139E76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3" name="Gerade Verbindung 27">
            <a:extLst>
              <a:ext uri="{FF2B5EF4-FFF2-40B4-BE49-F238E27FC236}">
                <a16:creationId xmlns:a16="http://schemas.microsoft.com/office/drawing/2014/main" id="{38BFE6F4-688B-6D7D-8BDE-D7FF08A86B28}"/>
              </a:ext>
            </a:extLst>
          </p:cNvPr>
          <p:cNvCxnSpPr>
            <a:cxnSpLocks/>
          </p:cNvCxnSpPr>
          <p:nvPr/>
        </p:nvCxnSpPr>
        <p:spPr bwMode="gray">
          <a:xfrm flipH="1">
            <a:off x="-76200" y="1057133"/>
            <a:ext cx="12966700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6379A012-A5D0-857C-6904-68675A63F40E}"/>
              </a:ext>
            </a:extLst>
          </p:cNvPr>
          <p:cNvSpPr txBox="1">
            <a:spLocks/>
          </p:cNvSpPr>
          <p:nvPr/>
        </p:nvSpPr>
        <p:spPr>
          <a:xfrm>
            <a:off x="3063686" y="549490"/>
            <a:ext cx="8031655" cy="2849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s-ES" sz="2800" noProof="0" err="1">
                <a:solidFill>
                  <a:srgbClr val="808080">
                    <a:lumMod val="50000"/>
                  </a:srgbClr>
                </a:solidFill>
                <a:latin typeface="Arial"/>
              </a:rPr>
              <a:t>V</a:t>
            </a:r>
            <a:r>
              <a:rPr kumimoji="0" lang="es-ES" sz="2800" b="1" i="0" u="none" strike="noStrike" kern="1200" cap="none" spc="0" normalizeH="0" baseline="0" noProof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l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. </a:t>
            </a: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Impactos Fiscales Régimen Actual vs RPV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3" name="Rechteck 106">
            <a:extLst>
              <a:ext uri="{FF2B5EF4-FFF2-40B4-BE49-F238E27FC236}">
                <a16:creationId xmlns:a16="http://schemas.microsoft.com/office/drawing/2014/main" id="{0A9A16CA-A741-C26D-5183-0CE71A33C647}"/>
              </a:ext>
            </a:extLst>
          </p:cNvPr>
          <p:cNvSpPr/>
          <p:nvPr/>
        </p:nvSpPr>
        <p:spPr bwMode="gray">
          <a:xfrm>
            <a:off x="52666" y="20847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Tasa Cotización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Subsidios Tipo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Ventajas y Desventajas de la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b="1" i="0" u="sng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  <a:ea typeface="+mn-ea"/>
                <a:cs typeface="+mn-cs"/>
              </a:rPr>
              <a:t>Impactos Fiscales Régimen Actual vs RPV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4054356-BD81-3754-413B-49D4240557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246490"/>
              </p:ext>
            </p:extLst>
          </p:nvPr>
        </p:nvGraphicFramePr>
        <p:xfrm>
          <a:off x="685429" y="1726245"/>
          <a:ext cx="10496997" cy="3070525"/>
        </p:xfrm>
        <a:graphic>
          <a:graphicData uri="http://schemas.openxmlformats.org/drawingml/2006/table">
            <a:tbl>
              <a:tblPr/>
              <a:tblGrid>
                <a:gridCol w="1824208">
                  <a:extLst>
                    <a:ext uri="{9D8B030D-6E8A-4147-A177-3AD203B41FA5}">
                      <a16:colId xmlns:a16="http://schemas.microsoft.com/office/drawing/2014/main" val="2789528476"/>
                    </a:ext>
                  </a:extLst>
                </a:gridCol>
                <a:gridCol w="701619">
                  <a:extLst>
                    <a:ext uri="{9D8B030D-6E8A-4147-A177-3AD203B41FA5}">
                      <a16:colId xmlns:a16="http://schemas.microsoft.com/office/drawing/2014/main" val="2428698933"/>
                    </a:ext>
                  </a:extLst>
                </a:gridCol>
                <a:gridCol w="701619">
                  <a:extLst>
                    <a:ext uri="{9D8B030D-6E8A-4147-A177-3AD203B41FA5}">
                      <a16:colId xmlns:a16="http://schemas.microsoft.com/office/drawing/2014/main" val="4221659046"/>
                    </a:ext>
                  </a:extLst>
                </a:gridCol>
                <a:gridCol w="233873">
                  <a:extLst>
                    <a:ext uri="{9D8B030D-6E8A-4147-A177-3AD203B41FA5}">
                      <a16:colId xmlns:a16="http://schemas.microsoft.com/office/drawing/2014/main" val="1005043783"/>
                    </a:ext>
                  </a:extLst>
                </a:gridCol>
                <a:gridCol w="701619">
                  <a:extLst>
                    <a:ext uri="{9D8B030D-6E8A-4147-A177-3AD203B41FA5}">
                      <a16:colId xmlns:a16="http://schemas.microsoft.com/office/drawing/2014/main" val="4119601616"/>
                    </a:ext>
                  </a:extLst>
                </a:gridCol>
                <a:gridCol w="701619">
                  <a:extLst>
                    <a:ext uri="{9D8B030D-6E8A-4147-A177-3AD203B41FA5}">
                      <a16:colId xmlns:a16="http://schemas.microsoft.com/office/drawing/2014/main" val="3003605679"/>
                    </a:ext>
                  </a:extLst>
                </a:gridCol>
                <a:gridCol w="783474">
                  <a:extLst>
                    <a:ext uri="{9D8B030D-6E8A-4147-A177-3AD203B41FA5}">
                      <a16:colId xmlns:a16="http://schemas.microsoft.com/office/drawing/2014/main" val="245205014"/>
                    </a:ext>
                  </a:extLst>
                </a:gridCol>
                <a:gridCol w="265057">
                  <a:extLst>
                    <a:ext uri="{9D8B030D-6E8A-4147-A177-3AD203B41FA5}">
                      <a16:colId xmlns:a16="http://schemas.microsoft.com/office/drawing/2014/main" val="2697428723"/>
                    </a:ext>
                  </a:extLst>
                </a:gridCol>
                <a:gridCol w="701619">
                  <a:extLst>
                    <a:ext uri="{9D8B030D-6E8A-4147-A177-3AD203B41FA5}">
                      <a16:colId xmlns:a16="http://schemas.microsoft.com/office/drawing/2014/main" val="524261242"/>
                    </a:ext>
                  </a:extLst>
                </a:gridCol>
                <a:gridCol w="982267">
                  <a:extLst>
                    <a:ext uri="{9D8B030D-6E8A-4147-A177-3AD203B41FA5}">
                      <a16:colId xmlns:a16="http://schemas.microsoft.com/office/drawing/2014/main" val="697701183"/>
                    </a:ext>
                  </a:extLst>
                </a:gridCol>
                <a:gridCol w="701619">
                  <a:extLst>
                    <a:ext uri="{9D8B030D-6E8A-4147-A177-3AD203B41FA5}">
                      <a16:colId xmlns:a16="http://schemas.microsoft.com/office/drawing/2014/main" val="2394245809"/>
                    </a:ext>
                  </a:extLst>
                </a:gridCol>
                <a:gridCol w="1075816">
                  <a:extLst>
                    <a:ext uri="{9D8B030D-6E8A-4147-A177-3AD203B41FA5}">
                      <a16:colId xmlns:a16="http://schemas.microsoft.com/office/drawing/2014/main" val="304803716"/>
                    </a:ext>
                  </a:extLst>
                </a:gridCol>
                <a:gridCol w="1122588">
                  <a:extLst>
                    <a:ext uri="{9D8B030D-6E8A-4147-A177-3AD203B41FA5}">
                      <a16:colId xmlns:a16="http://schemas.microsoft.com/office/drawing/2014/main" val="204134203"/>
                    </a:ext>
                  </a:extLst>
                </a:gridCol>
              </a:tblGrid>
              <a:tr h="231546"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COLPENSIONES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045513"/>
                  </a:ext>
                </a:extLst>
              </a:tr>
              <a:tr h="42835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Salarial (SM)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Subsidio Hoy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Costo Hoy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Subsidio Reforma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Costo Reforma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Impacto Fiscal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264922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05:  &gt; 2.3 &lt;= 2.5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82.430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59.389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182.213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-20.705.457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-15.781.921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-4.923.536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643141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06:  &gt; 2.5 &lt;= 3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135.500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98.296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307.733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-42.490.631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-25.776.732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-16.713.900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279491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07:  &gt; 3 &lt;= 4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154.610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103.750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52.418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352.116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-60.715.195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-28.061.192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-32.654.003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424637"/>
                  </a:ext>
                </a:extLst>
              </a:tr>
              <a:tr h="390133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08:  &gt; 4 &lt;= 7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149.301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89.057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59.053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43.833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341.244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-102.996.789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-8.443.890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-94.552.899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369887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09:  &gt; 7 &lt;= 11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54.172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113.189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-37.670.379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2.036.651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-39.707.030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270709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10:  &gt; 11 &lt;= 19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40.193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-1.277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-20.530.677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1.181.277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-21.711.954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11492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11:  &gt; 19 &lt;= 20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-1.507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-1.145.694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405.609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-1.551.303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243753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 12:   &gt; 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-1.776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-10.175.029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4.453.962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-14.628.991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7664022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l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605.701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383.867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209.659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153.681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1.352.908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-296.429.851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2F75B5"/>
                          </a:solidFill>
                          <a:effectLst/>
                          <a:latin typeface="Calibri" panose="020F0502020204030204" pitchFamily="34" charset="0"/>
                        </a:rPr>
                        <a:t>-69.986.237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-226.443.614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236778"/>
                  </a:ext>
                </a:extLst>
              </a:tr>
            </a:tbl>
          </a:graphicData>
        </a:graphic>
      </p:graphicFrame>
      <p:cxnSp>
        <p:nvCxnSpPr>
          <p:cNvPr id="6" name="Gerade Verbindung 123">
            <a:extLst>
              <a:ext uri="{FF2B5EF4-FFF2-40B4-BE49-F238E27FC236}">
                <a16:creationId xmlns:a16="http://schemas.microsoft.com/office/drawing/2014/main" id="{682E1D79-A404-AD28-E798-782BE8946271}"/>
              </a:ext>
            </a:extLst>
          </p:cNvPr>
          <p:cNvCxnSpPr/>
          <p:nvPr/>
        </p:nvCxnSpPr>
        <p:spPr>
          <a:xfrm>
            <a:off x="9073706" y="6297126"/>
            <a:ext cx="2749589" cy="0"/>
          </a:xfrm>
          <a:prstGeom prst="line">
            <a:avLst/>
          </a:prstGeom>
          <a:noFill/>
          <a:ln w="9525" cap="flat" cmpd="sng" algn="ctr">
            <a:solidFill>
              <a:srgbClr val="808080"/>
            </a:solidFill>
            <a:prstDash val="solid"/>
          </a:ln>
          <a:effectLst/>
        </p:spPr>
      </p:cxnSp>
      <p:grpSp>
        <p:nvGrpSpPr>
          <p:cNvPr id="7" name="Gruppieren 124">
            <a:extLst>
              <a:ext uri="{FF2B5EF4-FFF2-40B4-BE49-F238E27FC236}">
                <a16:creationId xmlns:a16="http://schemas.microsoft.com/office/drawing/2014/main" id="{56F5928A-647D-FD12-FB27-790ED76A0083}"/>
              </a:ext>
            </a:extLst>
          </p:cNvPr>
          <p:cNvGrpSpPr/>
          <p:nvPr/>
        </p:nvGrpSpPr>
        <p:grpSpPr>
          <a:xfrm>
            <a:off x="9136802" y="5785868"/>
            <a:ext cx="419614" cy="425163"/>
            <a:chOff x="2598008" y="5380850"/>
            <a:chExt cx="495384" cy="501936"/>
          </a:xfrm>
          <a:solidFill>
            <a:srgbClr val="999999"/>
          </a:solidFill>
        </p:grpSpPr>
        <p:sp>
          <p:nvSpPr>
            <p:cNvPr id="8" name="Träne 134">
              <a:extLst>
                <a:ext uri="{FF2B5EF4-FFF2-40B4-BE49-F238E27FC236}">
                  <a16:creationId xmlns:a16="http://schemas.microsoft.com/office/drawing/2014/main" id="{BC2FEF08-7141-5C70-ACDD-A759D1246FBA}"/>
                </a:ext>
              </a:extLst>
            </p:cNvPr>
            <p:cNvSpPr/>
            <p:nvPr/>
          </p:nvSpPr>
          <p:spPr bwMode="auto">
            <a:xfrm rot="8104286">
              <a:off x="2598008" y="5380850"/>
              <a:ext cx="495384" cy="501936"/>
            </a:xfrm>
            <a:prstGeom prst="teardrop">
              <a:avLst/>
            </a:prstGeom>
            <a:grpFill/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Textfeld 135">
              <a:extLst>
                <a:ext uri="{FF2B5EF4-FFF2-40B4-BE49-F238E27FC236}">
                  <a16:creationId xmlns:a16="http://schemas.microsoft.com/office/drawing/2014/main" id="{AAE8E575-BAEB-254A-797F-D2709FEB1CB9}"/>
                </a:ext>
              </a:extLst>
            </p:cNvPr>
            <p:cNvSpPr txBox="1"/>
            <p:nvPr/>
          </p:nvSpPr>
          <p:spPr bwMode="gray">
            <a:xfrm>
              <a:off x="2686293" y="5531896"/>
              <a:ext cx="333073" cy="199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30%</a:t>
              </a:r>
            </a:p>
          </p:txBody>
        </p:sp>
      </p:grpSp>
      <p:grpSp>
        <p:nvGrpSpPr>
          <p:cNvPr id="10" name="Gruppieren 125">
            <a:extLst>
              <a:ext uri="{FF2B5EF4-FFF2-40B4-BE49-F238E27FC236}">
                <a16:creationId xmlns:a16="http://schemas.microsoft.com/office/drawing/2014/main" id="{E7FE6D52-4317-5BB8-8B0E-4FDB3B04BAC9}"/>
              </a:ext>
            </a:extLst>
          </p:cNvPr>
          <p:cNvGrpSpPr/>
          <p:nvPr/>
        </p:nvGrpSpPr>
        <p:grpSpPr>
          <a:xfrm>
            <a:off x="9655641" y="5646252"/>
            <a:ext cx="534203" cy="541268"/>
            <a:chOff x="3210535" y="5216024"/>
            <a:chExt cx="630665" cy="639006"/>
          </a:xfrm>
          <a:solidFill>
            <a:srgbClr val="808080"/>
          </a:solidFill>
        </p:grpSpPr>
        <p:sp>
          <p:nvSpPr>
            <p:cNvPr id="11" name="Träne 132">
              <a:extLst>
                <a:ext uri="{FF2B5EF4-FFF2-40B4-BE49-F238E27FC236}">
                  <a16:creationId xmlns:a16="http://schemas.microsoft.com/office/drawing/2014/main" id="{48CAB35F-8E2C-CEA1-41C4-D624DA88B442}"/>
                </a:ext>
              </a:extLst>
            </p:cNvPr>
            <p:cNvSpPr/>
            <p:nvPr/>
          </p:nvSpPr>
          <p:spPr bwMode="auto">
            <a:xfrm rot="8104286">
              <a:off x="3210535" y="5216024"/>
              <a:ext cx="630665" cy="639006"/>
            </a:xfrm>
            <a:prstGeom prst="teardrop">
              <a:avLst/>
            </a:prstGeom>
            <a:grpFill/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Textfeld 133">
              <a:extLst>
                <a:ext uri="{FF2B5EF4-FFF2-40B4-BE49-F238E27FC236}">
                  <a16:creationId xmlns:a16="http://schemas.microsoft.com/office/drawing/2014/main" id="{8AA0BE97-C927-A38F-E099-1B888687E857}"/>
                </a:ext>
              </a:extLst>
            </p:cNvPr>
            <p:cNvSpPr txBox="1"/>
            <p:nvPr/>
          </p:nvSpPr>
          <p:spPr bwMode="gray">
            <a:xfrm>
              <a:off x="3283156" y="5407083"/>
              <a:ext cx="423911" cy="25434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50%</a:t>
              </a:r>
            </a:p>
          </p:txBody>
        </p:sp>
      </p:grpSp>
      <p:grpSp>
        <p:nvGrpSpPr>
          <p:cNvPr id="13" name="Gruppieren 126">
            <a:extLst>
              <a:ext uri="{FF2B5EF4-FFF2-40B4-BE49-F238E27FC236}">
                <a16:creationId xmlns:a16="http://schemas.microsoft.com/office/drawing/2014/main" id="{BA846206-FC05-D486-F51B-32BBC2329A04}"/>
              </a:ext>
            </a:extLst>
          </p:cNvPr>
          <p:cNvGrpSpPr/>
          <p:nvPr/>
        </p:nvGrpSpPr>
        <p:grpSpPr>
          <a:xfrm>
            <a:off x="10932520" y="5858923"/>
            <a:ext cx="359655" cy="364411"/>
            <a:chOff x="4717983" y="5467097"/>
            <a:chExt cx="424598" cy="430214"/>
          </a:xfrm>
          <a:solidFill>
            <a:srgbClr val="999999"/>
          </a:solidFill>
        </p:grpSpPr>
        <p:sp>
          <p:nvSpPr>
            <p:cNvPr id="14" name="Träne 130">
              <a:extLst>
                <a:ext uri="{FF2B5EF4-FFF2-40B4-BE49-F238E27FC236}">
                  <a16:creationId xmlns:a16="http://schemas.microsoft.com/office/drawing/2014/main" id="{E9590572-8C54-4AFC-1EA6-FF8C882B4D8E}"/>
                </a:ext>
              </a:extLst>
            </p:cNvPr>
            <p:cNvSpPr/>
            <p:nvPr/>
          </p:nvSpPr>
          <p:spPr bwMode="auto">
            <a:xfrm rot="8104286">
              <a:off x="4717983" y="5467097"/>
              <a:ext cx="424598" cy="430214"/>
            </a:xfrm>
            <a:prstGeom prst="teardrop">
              <a:avLst/>
            </a:prstGeom>
            <a:grpFill/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Textfeld 131">
              <a:extLst>
                <a:ext uri="{FF2B5EF4-FFF2-40B4-BE49-F238E27FC236}">
                  <a16:creationId xmlns:a16="http://schemas.microsoft.com/office/drawing/2014/main" id="{FB6A18D4-8D59-53DB-BC08-B267AF0922CD}"/>
                </a:ext>
              </a:extLst>
            </p:cNvPr>
            <p:cNvSpPr txBox="1"/>
            <p:nvPr/>
          </p:nvSpPr>
          <p:spPr bwMode="gray">
            <a:xfrm>
              <a:off x="4761894" y="5583662"/>
              <a:ext cx="333073" cy="199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20%</a:t>
              </a:r>
            </a:p>
          </p:txBody>
        </p:sp>
      </p:grpSp>
      <p:sp>
        <p:nvSpPr>
          <p:cNvPr id="16" name="Textfeld 127">
            <a:extLst>
              <a:ext uri="{FF2B5EF4-FFF2-40B4-BE49-F238E27FC236}">
                <a16:creationId xmlns:a16="http://schemas.microsoft.com/office/drawing/2014/main" id="{F7ABA075-41AE-68C7-FE28-5D071FE9C09C}"/>
              </a:ext>
            </a:extLst>
          </p:cNvPr>
          <p:cNvSpPr txBox="1"/>
          <p:nvPr/>
        </p:nvSpPr>
        <p:spPr bwMode="gray">
          <a:xfrm>
            <a:off x="11618905" y="6349918"/>
            <a:ext cx="424394" cy="310565"/>
          </a:xfrm>
          <a:prstGeom prst="rect">
            <a:avLst/>
          </a:prstGeom>
          <a:noFill/>
        </p:spPr>
        <p:txBody>
          <a:bodyPr wrap="square" lIns="72000" tIns="0" rIns="0" bIns="0" rtlCol="0" anchor="t" anchorCtr="0">
            <a:no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5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100</a:t>
            </a:r>
            <a:r>
              <a:rPr kumimoji="0" lang="de-DE" sz="12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 </a:t>
            </a:r>
            <a:r>
              <a:rPr kumimoji="0" lang="de-DE" sz="9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Days</a:t>
            </a:r>
          </a:p>
        </p:txBody>
      </p:sp>
      <p:sp>
        <p:nvSpPr>
          <p:cNvPr id="17" name="Textfeld 128">
            <a:extLst>
              <a:ext uri="{FF2B5EF4-FFF2-40B4-BE49-F238E27FC236}">
                <a16:creationId xmlns:a16="http://schemas.microsoft.com/office/drawing/2014/main" id="{FCED9E1C-21EB-B354-7008-9E20299704B6}"/>
              </a:ext>
            </a:extLst>
          </p:cNvPr>
          <p:cNvSpPr txBox="1"/>
          <p:nvPr/>
        </p:nvSpPr>
        <p:spPr bwMode="gray">
          <a:xfrm>
            <a:off x="9065728" y="6349918"/>
            <a:ext cx="907929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5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Start</a:t>
            </a:r>
            <a:endParaRPr kumimoji="0" lang="de-DE" sz="9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</a:endParaRPr>
          </a:p>
        </p:txBody>
      </p:sp>
      <p:sp>
        <p:nvSpPr>
          <p:cNvPr id="18" name="Textfeld 160">
            <a:extLst>
              <a:ext uri="{FF2B5EF4-FFF2-40B4-BE49-F238E27FC236}">
                <a16:creationId xmlns:a16="http://schemas.microsoft.com/office/drawing/2014/main" id="{E1122641-8429-C552-74C6-AA877ED4A314}"/>
              </a:ext>
            </a:extLst>
          </p:cNvPr>
          <p:cNvSpPr txBox="1"/>
          <p:nvPr/>
        </p:nvSpPr>
        <p:spPr bwMode="gray">
          <a:xfrm>
            <a:off x="10229208" y="6339856"/>
            <a:ext cx="424394" cy="310566"/>
          </a:xfrm>
          <a:prstGeom prst="rect">
            <a:avLst/>
          </a:prstGeom>
          <a:noFill/>
        </p:spPr>
        <p:txBody>
          <a:bodyPr wrap="square" lIns="72000" tIns="0" rIns="0" bIns="0" rtlCol="0" anchor="t" anchorCtr="0">
            <a:no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5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50</a:t>
            </a:r>
            <a:r>
              <a:rPr kumimoji="0" lang="de-DE" sz="12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 </a:t>
            </a:r>
            <a:r>
              <a:rPr kumimoji="0" lang="de-DE" sz="900" b="0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</a:rPr>
              <a:t>Days</a:t>
            </a:r>
          </a:p>
        </p:txBody>
      </p:sp>
      <p:grpSp>
        <p:nvGrpSpPr>
          <p:cNvPr id="201" name="Grupo 200">
            <a:extLst>
              <a:ext uri="{FF2B5EF4-FFF2-40B4-BE49-F238E27FC236}">
                <a16:creationId xmlns:a16="http://schemas.microsoft.com/office/drawing/2014/main" id="{9009DAEF-A595-C283-C7C5-256107D4604B}"/>
              </a:ext>
            </a:extLst>
          </p:cNvPr>
          <p:cNvGrpSpPr/>
          <p:nvPr/>
        </p:nvGrpSpPr>
        <p:grpSpPr>
          <a:xfrm>
            <a:off x="380292" y="5574051"/>
            <a:ext cx="2317995" cy="1105769"/>
            <a:chOff x="692942" y="1898610"/>
            <a:chExt cx="2317995" cy="1105769"/>
          </a:xfrm>
        </p:grpSpPr>
        <p:grpSp>
          <p:nvGrpSpPr>
            <p:cNvPr id="202" name="Gruppieren 60">
              <a:extLst>
                <a:ext uri="{FF2B5EF4-FFF2-40B4-BE49-F238E27FC236}">
                  <a16:creationId xmlns:a16="http://schemas.microsoft.com/office/drawing/2014/main" id="{B001C841-7D55-B20E-4BE6-1FCE067D387B}"/>
                </a:ext>
              </a:extLst>
            </p:cNvPr>
            <p:cNvGrpSpPr/>
            <p:nvPr/>
          </p:nvGrpSpPr>
          <p:grpSpPr>
            <a:xfrm>
              <a:off x="692942" y="2503857"/>
              <a:ext cx="2317995" cy="500522"/>
              <a:chOff x="552058" y="3510789"/>
              <a:chExt cx="6976831" cy="1506498"/>
            </a:xfrm>
            <a:solidFill>
              <a:srgbClr val="808080"/>
            </a:solidFill>
          </p:grpSpPr>
          <p:grpSp>
            <p:nvGrpSpPr>
              <p:cNvPr id="228" name="Gruppieren 86">
                <a:extLst>
                  <a:ext uri="{FF2B5EF4-FFF2-40B4-BE49-F238E27FC236}">
                    <a16:creationId xmlns:a16="http://schemas.microsoft.com/office/drawing/2014/main" id="{D6464C7E-2FC1-1020-49AA-CD59DDA59639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1455259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305" name="Freeform 5">
                  <a:extLst>
                    <a:ext uri="{FF2B5EF4-FFF2-40B4-BE49-F238E27FC236}">
                      <a16:creationId xmlns:a16="http://schemas.microsoft.com/office/drawing/2014/main" id="{7B95CE00-ED0B-367D-8439-6A83437BF97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6" name="Freeform 6">
                  <a:extLst>
                    <a:ext uri="{FF2B5EF4-FFF2-40B4-BE49-F238E27FC236}">
                      <a16:creationId xmlns:a16="http://schemas.microsoft.com/office/drawing/2014/main" id="{CC6486D6-0C9D-6215-70DB-A6E75A14362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29" name="Gruppieren 87">
                <a:extLst>
                  <a:ext uri="{FF2B5EF4-FFF2-40B4-BE49-F238E27FC236}">
                    <a16:creationId xmlns:a16="http://schemas.microsoft.com/office/drawing/2014/main" id="{86A86E2F-606E-2C6A-888A-AF8B18C414D8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52058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303" name="Freeform 5">
                  <a:extLst>
                    <a:ext uri="{FF2B5EF4-FFF2-40B4-BE49-F238E27FC236}">
                      <a16:creationId xmlns:a16="http://schemas.microsoft.com/office/drawing/2014/main" id="{5F30CB29-7552-DCAA-F87A-9815B14F5D5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4" name="Freeform 6">
                  <a:extLst>
                    <a:ext uri="{FF2B5EF4-FFF2-40B4-BE49-F238E27FC236}">
                      <a16:creationId xmlns:a16="http://schemas.microsoft.com/office/drawing/2014/main" id="{85881271-07CB-9AF0-684B-196D841E678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34" name="Gruppieren 88">
                <a:extLst>
                  <a:ext uri="{FF2B5EF4-FFF2-40B4-BE49-F238E27FC236}">
                    <a16:creationId xmlns:a16="http://schemas.microsoft.com/office/drawing/2014/main" id="{F51D0694-A724-8218-3808-770D401CBDD7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2358453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301" name="Freeform 5">
                  <a:extLst>
                    <a:ext uri="{FF2B5EF4-FFF2-40B4-BE49-F238E27FC236}">
                      <a16:creationId xmlns:a16="http://schemas.microsoft.com/office/drawing/2014/main" id="{F474870F-85B7-843A-31EF-99CBA1B1F21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2" name="Freeform 6">
                  <a:extLst>
                    <a:ext uri="{FF2B5EF4-FFF2-40B4-BE49-F238E27FC236}">
                      <a16:creationId xmlns:a16="http://schemas.microsoft.com/office/drawing/2014/main" id="{040B15AE-8B62-1B9A-63A1-651374C5644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36" name="Gruppieren 89">
                <a:extLst>
                  <a:ext uri="{FF2B5EF4-FFF2-40B4-BE49-F238E27FC236}">
                    <a16:creationId xmlns:a16="http://schemas.microsoft.com/office/drawing/2014/main" id="{7D016A77-41C6-70EE-E000-BDDC82AA5DF3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3261684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99" name="Freeform 5">
                  <a:extLst>
                    <a:ext uri="{FF2B5EF4-FFF2-40B4-BE49-F238E27FC236}">
                      <a16:creationId xmlns:a16="http://schemas.microsoft.com/office/drawing/2014/main" id="{8D549DA3-40FD-D901-CC84-DC86380004F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0" name="Freeform 6">
                  <a:extLst>
                    <a:ext uri="{FF2B5EF4-FFF2-40B4-BE49-F238E27FC236}">
                      <a16:creationId xmlns:a16="http://schemas.microsoft.com/office/drawing/2014/main" id="{B16FABE1-0FBB-C10E-3F58-E16C6D28F04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37" name="Gruppieren 90">
                <a:extLst>
                  <a:ext uri="{FF2B5EF4-FFF2-40B4-BE49-F238E27FC236}">
                    <a16:creationId xmlns:a16="http://schemas.microsoft.com/office/drawing/2014/main" id="{87169931-0C1C-80BB-21D1-64443560EA42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066162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97" name="Freeform 5">
                  <a:extLst>
                    <a:ext uri="{FF2B5EF4-FFF2-40B4-BE49-F238E27FC236}">
                      <a16:creationId xmlns:a16="http://schemas.microsoft.com/office/drawing/2014/main" id="{A9BA3898-B241-C67D-2F14-F0D9BD9EEAA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8" name="Freeform 6">
                  <a:extLst>
                    <a:ext uri="{FF2B5EF4-FFF2-40B4-BE49-F238E27FC236}">
                      <a16:creationId xmlns:a16="http://schemas.microsoft.com/office/drawing/2014/main" id="{AC10B891-02A4-0769-258E-1C74A108F2E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40" name="Gruppieren 91">
                <a:extLst>
                  <a:ext uri="{FF2B5EF4-FFF2-40B4-BE49-F238E27FC236}">
                    <a16:creationId xmlns:a16="http://schemas.microsoft.com/office/drawing/2014/main" id="{6D41BFB7-021E-8034-5360-469F24161DB4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162958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95" name="Freeform 5">
                  <a:extLst>
                    <a:ext uri="{FF2B5EF4-FFF2-40B4-BE49-F238E27FC236}">
                      <a16:creationId xmlns:a16="http://schemas.microsoft.com/office/drawing/2014/main" id="{0DE3489D-FA8C-2305-5516-785C2B08543B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6" name="Freeform 6">
                  <a:extLst>
                    <a:ext uri="{FF2B5EF4-FFF2-40B4-BE49-F238E27FC236}">
                      <a16:creationId xmlns:a16="http://schemas.microsoft.com/office/drawing/2014/main" id="{A8C7DDBE-2D94-534D-27BD-1EF3630A3F8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45" name="Gruppieren 92">
                <a:extLst>
                  <a:ext uri="{FF2B5EF4-FFF2-40B4-BE49-F238E27FC236}">
                    <a16:creationId xmlns:a16="http://schemas.microsoft.com/office/drawing/2014/main" id="{B4198C75-724A-04BD-04BE-C476505D9450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969353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91" name="Freeform 5">
                  <a:extLst>
                    <a:ext uri="{FF2B5EF4-FFF2-40B4-BE49-F238E27FC236}">
                      <a16:creationId xmlns:a16="http://schemas.microsoft.com/office/drawing/2014/main" id="{01C4A67F-EA30-4EB9-B648-7C36048FA76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4" name="Freeform 6">
                  <a:extLst>
                    <a:ext uri="{FF2B5EF4-FFF2-40B4-BE49-F238E27FC236}">
                      <a16:creationId xmlns:a16="http://schemas.microsoft.com/office/drawing/2014/main" id="{A8A1A94D-8430-BB4C-CB87-AFAC9561324B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47" name="Gruppieren 93">
                <a:extLst>
                  <a:ext uri="{FF2B5EF4-FFF2-40B4-BE49-F238E27FC236}">
                    <a16:creationId xmlns:a16="http://schemas.microsoft.com/office/drawing/2014/main" id="{C8D1E928-F3A4-ABD2-0ECB-474550816E83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872584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89" name="Freeform 5">
                  <a:extLst>
                    <a:ext uri="{FF2B5EF4-FFF2-40B4-BE49-F238E27FC236}">
                      <a16:creationId xmlns:a16="http://schemas.microsoft.com/office/drawing/2014/main" id="{D9D834D0-2B97-CE8E-B70C-7924263F9F0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0" name="Freeform 6">
                  <a:extLst>
                    <a:ext uri="{FF2B5EF4-FFF2-40B4-BE49-F238E27FC236}">
                      <a16:creationId xmlns:a16="http://schemas.microsoft.com/office/drawing/2014/main" id="{CE971F22-F567-C197-6E11-21C25216C7A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203" name="Gruppieren 61">
              <a:extLst>
                <a:ext uri="{FF2B5EF4-FFF2-40B4-BE49-F238E27FC236}">
                  <a16:creationId xmlns:a16="http://schemas.microsoft.com/office/drawing/2014/main" id="{85499B17-23A8-FFAE-39BD-17DFB5875323}"/>
                </a:ext>
              </a:extLst>
            </p:cNvPr>
            <p:cNvGrpSpPr/>
            <p:nvPr/>
          </p:nvGrpSpPr>
          <p:grpSpPr>
            <a:xfrm>
              <a:off x="692942" y="1898610"/>
              <a:ext cx="2317995" cy="500522"/>
              <a:chOff x="552058" y="3510789"/>
              <a:chExt cx="6976831" cy="1506498"/>
            </a:xfrm>
            <a:solidFill>
              <a:srgbClr val="C0C0C0"/>
            </a:solidFill>
          </p:grpSpPr>
          <p:grpSp>
            <p:nvGrpSpPr>
              <p:cNvPr id="204" name="Gruppieren 62">
                <a:extLst>
                  <a:ext uri="{FF2B5EF4-FFF2-40B4-BE49-F238E27FC236}">
                    <a16:creationId xmlns:a16="http://schemas.microsoft.com/office/drawing/2014/main" id="{ED9BEF00-0DAF-DB7C-9B64-70A9DF483715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1455259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26" name="Freeform 5">
                  <a:extLst>
                    <a:ext uri="{FF2B5EF4-FFF2-40B4-BE49-F238E27FC236}">
                      <a16:creationId xmlns:a16="http://schemas.microsoft.com/office/drawing/2014/main" id="{6011795F-E892-54FE-B242-95E8B0E7D38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7" name="Freeform 6">
                  <a:extLst>
                    <a:ext uri="{FF2B5EF4-FFF2-40B4-BE49-F238E27FC236}">
                      <a16:creationId xmlns:a16="http://schemas.microsoft.com/office/drawing/2014/main" id="{3BD6EF57-591E-8F98-65DB-590F64912DF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05" name="Gruppieren 63">
                <a:extLst>
                  <a:ext uri="{FF2B5EF4-FFF2-40B4-BE49-F238E27FC236}">
                    <a16:creationId xmlns:a16="http://schemas.microsoft.com/office/drawing/2014/main" id="{080CB529-D2D4-102E-4F83-1EA0A5B82991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52058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24" name="Freeform 5">
                  <a:extLst>
                    <a:ext uri="{FF2B5EF4-FFF2-40B4-BE49-F238E27FC236}">
                      <a16:creationId xmlns:a16="http://schemas.microsoft.com/office/drawing/2014/main" id="{AA62ECAE-E007-815A-CD64-72913B49CC1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5" name="Freeform 6">
                  <a:extLst>
                    <a:ext uri="{FF2B5EF4-FFF2-40B4-BE49-F238E27FC236}">
                      <a16:creationId xmlns:a16="http://schemas.microsoft.com/office/drawing/2014/main" id="{B4CA470D-03D0-DBF0-3DE8-FB185A77066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06" name="Gruppieren 64">
                <a:extLst>
                  <a:ext uri="{FF2B5EF4-FFF2-40B4-BE49-F238E27FC236}">
                    <a16:creationId xmlns:a16="http://schemas.microsoft.com/office/drawing/2014/main" id="{38EADB4A-E5CE-0916-99B3-7D4FF6ACFAEA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2358453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22" name="Freeform 5">
                  <a:extLst>
                    <a:ext uri="{FF2B5EF4-FFF2-40B4-BE49-F238E27FC236}">
                      <a16:creationId xmlns:a16="http://schemas.microsoft.com/office/drawing/2014/main" id="{40A0C423-140F-07CF-8931-CBB4AB122AF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3" name="Freeform 6">
                  <a:extLst>
                    <a:ext uri="{FF2B5EF4-FFF2-40B4-BE49-F238E27FC236}">
                      <a16:creationId xmlns:a16="http://schemas.microsoft.com/office/drawing/2014/main" id="{1C610A0E-82A1-8986-BD54-78347D43190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07" name="Gruppieren 65">
                <a:extLst>
                  <a:ext uri="{FF2B5EF4-FFF2-40B4-BE49-F238E27FC236}">
                    <a16:creationId xmlns:a16="http://schemas.microsoft.com/office/drawing/2014/main" id="{CF0974D2-1E6F-1C88-01FB-83BCA9A0242C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3261684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20" name="Freeform 5">
                  <a:extLst>
                    <a:ext uri="{FF2B5EF4-FFF2-40B4-BE49-F238E27FC236}">
                      <a16:creationId xmlns:a16="http://schemas.microsoft.com/office/drawing/2014/main" id="{2C6648C8-F7B0-E4F6-F1E9-6185C05EDFA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1" name="Freeform 6">
                  <a:extLst>
                    <a:ext uri="{FF2B5EF4-FFF2-40B4-BE49-F238E27FC236}">
                      <a16:creationId xmlns:a16="http://schemas.microsoft.com/office/drawing/2014/main" id="{678ACCA6-DC07-29EB-EC27-9C0405DC496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08" name="Gruppieren 66">
                <a:extLst>
                  <a:ext uri="{FF2B5EF4-FFF2-40B4-BE49-F238E27FC236}">
                    <a16:creationId xmlns:a16="http://schemas.microsoft.com/office/drawing/2014/main" id="{276C7382-C187-8AD4-2206-CDE91662AA4E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066162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18" name="Freeform 5">
                  <a:extLst>
                    <a:ext uri="{FF2B5EF4-FFF2-40B4-BE49-F238E27FC236}">
                      <a16:creationId xmlns:a16="http://schemas.microsoft.com/office/drawing/2014/main" id="{52FBFC4A-4419-77AB-DCA1-8A8F36EDF97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9" name="Freeform 6">
                  <a:extLst>
                    <a:ext uri="{FF2B5EF4-FFF2-40B4-BE49-F238E27FC236}">
                      <a16:creationId xmlns:a16="http://schemas.microsoft.com/office/drawing/2014/main" id="{F089C9ED-F60A-381A-C979-B71DE05AE6C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09" name="Gruppieren 67">
                <a:extLst>
                  <a:ext uri="{FF2B5EF4-FFF2-40B4-BE49-F238E27FC236}">
                    <a16:creationId xmlns:a16="http://schemas.microsoft.com/office/drawing/2014/main" id="{7F7D9BED-576C-5B6E-C4A6-23DA0F5CA50A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162958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16" name="Freeform 5">
                  <a:extLst>
                    <a:ext uri="{FF2B5EF4-FFF2-40B4-BE49-F238E27FC236}">
                      <a16:creationId xmlns:a16="http://schemas.microsoft.com/office/drawing/2014/main" id="{EFB9B076-16B8-AF60-2820-4802E6B12BF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7" name="Freeform 6">
                  <a:extLst>
                    <a:ext uri="{FF2B5EF4-FFF2-40B4-BE49-F238E27FC236}">
                      <a16:creationId xmlns:a16="http://schemas.microsoft.com/office/drawing/2014/main" id="{1EF7E450-4287-3B7F-9BBD-2167960EF61B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10" name="Gruppieren 68">
                <a:extLst>
                  <a:ext uri="{FF2B5EF4-FFF2-40B4-BE49-F238E27FC236}">
                    <a16:creationId xmlns:a16="http://schemas.microsoft.com/office/drawing/2014/main" id="{CE5620F2-70F5-28A3-9A87-8E2FAA8AF93C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969353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14" name="Freeform 5">
                  <a:extLst>
                    <a:ext uri="{FF2B5EF4-FFF2-40B4-BE49-F238E27FC236}">
                      <a16:creationId xmlns:a16="http://schemas.microsoft.com/office/drawing/2014/main" id="{BB627151-4EA8-28E6-37DC-D8ED2523202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5" name="Freeform 6">
                  <a:extLst>
                    <a:ext uri="{FF2B5EF4-FFF2-40B4-BE49-F238E27FC236}">
                      <a16:creationId xmlns:a16="http://schemas.microsoft.com/office/drawing/2014/main" id="{794583B5-AFEA-E697-00B7-45C417E0FFE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11" name="Gruppieren 69">
                <a:extLst>
                  <a:ext uri="{FF2B5EF4-FFF2-40B4-BE49-F238E27FC236}">
                    <a16:creationId xmlns:a16="http://schemas.microsoft.com/office/drawing/2014/main" id="{AFB816EF-4F67-C5A0-F4C6-DA65350B2922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6872584" y="3510789"/>
                <a:ext cx="656305" cy="1506498"/>
                <a:chOff x="10625592" y="1535985"/>
                <a:chExt cx="1929937" cy="4430037"/>
              </a:xfrm>
              <a:grpFill/>
            </p:grpSpPr>
            <p:sp>
              <p:nvSpPr>
                <p:cNvPr id="212" name="Freeform 5">
                  <a:extLst>
                    <a:ext uri="{FF2B5EF4-FFF2-40B4-BE49-F238E27FC236}">
                      <a16:creationId xmlns:a16="http://schemas.microsoft.com/office/drawing/2014/main" id="{183425A0-A3B9-D01E-B9E3-E697836141E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1129760" y="1535985"/>
                  <a:ext cx="921600" cy="91984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3" name="Freeform 6">
                  <a:extLst>
                    <a:ext uri="{FF2B5EF4-FFF2-40B4-BE49-F238E27FC236}">
                      <a16:creationId xmlns:a16="http://schemas.microsoft.com/office/drawing/2014/main" id="{ABBFEC34-252C-40E8-F3E7-04AD9019960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0625592" y="2516336"/>
                  <a:ext cx="1929937" cy="3449686"/>
                </a:xfrm>
                <a:custGeom>
                  <a:avLst/>
                  <a:gdLst>
                    <a:gd name="T0" fmla="*/ 928 w 959"/>
                    <a:gd name="T1" fmla="*/ 219 h 1715"/>
                    <a:gd name="T2" fmla="*/ 670 w 959"/>
                    <a:gd name="T3" fmla="*/ 0 h 1715"/>
                    <a:gd name="T4" fmla="*/ 480 w 959"/>
                    <a:gd name="T5" fmla="*/ 72 h 1715"/>
                    <a:gd name="T6" fmla="*/ 290 w 959"/>
                    <a:gd name="T7" fmla="*/ 0 h 1715"/>
                    <a:gd name="T8" fmla="*/ 32 w 959"/>
                    <a:gd name="T9" fmla="*/ 219 h 1715"/>
                    <a:gd name="T10" fmla="*/ 0 w 959"/>
                    <a:gd name="T11" fmla="*/ 777 h 1715"/>
                    <a:gd name="T12" fmla="*/ 96 w 959"/>
                    <a:gd name="T13" fmla="*/ 872 h 1715"/>
                    <a:gd name="T14" fmla="*/ 191 w 959"/>
                    <a:gd name="T15" fmla="*/ 777 h 1715"/>
                    <a:gd name="T16" fmla="*/ 210 w 959"/>
                    <a:gd name="T17" fmla="*/ 293 h 1715"/>
                    <a:gd name="T18" fmla="*/ 230 w 959"/>
                    <a:gd name="T19" fmla="*/ 273 h 1715"/>
                    <a:gd name="T20" fmla="*/ 250 w 959"/>
                    <a:gd name="T21" fmla="*/ 293 h 1715"/>
                    <a:gd name="T22" fmla="*/ 250 w 959"/>
                    <a:gd name="T23" fmla="*/ 855 h 1715"/>
                    <a:gd name="T24" fmla="*/ 250 w 959"/>
                    <a:gd name="T25" fmla="*/ 902 h 1715"/>
                    <a:gd name="T26" fmla="*/ 191 w 959"/>
                    <a:gd name="T27" fmla="*/ 1602 h 1715"/>
                    <a:gd name="T28" fmla="*/ 305 w 959"/>
                    <a:gd name="T29" fmla="*/ 1715 h 1715"/>
                    <a:gd name="T30" fmla="*/ 418 w 959"/>
                    <a:gd name="T31" fmla="*/ 1602 h 1715"/>
                    <a:gd name="T32" fmla="*/ 460 w 959"/>
                    <a:gd name="T33" fmla="*/ 902 h 1715"/>
                    <a:gd name="T34" fmla="*/ 480 w 959"/>
                    <a:gd name="T35" fmla="*/ 882 h 1715"/>
                    <a:gd name="T36" fmla="*/ 500 w 959"/>
                    <a:gd name="T37" fmla="*/ 902 h 1715"/>
                    <a:gd name="T38" fmla="*/ 541 w 959"/>
                    <a:gd name="T39" fmla="*/ 1602 h 1715"/>
                    <a:gd name="T40" fmla="*/ 655 w 959"/>
                    <a:gd name="T41" fmla="*/ 1715 h 1715"/>
                    <a:gd name="T42" fmla="*/ 769 w 959"/>
                    <a:gd name="T43" fmla="*/ 1602 h 1715"/>
                    <a:gd name="T44" fmla="*/ 710 w 959"/>
                    <a:gd name="T45" fmla="*/ 902 h 1715"/>
                    <a:gd name="T46" fmla="*/ 710 w 959"/>
                    <a:gd name="T47" fmla="*/ 855 h 1715"/>
                    <a:gd name="T48" fmla="*/ 710 w 959"/>
                    <a:gd name="T49" fmla="*/ 293 h 1715"/>
                    <a:gd name="T50" fmla="*/ 730 w 959"/>
                    <a:gd name="T51" fmla="*/ 273 h 1715"/>
                    <a:gd name="T52" fmla="*/ 750 w 959"/>
                    <a:gd name="T53" fmla="*/ 293 h 1715"/>
                    <a:gd name="T54" fmla="*/ 769 w 959"/>
                    <a:gd name="T55" fmla="*/ 777 h 1715"/>
                    <a:gd name="T56" fmla="*/ 864 w 959"/>
                    <a:gd name="T57" fmla="*/ 872 h 1715"/>
                    <a:gd name="T58" fmla="*/ 959 w 959"/>
                    <a:gd name="T59" fmla="*/ 777 h 1715"/>
                    <a:gd name="T60" fmla="*/ 928 w 959"/>
                    <a:gd name="T61" fmla="*/ 219 h 1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59" h="1715">
                      <a:moveTo>
                        <a:pt x="928" y="219"/>
                      </a:moveTo>
                      <a:cubicBezTo>
                        <a:pt x="928" y="65"/>
                        <a:pt x="768" y="0"/>
                        <a:pt x="670" y="0"/>
                      </a:cubicBezTo>
                      <a:cubicBezTo>
                        <a:pt x="572" y="0"/>
                        <a:pt x="557" y="72"/>
                        <a:pt x="480" y="72"/>
                      </a:cubicBezTo>
                      <a:cubicBezTo>
                        <a:pt x="403" y="72"/>
                        <a:pt x="367" y="0"/>
                        <a:pt x="290" y="0"/>
                      </a:cubicBezTo>
                      <a:cubicBezTo>
                        <a:pt x="213" y="0"/>
                        <a:pt x="32" y="65"/>
                        <a:pt x="32" y="219"/>
                      </a:cubicBezTo>
                      <a:cubicBezTo>
                        <a:pt x="0" y="777"/>
                        <a:pt x="0" y="777"/>
                        <a:pt x="0" y="777"/>
                      </a:cubicBezTo>
                      <a:cubicBezTo>
                        <a:pt x="0" y="829"/>
                        <a:pt x="43" y="872"/>
                        <a:pt x="96" y="872"/>
                      </a:cubicBezTo>
                      <a:cubicBezTo>
                        <a:pt x="148" y="872"/>
                        <a:pt x="191" y="829"/>
                        <a:pt x="191" y="777"/>
                      </a:cubicBezTo>
                      <a:cubicBezTo>
                        <a:pt x="210" y="293"/>
                        <a:pt x="210" y="293"/>
                        <a:pt x="210" y="293"/>
                      </a:cubicBezTo>
                      <a:cubicBezTo>
                        <a:pt x="210" y="282"/>
                        <a:pt x="219" y="273"/>
                        <a:pt x="230" y="273"/>
                      </a:cubicBezTo>
                      <a:cubicBezTo>
                        <a:pt x="241" y="273"/>
                        <a:pt x="250" y="282"/>
                        <a:pt x="250" y="293"/>
                      </a:cubicBezTo>
                      <a:cubicBezTo>
                        <a:pt x="250" y="855"/>
                        <a:pt x="250" y="855"/>
                        <a:pt x="250" y="855"/>
                      </a:cubicBezTo>
                      <a:cubicBezTo>
                        <a:pt x="250" y="902"/>
                        <a:pt x="250" y="902"/>
                        <a:pt x="250" y="902"/>
                      </a:cubicBezTo>
                      <a:cubicBezTo>
                        <a:pt x="191" y="1602"/>
                        <a:pt x="191" y="1602"/>
                        <a:pt x="191" y="1602"/>
                      </a:cubicBezTo>
                      <a:cubicBezTo>
                        <a:pt x="191" y="1664"/>
                        <a:pt x="242" y="1715"/>
                        <a:pt x="305" y="1715"/>
                      </a:cubicBezTo>
                      <a:cubicBezTo>
                        <a:pt x="367" y="1715"/>
                        <a:pt x="418" y="1664"/>
                        <a:pt x="418" y="1602"/>
                      </a:cubicBezTo>
                      <a:cubicBezTo>
                        <a:pt x="460" y="902"/>
                        <a:pt x="460" y="902"/>
                        <a:pt x="460" y="902"/>
                      </a:cubicBezTo>
                      <a:cubicBezTo>
                        <a:pt x="460" y="891"/>
                        <a:pt x="469" y="882"/>
                        <a:pt x="480" y="882"/>
                      </a:cubicBezTo>
                      <a:cubicBezTo>
                        <a:pt x="491" y="882"/>
                        <a:pt x="500" y="891"/>
                        <a:pt x="500" y="902"/>
                      </a:cubicBezTo>
                      <a:cubicBezTo>
                        <a:pt x="541" y="1602"/>
                        <a:pt x="541" y="1602"/>
                        <a:pt x="541" y="1602"/>
                      </a:cubicBezTo>
                      <a:cubicBezTo>
                        <a:pt x="541" y="1664"/>
                        <a:pt x="592" y="1715"/>
                        <a:pt x="655" y="1715"/>
                      </a:cubicBezTo>
                      <a:cubicBezTo>
                        <a:pt x="718" y="1715"/>
                        <a:pt x="769" y="1664"/>
                        <a:pt x="769" y="1602"/>
                      </a:cubicBezTo>
                      <a:cubicBezTo>
                        <a:pt x="710" y="902"/>
                        <a:pt x="710" y="902"/>
                        <a:pt x="710" y="902"/>
                      </a:cubicBezTo>
                      <a:cubicBezTo>
                        <a:pt x="710" y="855"/>
                        <a:pt x="710" y="855"/>
                        <a:pt x="710" y="855"/>
                      </a:cubicBezTo>
                      <a:cubicBezTo>
                        <a:pt x="710" y="293"/>
                        <a:pt x="710" y="293"/>
                        <a:pt x="710" y="293"/>
                      </a:cubicBezTo>
                      <a:cubicBezTo>
                        <a:pt x="710" y="282"/>
                        <a:pt x="719" y="273"/>
                        <a:pt x="730" y="273"/>
                      </a:cubicBezTo>
                      <a:cubicBezTo>
                        <a:pt x="741" y="273"/>
                        <a:pt x="750" y="282"/>
                        <a:pt x="750" y="293"/>
                      </a:cubicBezTo>
                      <a:cubicBezTo>
                        <a:pt x="769" y="777"/>
                        <a:pt x="769" y="777"/>
                        <a:pt x="769" y="777"/>
                      </a:cubicBezTo>
                      <a:cubicBezTo>
                        <a:pt x="769" y="829"/>
                        <a:pt x="811" y="872"/>
                        <a:pt x="864" y="872"/>
                      </a:cubicBezTo>
                      <a:cubicBezTo>
                        <a:pt x="917" y="872"/>
                        <a:pt x="959" y="829"/>
                        <a:pt x="959" y="777"/>
                      </a:cubicBezTo>
                      <a:lnTo>
                        <a:pt x="928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sp>
        <p:nvSpPr>
          <p:cNvPr id="308" name="Título 1">
            <a:extLst>
              <a:ext uri="{FF2B5EF4-FFF2-40B4-BE49-F238E27FC236}">
                <a16:creationId xmlns:a16="http://schemas.microsoft.com/office/drawing/2014/main" id="{F6025C96-40E4-CE1F-6DD3-36DBDBC71AA1}"/>
              </a:ext>
            </a:extLst>
          </p:cNvPr>
          <p:cNvSpPr txBox="1">
            <a:spLocks/>
          </p:cNvSpPr>
          <p:nvPr/>
        </p:nvSpPr>
        <p:spPr>
          <a:xfrm>
            <a:off x="4548142" y="5656479"/>
            <a:ext cx="242570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RPM </a:t>
            </a:r>
            <a:r>
              <a:rPr lang="es-ES" sz="2800">
                <a:solidFill>
                  <a:srgbClr val="FFC000">
                    <a:lumMod val="50000"/>
                  </a:srgbClr>
                </a:solidFill>
                <a:latin typeface="Arial"/>
                <a:cs typeface="Arial"/>
              </a:rPr>
              <a:t>Reforma</a:t>
            </a:r>
          </a:p>
          <a:p>
            <a:pPr algn="ctr">
              <a:defRPr/>
            </a:pP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vs</a:t>
            </a:r>
            <a:endParaRPr lang="es-CO" sz="2800">
              <a:solidFill>
                <a:schemeClr val="tx1"/>
              </a:solidFill>
              <a:latin typeface="Arial"/>
            </a:endParaRPr>
          </a:p>
        </p:txBody>
      </p:sp>
      <p:sp>
        <p:nvSpPr>
          <p:cNvPr id="310" name="Título 1">
            <a:extLst>
              <a:ext uri="{FF2B5EF4-FFF2-40B4-BE49-F238E27FC236}">
                <a16:creationId xmlns:a16="http://schemas.microsoft.com/office/drawing/2014/main" id="{2E651C7D-7C13-57BE-D82A-B7F2D4AEDCC2}"/>
              </a:ext>
            </a:extLst>
          </p:cNvPr>
          <p:cNvSpPr txBox="1">
            <a:spLocks/>
          </p:cNvSpPr>
          <p:nvPr/>
        </p:nvSpPr>
        <p:spPr>
          <a:xfrm>
            <a:off x="4629397" y="6397857"/>
            <a:ext cx="2084390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s-ES" sz="2800">
                <a:solidFill>
                  <a:srgbClr val="808080">
                    <a:lumMod val="50000"/>
                  </a:srgbClr>
                </a:solidFill>
                <a:latin typeface="Arial"/>
              </a:rPr>
              <a:t>RPM </a:t>
            </a:r>
            <a:r>
              <a:rPr lang="es-ES" sz="2800">
                <a:solidFill>
                  <a:srgbClr val="00B0F0"/>
                </a:solidFill>
                <a:latin typeface="Arial"/>
              </a:rPr>
              <a:t>Actual</a:t>
            </a:r>
            <a:endParaRPr lang="es-CO" sz="2800">
              <a:solidFill>
                <a:srgbClr val="00B0F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068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/>
      <p:bldP spid="3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920466" y="2826141"/>
            <a:ext cx="2321209" cy="569200"/>
          </a:xfrm>
          <a:prstGeom prst="homePlate">
            <a:avLst>
              <a:gd name="adj" fmla="val 24675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7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1. Solidario</a:t>
            </a:r>
            <a:endParaRPr sz="17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/>
          <p:nvPr/>
        </p:nvSpPr>
        <p:spPr>
          <a:xfrm>
            <a:off x="920466" y="3571374"/>
            <a:ext cx="2321209" cy="569200"/>
          </a:xfrm>
          <a:prstGeom prst="homePlate">
            <a:avLst>
              <a:gd name="adj" fmla="val 24675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7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2. Semi-Contributivo</a:t>
            </a:r>
            <a:endParaRPr sz="17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3445307" y="282475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1.500.000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4547351" y="283237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2.500.000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6254121" y="282475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16.2’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7372700" y="282475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cs typeface="Arial"/>
                <a:sym typeface="Arial"/>
              </a:rPr>
              <a:t>45.2’</a:t>
            </a:r>
          </a:p>
        </p:txBody>
      </p:sp>
      <p:sp>
        <p:nvSpPr>
          <p:cNvPr id="75" name="Google Shape;75;p15"/>
          <p:cNvSpPr/>
          <p:nvPr/>
        </p:nvSpPr>
        <p:spPr>
          <a:xfrm>
            <a:off x="9021372" y="282475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 Billones 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3445307" y="3569983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50.000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4547351" y="3577603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6.000.000 -12.000.000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6254121" y="3569983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16.8’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7372700" y="3569983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21’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9021372" y="3569983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0.84 Billones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3413291" y="2243470"/>
            <a:ext cx="1097114" cy="426000"/>
          </a:xfrm>
          <a:prstGeom prst="chevron">
            <a:avLst>
              <a:gd name="adj" fmla="val 3065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Actual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8998985" y="2272773"/>
            <a:ext cx="1097114" cy="426000"/>
          </a:xfrm>
          <a:prstGeom prst="chevron">
            <a:avLst>
              <a:gd name="adj" fmla="val 30657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Actual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6266030" y="2272774"/>
            <a:ext cx="1097114" cy="426000"/>
          </a:xfrm>
          <a:prstGeom prst="chevron">
            <a:avLst>
              <a:gd name="adj" fmla="val 30657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Actual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7372113" y="2272774"/>
            <a:ext cx="1097114" cy="426000"/>
          </a:xfrm>
          <a:prstGeom prst="chevron">
            <a:avLst>
              <a:gd name="adj" fmla="val 30657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Reforma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70;p15">
            <a:extLst>
              <a:ext uri="{FF2B5EF4-FFF2-40B4-BE49-F238E27FC236}">
                <a16:creationId xmlns:a16="http://schemas.microsoft.com/office/drawing/2014/main" id="{C60DF7C2-9769-D480-D85E-A0F9AF9F2A5E}"/>
              </a:ext>
            </a:extLst>
          </p:cNvPr>
          <p:cNvSpPr/>
          <p:nvPr/>
        </p:nvSpPr>
        <p:spPr>
          <a:xfrm>
            <a:off x="910941" y="4318891"/>
            <a:ext cx="2321209" cy="569200"/>
          </a:xfrm>
          <a:prstGeom prst="homePlate">
            <a:avLst>
              <a:gd name="adj" fmla="val 24675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7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 Contributivo</a:t>
            </a:r>
            <a:endParaRPr sz="17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81;p15">
            <a:extLst>
              <a:ext uri="{FF2B5EF4-FFF2-40B4-BE49-F238E27FC236}">
                <a16:creationId xmlns:a16="http://schemas.microsoft.com/office/drawing/2014/main" id="{574C68AC-3310-F5AC-1275-F7E566B05835}"/>
              </a:ext>
            </a:extLst>
          </p:cNvPr>
          <p:cNvSpPr/>
          <p:nvPr/>
        </p:nvSpPr>
        <p:spPr>
          <a:xfrm>
            <a:off x="3435782" y="431750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26’ → 10.4’ 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Google Shape;82;p15">
            <a:extLst>
              <a:ext uri="{FF2B5EF4-FFF2-40B4-BE49-F238E27FC236}">
                <a16:creationId xmlns:a16="http://schemas.microsoft.com/office/drawing/2014/main" id="{9AAF5243-C65A-B69C-AE71-AC4707EC71AA}"/>
              </a:ext>
            </a:extLst>
          </p:cNvPr>
          <p:cNvSpPr/>
          <p:nvPr/>
        </p:nvSpPr>
        <p:spPr>
          <a:xfrm>
            <a:off x="4537826" y="432512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cs typeface="Arial"/>
                <a:sym typeface="Arial"/>
              </a:rPr>
              <a:t>26’ → 12.0</a:t>
            </a:r>
          </a:p>
        </p:txBody>
      </p:sp>
      <p:sp>
        <p:nvSpPr>
          <p:cNvPr id="9" name="Google Shape;83;p15">
            <a:extLst>
              <a:ext uri="{FF2B5EF4-FFF2-40B4-BE49-F238E27FC236}">
                <a16:creationId xmlns:a16="http://schemas.microsoft.com/office/drawing/2014/main" id="{0EB4E653-C0E9-E9D3-E608-679AB0D418BF}"/>
              </a:ext>
            </a:extLst>
          </p:cNvPr>
          <p:cNvSpPr/>
          <p:nvPr/>
        </p:nvSpPr>
        <p:spPr>
          <a:xfrm>
            <a:off x="6266030" y="4317500"/>
            <a:ext cx="1015545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&lt; 10 SM: 300-1.800’</a:t>
            </a:r>
          </a:p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&gt;10, &lt;1800’ 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84;p15">
            <a:extLst>
              <a:ext uri="{FF2B5EF4-FFF2-40B4-BE49-F238E27FC236}">
                <a16:creationId xmlns:a16="http://schemas.microsoft.com/office/drawing/2014/main" id="{8E148911-817B-44B6-EACE-BD737516C131}"/>
              </a:ext>
            </a:extLst>
          </p:cNvPr>
          <p:cNvSpPr/>
          <p:nvPr/>
        </p:nvSpPr>
        <p:spPr>
          <a:xfrm>
            <a:off x="7363175" y="431750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cs typeface="Arial"/>
                <a:sym typeface="Arial"/>
              </a:rPr>
              <a:t>&lt; 10 SM: 60-300’</a:t>
            </a:r>
          </a:p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cs typeface="Arial"/>
                <a:sym typeface="Arial"/>
              </a:rPr>
              <a:t>&gt;10, N/A </a:t>
            </a:r>
          </a:p>
        </p:txBody>
      </p:sp>
      <p:sp>
        <p:nvSpPr>
          <p:cNvPr id="11" name="Google Shape;85;p15">
            <a:extLst>
              <a:ext uri="{FF2B5EF4-FFF2-40B4-BE49-F238E27FC236}">
                <a16:creationId xmlns:a16="http://schemas.microsoft.com/office/drawing/2014/main" id="{260AB859-1673-CCF8-40F9-47C441168091}"/>
              </a:ext>
            </a:extLst>
          </p:cNvPr>
          <p:cNvSpPr/>
          <p:nvPr/>
        </p:nvSpPr>
        <p:spPr>
          <a:xfrm>
            <a:off x="9011847" y="431750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1500 Billones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86;p15">
            <a:extLst>
              <a:ext uri="{FF2B5EF4-FFF2-40B4-BE49-F238E27FC236}">
                <a16:creationId xmlns:a16="http://schemas.microsoft.com/office/drawing/2014/main" id="{D8233470-0236-A4CF-1B96-3C0165EF1273}"/>
              </a:ext>
            </a:extLst>
          </p:cNvPr>
          <p:cNvSpPr/>
          <p:nvPr/>
        </p:nvSpPr>
        <p:spPr>
          <a:xfrm>
            <a:off x="4531526" y="2241565"/>
            <a:ext cx="1097114" cy="426000"/>
          </a:xfrm>
          <a:prstGeom prst="chevron">
            <a:avLst>
              <a:gd name="adj" fmla="val 3065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Reforma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72CCA2F3-CC7C-3B23-949E-04479D6D51C4}"/>
              </a:ext>
            </a:extLst>
          </p:cNvPr>
          <p:cNvSpPr>
            <a:spLocks/>
          </p:cNvSpPr>
          <p:nvPr/>
        </p:nvSpPr>
        <p:spPr bwMode="gray">
          <a:xfrm>
            <a:off x="4813792" y="186716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66DFC249-8251-CC5E-2A86-4A22908B0242}"/>
              </a:ext>
            </a:extLst>
          </p:cNvPr>
          <p:cNvSpPr>
            <a:spLocks/>
          </p:cNvSpPr>
          <p:nvPr/>
        </p:nvSpPr>
        <p:spPr bwMode="gray">
          <a:xfrm>
            <a:off x="4755460" y="195440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9" name="Google Shape;87;p15">
            <a:extLst>
              <a:ext uri="{FF2B5EF4-FFF2-40B4-BE49-F238E27FC236}">
                <a16:creationId xmlns:a16="http://schemas.microsoft.com/office/drawing/2014/main" id="{9624CCE8-71DA-BCCF-1CC6-4E4251868486}"/>
              </a:ext>
            </a:extLst>
          </p:cNvPr>
          <p:cNvSpPr/>
          <p:nvPr/>
        </p:nvSpPr>
        <p:spPr>
          <a:xfrm>
            <a:off x="10117220" y="2272773"/>
            <a:ext cx="1097114" cy="426000"/>
          </a:xfrm>
          <a:prstGeom prst="chevron">
            <a:avLst>
              <a:gd name="adj" fmla="val 30657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-CO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Reforma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75;p15">
            <a:extLst>
              <a:ext uri="{FF2B5EF4-FFF2-40B4-BE49-F238E27FC236}">
                <a16:creationId xmlns:a16="http://schemas.microsoft.com/office/drawing/2014/main" id="{6285FC19-114C-2249-9E49-5B325C356759}"/>
              </a:ext>
            </a:extLst>
          </p:cNvPr>
          <p:cNvSpPr/>
          <p:nvPr/>
        </p:nvSpPr>
        <p:spPr>
          <a:xfrm>
            <a:off x="10116449" y="2835747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cs typeface="Arial"/>
                <a:sym typeface="Arial"/>
              </a:rPr>
              <a:t>85 Billones </a:t>
            </a:r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474041BC-2311-A3C8-16E2-50E8E70A439C}"/>
              </a:ext>
            </a:extLst>
          </p:cNvPr>
          <p:cNvSpPr/>
          <p:nvPr/>
        </p:nvSpPr>
        <p:spPr>
          <a:xfrm>
            <a:off x="10116449" y="3580980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126 a 252 Billones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85;p15">
            <a:extLst>
              <a:ext uri="{FF2B5EF4-FFF2-40B4-BE49-F238E27FC236}">
                <a16:creationId xmlns:a16="http://schemas.microsoft.com/office/drawing/2014/main" id="{1DF60192-C386-AA58-14D4-9BEB7392AACD}"/>
              </a:ext>
            </a:extLst>
          </p:cNvPr>
          <p:cNvSpPr/>
          <p:nvPr/>
        </p:nvSpPr>
        <p:spPr>
          <a:xfrm>
            <a:off x="10106924" y="4328497"/>
            <a:ext cx="1008503" cy="5692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CO" sz="115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1300 Billones</a:t>
            </a:r>
            <a:endParaRPr sz="11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F2D9031-6FB5-79A5-0AB4-919FAD2458ED}"/>
              </a:ext>
            </a:extLst>
          </p:cNvPr>
          <p:cNvSpPr txBox="1"/>
          <p:nvPr/>
        </p:nvSpPr>
        <p:spPr>
          <a:xfrm>
            <a:off x="3793882" y="1570817"/>
            <a:ext cx="17986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>
                <a:solidFill>
                  <a:srgbClr val="000066"/>
                </a:solidFill>
              </a:rPr>
              <a:t>POBLACIÓN CUBIERTA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866C18A-4919-7F41-ECC6-B66BF8941050}"/>
              </a:ext>
            </a:extLst>
          </p:cNvPr>
          <p:cNvSpPr txBox="1"/>
          <p:nvPr/>
        </p:nvSpPr>
        <p:spPr>
          <a:xfrm>
            <a:off x="6470708" y="1578220"/>
            <a:ext cx="190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>
                <a:solidFill>
                  <a:srgbClr val="000066"/>
                </a:solidFill>
              </a:rPr>
              <a:t>SUBSIDIO POR PERSONA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B086F8E-9DBC-DF56-A201-30232EEB57AF}"/>
              </a:ext>
            </a:extLst>
          </p:cNvPr>
          <p:cNvSpPr txBox="1"/>
          <p:nvPr/>
        </p:nvSpPr>
        <p:spPr>
          <a:xfrm>
            <a:off x="9469532" y="1568695"/>
            <a:ext cx="15204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>
                <a:solidFill>
                  <a:srgbClr val="000066"/>
                </a:solidFill>
              </a:rPr>
              <a:t>POSIBLE IMPACTO</a:t>
            </a:r>
          </a:p>
        </p:txBody>
      </p:sp>
      <p:sp>
        <p:nvSpPr>
          <p:cNvPr id="29" name="Freeform 126">
            <a:extLst>
              <a:ext uri="{FF2B5EF4-FFF2-40B4-BE49-F238E27FC236}">
                <a16:creationId xmlns:a16="http://schemas.microsoft.com/office/drawing/2014/main" id="{5F3F9C1D-1521-3E31-3273-8161C3157192}"/>
              </a:ext>
            </a:extLst>
          </p:cNvPr>
          <p:cNvSpPr>
            <a:spLocks noEditPoints="1"/>
          </p:cNvSpPr>
          <p:nvPr/>
        </p:nvSpPr>
        <p:spPr bwMode="auto">
          <a:xfrm>
            <a:off x="6737747" y="1981129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2" name="Freeform 126">
            <a:extLst>
              <a:ext uri="{FF2B5EF4-FFF2-40B4-BE49-F238E27FC236}">
                <a16:creationId xmlns:a16="http://schemas.microsoft.com/office/drawing/2014/main" id="{9FF6B90E-67A1-ACF6-7F07-BE94BAE5353E}"/>
              </a:ext>
            </a:extLst>
          </p:cNvPr>
          <p:cNvSpPr>
            <a:spLocks noEditPoints="1"/>
          </p:cNvSpPr>
          <p:nvPr/>
        </p:nvSpPr>
        <p:spPr bwMode="auto">
          <a:xfrm>
            <a:off x="7709297" y="1971604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5" name="Freeform 126">
            <a:extLst>
              <a:ext uri="{FF2B5EF4-FFF2-40B4-BE49-F238E27FC236}">
                <a16:creationId xmlns:a16="http://schemas.microsoft.com/office/drawing/2014/main" id="{E9C714A0-FCD9-8B6A-7B1F-FF775E881A70}"/>
              </a:ext>
            </a:extLst>
          </p:cNvPr>
          <p:cNvSpPr>
            <a:spLocks noEditPoints="1"/>
          </p:cNvSpPr>
          <p:nvPr/>
        </p:nvSpPr>
        <p:spPr bwMode="auto">
          <a:xfrm>
            <a:off x="9251265" y="1974255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6" name="Freeform 126">
            <a:extLst>
              <a:ext uri="{FF2B5EF4-FFF2-40B4-BE49-F238E27FC236}">
                <a16:creationId xmlns:a16="http://schemas.microsoft.com/office/drawing/2014/main" id="{6F24AABD-429A-69F4-ACE0-DA712321988B}"/>
              </a:ext>
            </a:extLst>
          </p:cNvPr>
          <p:cNvSpPr>
            <a:spLocks noEditPoints="1"/>
          </p:cNvSpPr>
          <p:nvPr/>
        </p:nvSpPr>
        <p:spPr bwMode="auto">
          <a:xfrm>
            <a:off x="9403665" y="1974255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7" name="Freeform 126">
            <a:extLst>
              <a:ext uri="{FF2B5EF4-FFF2-40B4-BE49-F238E27FC236}">
                <a16:creationId xmlns:a16="http://schemas.microsoft.com/office/drawing/2014/main" id="{A1765DCB-CBB7-4B7F-6AB9-2DEF46B3B4D6}"/>
              </a:ext>
            </a:extLst>
          </p:cNvPr>
          <p:cNvSpPr>
            <a:spLocks noEditPoints="1"/>
          </p:cNvSpPr>
          <p:nvPr/>
        </p:nvSpPr>
        <p:spPr bwMode="auto">
          <a:xfrm>
            <a:off x="9584640" y="1974255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1" name="Freeform 126">
            <a:extLst>
              <a:ext uri="{FF2B5EF4-FFF2-40B4-BE49-F238E27FC236}">
                <a16:creationId xmlns:a16="http://schemas.microsoft.com/office/drawing/2014/main" id="{9A4ED681-6DDF-6265-E9AB-A9C067201B2D}"/>
              </a:ext>
            </a:extLst>
          </p:cNvPr>
          <p:cNvSpPr>
            <a:spLocks noEditPoints="1"/>
          </p:cNvSpPr>
          <p:nvPr/>
        </p:nvSpPr>
        <p:spPr bwMode="auto">
          <a:xfrm>
            <a:off x="10175692" y="1977361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2" name="Freeform 126">
            <a:extLst>
              <a:ext uri="{FF2B5EF4-FFF2-40B4-BE49-F238E27FC236}">
                <a16:creationId xmlns:a16="http://schemas.microsoft.com/office/drawing/2014/main" id="{3891ACE5-A911-D040-1C43-FE6891740345}"/>
              </a:ext>
            </a:extLst>
          </p:cNvPr>
          <p:cNvSpPr>
            <a:spLocks noEditPoints="1"/>
          </p:cNvSpPr>
          <p:nvPr/>
        </p:nvSpPr>
        <p:spPr bwMode="auto">
          <a:xfrm>
            <a:off x="10328092" y="1977361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3" name="Freeform 126">
            <a:extLst>
              <a:ext uri="{FF2B5EF4-FFF2-40B4-BE49-F238E27FC236}">
                <a16:creationId xmlns:a16="http://schemas.microsoft.com/office/drawing/2014/main" id="{B118EBB1-110A-529B-7401-B7012E2F172A}"/>
              </a:ext>
            </a:extLst>
          </p:cNvPr>
          <p:cNvSpPr>
            <a:spLocks noEditPoints="1"/>
          </p:cNvSpPr>
          <p:nvPr/>
        </p:nvSpPr>
        <p:spPr bwMode="auto">
          <a:xfrm>
            <a:off x="10504177" y="1981354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4" name="Freeform 126">
            <a:extLst>
              <a:ext uri="{FF2B5EF4-FFF2-40B4-BE49-F238E27FC236}">
                <a16:creationId xmlns:a16="http://schemas.microsoft.com/office/drawing/2014/main" id="{7B80F2EA-7265-3B80-CBC7-2D303759F711}"/>
              </a:ext>
            </a:extLst>
          </p:cNvPr>
          <p:cNvSpPr>
            <a:spLocks noEditPoints="1"/>
          </p:cNvSpPr>
          <p:nvPr/>
        </p:nvSpPr>
        <p:spPr bwMode="auto">
          <a:xfrm>
            <a:off x="10656577" y="1981354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5" name="Freeform 126">
            <a:extLst>
              <a:ext uri="{FF2B5EF4-FFF2-40B4-BE49-F238E27FC236}">
                <a16:creationId xmlns:a16="http://schemas.microsoft.com/office/drawing/2014/main" id="{A2204F91-6305-26BB-FEB6-D81F3AFB676D}"/>
              </a:ext>
            </a:extLst>
          </p:cNvPr>
          <p:cNvSpPr>
            <a:spLocks noEditPoints="1"/>
          </p:cNvSpPr>
          <p:nvPr/>
        </p:nvSpPr>
        <p:spPr bwMode="auto">
          <a:xfrm>
            <a:off x="10837552" y="1981354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6" name="Freeform 126">
            <a:extLst>
              <a:ext uri="{FF2B5EF4-FFF2-40B4-BE49-F238E27FC236}">
                <a16:creationId xmlns:a16="http://schemas.microsoft.com/office/drawing/2014/main" id="{B717BF98-C00C-3D90-9A2A-6BB783C6C30B}"/>
              </a:ext>
            </a:extLst>
          </p:cNvPr>
          <p:cNvSpPr>
            <a:spLocks noEditPoints="1"/>
          </p:cNvSpPr>
          <p:nvPr/>
        </p:nvSpPr>
        <p:spPr bwMode="auto">
          <a:xfrm>
            <a:off x="10989952" y="1981354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1" name="Freeform 126">
            <a:extLst>
              <a:ext uri="{FF2B5EF4-FFF2-40B4-BE49-F238E27FC236}">
                <a16:creationId xmlns:a16="http://schemas.microsoft.com/office/drawing/2014/main" id="{7E88982E-5B0D-B5A1-EB64-E71B0C7E9F20}"/>
              </a:ext>
            </a:extLst>
          </p:cNvPr>
          <p:cNvSpPr>
            <a:spLocks noEditPoints="1"/>
          </p:cNvSpPr>
          <p:nvPr/>
        </p:nvSpPr>
        <p:spPr bwMode="auto">
          <a:xfrm>
            <a:off x="7861697" y="1971604"/>
            <a:ext cx="115302" cy="236973"/>
          </a:xfrm>
          <a:custGeom>
            <a:avLst/>
            <a:gdLst>
              <a:gd name="T0" fmla="*/ 45 w 77"/>
              <a:gd name="T1" fmla="*/ 75 h 169"/>
              <a:gd name="T2" fmla="*/ 45 w 77"/>
              <a:gd name="T3" fmla="*/ 34 h 169"/>
              <a:gd name="T4" fmla="*/ 67 w 77"/>
              <a:gd name="T5" fmla="*/ 41 h 169"/>
              <a:gd name="T6" fmla="*/ 72 w 77"/>
              <a:gd name="T7" fmla="*/ 27 h 169"/>
              <a:gd name="T8" fmla="*/ 46 w 77"/>
              <a:gd name="T9" fmla="*/ 20 h 169"/>
              <a:gd name="T10" fmla="*/ 46 w 77"/>
              <a:gd name="T11" fmla="*/ 0 h 169"/>
              <a:gd name="T12" fmla="*/ 33 w 77"/>
              <a:gd name="T13" fmla="*/ 0 h 169"/>
              <a:gd name="T14" fmla="*/ 33 w 77"/>
              <a:gd name="T15" fmla="*/ 21 h 169"/>
              <a:gd name="T16" fmla="*/ 2 w 77"/>
              <a:gd name="T17" fmla="*/ 54 h 169"/>
              <a:gd name="T18" fmla="*/ 32 w 77"/>
              <a:gd name="T19" fmla="*/ 89 h 169"/>
              <a:gd name="T20" fmla="*/ 32 w 77"/>
              <a:gd name="T21" fmla="*/ 135 h 169"/>
              <a:gd name="T22" fmla="*/ 5 w 77"/>
              <a:gd name="T23" fmla="*/ 126 h 169"/>
              <a:gd name="T24" fmla="*/ 0 w 77"/>
              <a:gd name="T25" fmla="*/ 140 h 169"/>
              <a:gd name="T26" fmla="*/ 31 w 77"/>
              <a:gd name="T27" fmla="*/ 149 h 169"/>
              <a:gd name="T28" fmla="*/ 31 w 77"/>
              <a:gd name="T29" fmla="*/ 169 h 169"/>
              <a:gd name="T30" fmla="*/ 44 w 77"/>
              <a:gd name="T31" fmla="*/ 169 h 169"/>
              <a:gd name="T32" fmla="*/ 44 w 77"/>
              <a:gd name="T33" fmla="*/ 148 h 169"/>
              <a:gd name="T34" fmla="*/ 77 w 77"/>
              <a:gd name="T35" fmla="*/ 113 h 169"/>
              <a:gd name="T36" fmla="*/ 45 w 77"/>
              <a:gd name="T37" fmla="*/ 75 h 169"/>
              <a:gd name="T38" fmla="*/ 19 w 77"/>
              <a:gd name="T39" fmla="*/ 52 h 169"/>
              <a:gd name="T40" fmla="*/ 33 w 77"/>
              <a:gd name="T41" fmla="*/ 35 h 169"/>
              <a:gd name="T42" fmla="*/ 32 w 77"/>
              <a:gd name="T43" fmla="*/ 69 h 169"/>
              <a:gd name="T44" fmla="*/ 19 w 77"/>
              <a:gd name="T45" fmla="*/ 52 h 169"/>
              <a:gd name="T46" fmla="*/ 45 w 77"/>
              <a:gd name="T47" fmla="*/ 133 h 169"/>
              <a:gd name="T48" fmla="*/ 45 w 77"/>
              <a:gd name="T49" fmla="*/ 94 h 169"/>
              <a:gd name="T50" fmla="*/ 59 w 77"/>
              <a:gd name="T51" fmla="*/ 115 h 169"/>
              <a:gd name="T52" fmla="*/ 45 w 77"/>
              <a:gd name="T53" fmla="*/ 13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7" h="169">
                <a:moveTo>
                  <a:pt x="45" y="75"/>
                </a:moveTo>
                <a:cubicBezTo>
                  <a:pt x="45" y="34"/>
                  <a:pt x="45" y="34"/>
                  <a:pt x="45" y="34"/>
                </a:cubicBezTo>
                <a:cubicBezTo>
                  <a:pt x="56" y="35"/>
                  <a:pt x="63" y="39"/>
                  <a:pt x="67" y="41"/>
                </a:cubicBezTo>
                <a:cubicBezTo>
                  <a:pt x="72" y="27"/>
                  <a:pt x="72" y="27"/>
                  <a:pt x="72" y="27"/>
                </a:cubicBezTo>
                <a:cubicBezTo>
                  <a:pt x="66" y="24"/>
                  <a:pt x="58" y="21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14" y="24"/>
                  <a:pt x="2" y="37"/>
                  <a:pt x="2" y="54"/>
                </a:cubicBezTo>
                <a:cubicBezTo>
                  <a:pt x="2" y="71"/>
                  <a:pt x="13" y="81"/>
                  <a:pt x="32" y="89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21" y="134"/>
                  <a:pt x="12" y="130"/>
                  <a:pt x="5" y="126"/>
                </a:cubicBezTo>
                <a:cubicBezTo>
                  <a:pt x="0" y="140"/>
                  <a:pt x="0" y="140"/>
                  <a:pt x="0" y="140"/>
                </a:cubicBezTo>
                <a:cubicBezTo>
                  <a:pt x="7" y="145"/>
                  <a:pt x="19" y="149"/>
                  <a:pt x="31" y="149"/>
                </a:cubicBezTo>
                <a:cubicBezTo>
                  <a:pt x="31" y="169"/>
                  <a:pt x="31" y="169"/>
                  <a:pt x="31" y="169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66" y="145"/>
                  <a:pt x="77" y="129"/>
                  <a:pt x="77" y="113"/>
                </a:cubicBezTo>
                <a:cubicBezTo>
                  <a:pt x="77" y="95"/>
                  <a:pt x="66" y="84"/>
                  <a:pt x="45" y="75"/>
                </a:cubicBezTo>
                <a:close/>
                <a:moveTo>
                  <a:pt x="19" y="52"/>
                </a:moveTo>
                <a:cubicBezTo>
                  <a:pt x="19" y="45"/>
                  <a:pt x="23" y="38"/>
                  <a:pt x="33" y="35"/>
                </a:cubicBezTo>
                <a:cubicBezTo>
                  <a:pt x="32" y="69"/>
                  <a:pt x="32" y="69"/>
                  <a:pt x="32" y="69"/>
                </a:cubicBezTo>
                <a:cubicBezTo>
                  <a:pt x="24" y="64"/>
                  <a:pt x="19" y="59"/>
                  <a:pt x="19" y="52"/>
                </a:cubicBezTo>
                <a:close/>
                <a:moveTo>
                  <a:pt x="45" y="133"/>
                </a:moveTo>
                <a:cubicBezTo>
                  <a:pt x="45" y="94"/>
                  <a:pt x="45" y="94"/>
                  <a:pt x="45" y="94"/>
                </a:cubicBezTo>
                <a:cubicBezTo>
                  <a:pt x="54" y="100"/>
                  <a:pt x="59" y="106"/>
                  <a:pt x="59" y="115"/>
                </a:cubicBezTo>
                <a:cubicBezTo>
                  <a:pt x="59" y="123"/>
                  <a:pt x="54" y="130"/>
                  <a:pt x="45" y="133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6BBAE305-0815-3D43-3CB6-7286C63CFE93}"/>
              </a:ext>
            </a:extLst>
          </p:cNvPr>
          <p:cNvSpPr>
            <a:spLocks/>
          </p:cNvSpPr>
          <p:nvPr/>
        </p:nvSpPr>
        <p:spPr bwMode="gray">
          <a:xfrm>
            <a:off x="3870817" y="186716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6B12A8FA-C15C-A2A5-84D9-D8B48580E9BA}"/>
              </a:ext>
            </a:extLst>
          </p:cNvPr>
          <p:cNvSpPr>
            <a:spLocks/>
          </p:cNvSpPr>
          <p:nvPr/>
        </p:nvSpPr>
        <p:spPr bwMode="gray">
          <a:xfrm>
            <a:off x="3812485" y="195440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4" name="Freeform 5">
            <a:extLst>
              <a:ext uri="{FF2B5EF4-FFF2-40B4-BE49-F238E27FC236}">
                <a16:creationId xmlns:a16="http://schemas.microsoft.com/office/drawing/2014/main" id="{1B0F851A-7C32-FFC7-1692-A116696DC12F}"/>
              </a:ext>
            </a:extLst>
          </p:cNvPr>
          <p:cNvSpPr>
            <a:spLocks/>
          </p:cNvSpPr>
          <p:nvPr/>
        </p:nvSpPr>
        <p:spPr bwMode="gray">
          <a:xfrm>
            <a:off x="5061442" y="1867165"/>
            <a:ext cx="112171" cy="72915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8F069C5F-DE50-AF1A-1470-B0E95FF46B71}"/>
              </a:ext>
            </a:extLst>
          </p:cNvPr>
          <p:cNvSpPr>
            <a:spLocks/>
          </p:cNvSpPr>
          <p:nvPr/>
        </p:nvSpPr>
        <p:spPr bwMode="gray">
          <a:xfrm>
            <a:off x="5003110" y="1954400"/>
            <a:ext cx="234900" cy="273452"/>
          </a:xfrm>
          <a:custGeom>
            <a:avLst/>
            <a:gdLst>
              <a:gd name="T0" fmla="*/ 928 w 959"/>
              <a:gd name="T1" fmla="*/ 219 h 1715"/>
              <a:gd name="T2" fmla="*/ 670 w 959"/>
              <a:gd name="T3" fmla="*/ 0 h 1715"/>
              <a:gd name="T4" fmla="*/ 480 w 959"/>
              <a:gd name="T5" fmla="*/ 72 h 1715"/>
              <a:gd name="T6" fmla="*/ 290 w 959"/>
              <a:gd name="T7" fmla="*/ 0 h 1715"/>
              <a:gd name="T8" fmla="*/ 32 w 959"/>
              <a:gd name="T9" fmla="*/ 219 h 1715"/>
              <a:gd name="T10" fmla="*/ 0 w 959"/>
              <a:gd name="T11" fmla="*/ 777 h 1715"/>
              <a:gd name="T12" fmla="*/ 96 w 959"/>
              <a:gd name="T13" fmla="*/ 872 h 1715"/>
              <a:gd name="T14" fmla="*/ 191 w 959"/>
              <a:gd name="T15" fmla="*/ 777 h 1715"/>
              <a:gd name="T16" fmla="*/ 210 w 959"/>
              <a:gd name="T17" fmla="*/ 293 h 1715"/>
              <a:gd name="T18" fmla="*/ 230 w 959"/>
              <a:gd name="T19" fmla="*/ 273 h 1715"/>
              <a:gd name="T20" fmla="*/ 250 w 959"/>
              <a:gd name="T21" fmla="*/ 293 h 1715"/>
              <a:gd name="T22" fmla="*/ 250 w 959"/>
              <a:gd name="T23" fmla="*/ 855 h 1715"/>
              <a:gd name="T24" fmla="*/ 250 w 959"/>
              <a:gd name="T25" fmla="*/ 902 h 1715"/>
              <a:gd name="T26" fmla="*/ 191 w 959"/>
              <a:gd name="T27" fmla="*/ 1602 h 1715"/>
              <a:gd name="T28" fmla="*/ 305 w 959"/>
              <a:gd name="T29" fmla="*/ 1715 h 1715"/>
              <a:gd name="T30" fmla="*/ 418 w 959"/>
              <a:gd name="T31" fmla="*/ 1602 h 1715"/>
              <a:gd name="T32" fmla="*/ 460 w 959"/>
              <a:gd name="T33" fmla="*/ 902 h 1715"/>
              <a:gd name="T34" fmla="*/ 480 w 959"/>
              <a:gd name="T35" fmla="*/ 882 h 1715"/>
              <a:gd name="T36" fmla="*/ 500 w 959"/>
              <a:gd name="T37" fmla="*/ 902 h 1715"/>
              <a:gd name="T38" fmla="*/ 541 w 959"/>
              <a:gd name="T39" fmla="*/ 1602 h 1715"/>
              <a:gd name="T40" fmla="*/ 655 w 959"/>
              <a:gd name="T41" fmla="*/ 1715 h 1715"/>
              <a:gd name="T42" fmla="*/ 769 w 959"/>
              <a:gd name="T43" fmla="*/ 1602 h 1715"/>
              <a:gd name="T44" fmla="*/ 710 w 959"/>
              <a:gd name="T45" fmla="*/ 902 h 1715"/>
              <a:gd name="T46" fmla="*/ 710 w 959"/>
              <a:gd name="T47" fmla="*/ 855 h 1715"/>
              <a:gd name="T48" fmla="*/ 710 w 959"/>
              <a:gd name="T49" fmla="*/ 293 h 1715"/>
              <a:gd name="T50" fmla="*/ 730 w 959"/>
              <a:gd name="T51" fmla="*/ 273 h 1715"/>
              <a:gd name="T52" fmla="*/ 750 w 959"/>
              <a:gd name="T53" fmla="*/ 293 h 1715"/>
              <a:gd name="T54" fmla="*/ 769 w 959"/>
              <a:gd name="T55" fmla="*/ 777 h 1715"/>
              <a:gd name="T56" fmla="*/ 864 w 959"/>
              <a:gd name="T57" fmla="*/ 872 h 1715"/>
              <a:gd name="T58" fmla="*/ 959 w 959"/>
              <a:gd name="T59" fmla="*/ 777 h 1715"/>
              <a:gd name="T60" fmla="*/ 928 w 959"/>
              <a:gd name="T61" fmla="*/ 219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59" h="1715">
                <a:moveTo>
                  <a:pt x="928" y="219"/>
                </a:moveTo>
                <a:cubicBezTo>
                  <a:pt x="928" y="65"/>
                  <a:pt x="768" y="0"/>
                  <a:pt x="670" y="0"/>
                </a:cubicBezTo>
                <a:cubicBezTo>
                  <a:pt x="572" y="0"/>
                  <a:pt x="557" y="72"/>
                  <a:pt x="480" y="72"/>
                </a:cubicBezTo>
                <a:cubicBezTo>
                  <a:pt x="403" y="72"/>
                  <a:pt x="367" y="0"/>
                  <a:pt x="290" y="0"/>
                </a:cubicBezTo>
                <a:cubicBezTo>
                  <a:pt x="213" y="0"/>
                  <a:pt x="32" y="65"/>
                  <a:pt x="32" y="219"/>
                </a:cubicBezTo>
                <a:cubicBezTo>
                  <a:pt x="0" y="777"/>
                  <a:pt x="0" y="777"/>
                  <a:pt x="0" y="777"/>
                </a:cubicBezTo>
                <a:cubicBezTo>
                  <a:pt x="0" y="829"/>
                  <a:pt x="43" y="872"/>
                  <a:pt x="96" y="872"/>
                </a:cubicBezTo>
                <a:cubicBezTo>
                  <a:pt x="148" y="872"/>
                  <a:pt x="191" y="829"/>
                  <a:pt x="191" y="777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10" y="282"/>
                  <a:pt x="219" y="273"/>
                  <a:pt x="230" y="273"/>
                </a:cubicBezTo>
                <a:cubicBezTo>
                  <a:pt x="241" y="273"/>
                  <a:pt x="250" y="282"/>
                  <a:pt x="250" y="293"/>
                </a:cubicBezTo>
                <a:cubicBezTo>
                  <a:pt x="250" y="855"/>
                  <a:pt x="250" y="855"/>
                  <a:pt x="250" y="855"/>
                </a:cubicBezTo>
                <a:cubicBezTo>
                  <a:pt x="250" y="902"/>
                  <a:pt x="250" y="902"/>
                  <a:pt x="250" y="902"/>
                </a:cubicBezTo>
                <a:cubicBezTo>
                  <a:pt x="191" y="1602"/>
                  <a:pt x="191" y="1602"/>
                  <a:pt x="191" y="1602"/>
                </a:cubicBezTo>
                <a:cubicBezTo>
                  <a:pt x="191" y="1664"/>
                  <a:pt x="242" y="1715"/>
                  <a:pt x="305" y="1715"/>
                </a:cubicBezTo>
                <a:cubicBezTo>
                  <a:pt x="367" y="1715"/>
                  <a:pt x="418" y="1664"/>
                  <a:pt x="418" y="1602"/>
                </a:cubicBezTo>
                <a:cubicBezTo>
                  <a:pt x="460" y="902"/>
                  <a:pt x="460" y="902"/>
                  <a:pt x="460" y="902"/>
                </a:cubicBezTo>
                <a:cubicBezTo>
                  <a:pt x="460" y="891"/>
                  <a:pt x="469" y="882"/>
                  <a:pt x="480" y="882"/>
                </a:cubicBezTo>
                <a:cubicBezTo>
                  <a:pt x="491" y="882"/>
                  <a:pt x="500" y="891"/>
                  <a:pt x="500" y="902"/>
                </a:cubicBezTo>
                <a:cubicBezTo>
                  <a:pt x="541" y="1602"/>
                  <a:pt x="541" y="1602"/>
                  <a:pt x="541" y="1602"/>
                </a:cubicBezTo>
                <a:cubicBezTo>
                  <a:pt x="541" y="1664"/>
                  <a:pt x="592" y="1715"/>
                  <a:pt x="655" y="1715"/>
                </a:cubicBezTo>
                <a:cubicBezTo>
                  <a:pt x="718" y="1715"/>
                  <a:pt x="769" y="1664"/>
                  <a:pt x="769" y="1602"/>
                </a:cubicBezTo>
                <a:cubicBezTo>
                  <a:pt x="710" y="902"/>
                  <a:pt x="710" y="902"/>
                  <a:pt x="710" y="902"/>
                </a:cubicBezTo>
                <a:cubicBezTo>
                  <a:pt x="710" y="855"/>
                  <a:pt x="710" y="855"/>
                  <a:pt x="710" y="855"/>
                </a:cubicBezTo>
                <a:cubicBezTo>
                  <a:pt x="710" y="293"/>
                  <a:pt x="710" y="293"/>
                  <a:pt x="710" y="293"/>
                </a:cubicBezTo>
                <a:cubicBezTo>
                  <a:pt x="710" y="282"/>
                  <a:pt x="719" y="273"/>
                  <a:pt x="730" y="273"/>
                </a:cubicBezTo>
                <a:cubicBezTo>
                  <a:pt x="741" y="273"/>
                  <a:pt x="750" y="282"/>
                  <a:pt x="750" y="293"/>
                </a:cubicBezTo>
                <a:cubicBezTo>
                  <a:pt x="769" y="777"/>
                  <a:pt x="769" y="777"/>
                  <a:pt x="769" y="777"/>
                </a:cubicBezTo>
                <a:cubicBezTo>
                  <a:pt x="769" y="829"/>
                  <a:pt x="811" y="872"/>
                  <a:pt x="864" y="872"/>
                </a:cubicBezTo>
                <a:cubicBezTo>
                  <a:pt x="917" y="872"/>
                  <a:pt x="959" y="829"/>
                  <a:pt x="959" y="777"/>
                </a:cubicBezTo>
                <a:lnTo>
                  <a:pt x="928" y="21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30" name="Eingekerbter Richtungspfeil 16">
            <a:extLst>
              <a:ext uri="{FF2B5EF4-FFF2-40B4-BE49-F238E27FC236}">
                <a16:creationId xmlns:a16="http://schemas.microsoft.com/office/drawing/2014/main" id="{B3AAE7B9-762D-FB79-33B6-922C60844A21}"/>
              </a:ext>
            </a:extLst>
          </p:cNvPr>
          <p:cNvSpPr/>
          <p:nvPr/>
        </p:nvSpPr>
        <p:spPr bwMode="auto">
          <a:xfrm>
            <a:off x="3118059" y="6012030"/>
            <a:ext cx="152181" cy="269878"/>
          </a:xfrm>
          <a:prstGeom prst="chevron">
            <a:avLst/>
          </a:prstGeom>
          <a:solidFill>
            <a:srgbClr val="999999">
              <a:alpha val="79000"/>
            </a:srgbClr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1" name="Eingekerbter Richtungspfeil 17">
            <a:extLst>
              <a:ext uri="{FF2B5EF4-FFF2-40B4-BE49-F238E27FC236}">
                <a16:creationId xmlns:a16="http://schemas.microsoft.com/office/drawing/2014/main" id="{8BF0ED45-CFD3-21B2-4B47-C0A7C6718DBF}"/>
              </a:ext>
            </a:extLst>
          </p:cNvPr>
          <p:cNvSpPr/>
          <p:nvPr/>
        </p:nvSpPr>
        <p:spPr bwMode="auto">
          <a:xfrm>
            <a:off x="7336619" y="6012030"/>
            <a:ext cx="152181" cy="269878"/>
          </a:xfrm>
          <a:prstGeom prst="chevron">
            <a:avLst/>
          </a:prstGeom>
          <a:solidFill>
            <a:srgbClr val="999999">
              <a:alpha val="79000"/>
            </a:srgbClr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2" name="Rechteck 116">
            <a:extLst>
              <a:ext uri="{FF2B5EF4-FFF2-40B4-BE49-F238E27FC236}">
                <a16:creationId xmlns:a16="http://schemas.microsoft.com/office/drawing/2014/main" id="{BF56AA3E-BBEA-8C4E-786D-665F9F56F751}"/>
              </a:ext>
            </a:extLst>
          </p:cNvPr>
          <p:cNvSpPr/>
          <p:nvPr/>
        </p:nvSpPr>
        <p:spPr bwMode="auto">
          <a:xfrm>
            <a:off x="1165042" y="6432304"/>
            <a:ext cx="8229600" cy="467795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233" name="Gerade Verbindung 117">
            <a:extLst>
              <a:ext uri="{FF2B5EF4-FFF2-40B4-BE49-F238E27FC236}">
                <a16:creationId xmlns:a16="http://schemas.microsoft.com/office/drawing/2014/main" id="{F11B7D0E-B484-E74E-D31C-3CB7B1F3D7A7}"/>
              </a:ext>
            </a:extLst>
          </p:cNvPr>
          <p:cNvCxnSpPr>
            <a:stCxn id="232" idx="3"/>
            <a:endCxn id="232" idx="1"/>
          </p:cNvCxnSpPr>
          <p:nvPr/>
        </p:nvCxnSpPr>
        <p:spPr>
          <a:xfrm flipH="1">
            <a:off x="1165042" y="6666202"/>
            <a:ext cx="8229600" cy="0"/>
          </a:xfrm>
          <a:prstGeom prst="line">
            <a:avLst/>
          </a:prstGeom>
          <a:noFill/>
          <a:ln w="44450" cap="flat" cmpd="sng" algn="ctr">
            <a:solidFill>
              <a:srgbClr val="FFFFFF"/>
            </a:solidFill>
            <a:prstDash val="dash"/>
          </a:ln>
          <a:effectLst/>
        </p:spPr>
      </p:cxnSp>
      <p:sp>
        <p:nvSpPr>
          <p:cNvPr id="235" name="Freeform 1468">
            <a:extLst>
              <a:ext uri="{FF2B5EF4-FFF2-40B4-BE49-F238E27FC236}">
                <a16:creationId xmlns:a16="http://schemas.microsoft.com/office/drawing/2014/main" id="{A3FCE049-6F4C-F240-29DA-11FED9D84589}"/>
              </a:ext>
            </a:extLst>
          </p:cNvPr>
          <p:cNvSpPr>
            <a:spLocks noEditPoints="1"/>
          </p:cNvSpPr>
          <p:nvPr/>
        </p:nvSpPr>
        <p:spPr bwMode="auto">
          <a:xfrm>
            <a:off x="148765" y="6181173"/>
            <a:ext cx="636009" cy="636009"/>
          </a:xfrm>
          <a:custGeom>
            <a:avLst/>
            <a:gdLst>
              <a:gd name="T0" fmla="*/ 230 w 249"/>
              <a:gd name="T1" fmla="*/ 0 h 249"/>
              <a:gd name="T2" fmla="*/ 213 w 249"/>
              <a:gd name="T3" fmla="*/ 0 h 249"/>
              <a:gd name="T4" fmla="*/ 213 w 249"/>
              <a:gd name="T5" fmla="*/ 35 h 249"/>
              <a:gd name="T6" fmla="*/ 190 w 249"/>
              <a:gd name="T7" fmla="*/ 57 h 249"/>
              <a:gd name="T8" fmla="*/ 167 w 249"/>
              <a:gd name="T9" fmla="*/ 35 h 249"/>
              <a:gd name="T10" fmla="*/ 167 w 249"/>
              <a:gd name="T11" fmla="*/ 0 h 249"/>
              <a:gd name="T12" fmla="*/ 82 w 249"/>
              <a:gd name="T13" fmla="*/ 0 h 249"/>
              <a:gd name="T14" fmla="*/ 82 w 249"/>
              <a:gd name="T15" fmla="*/ 35 h 249"/>
              <a:gd name="T16" fmla="*/ 59 w 249"/>
              <a:gd name="T17" fmla="*/ 57 h 249"/>
              <a:gd name="T18" fmla="*/ 36 w 249"/>
              <a:gd name="T19" fmla="*/ 35 h 249"/>
              <a:gd name="T20" fmla="*/ 36 w 249"/>
              <a:gd name="T21" fmla="*/ 0 h 249"/>
              <a:gd name="T22" fmla="*/ 19 w 249"/>
              <a:gd name="T23" fmla="*/ 0 h 249"/>
              <a:gd name="T24" fmla="*/ 0 w 249"/>
              <a:gd name="T25" fmla="*/ 0 h 249"/>
              <a:gd name="T26" fmla="*/ 0 w 249"/>
              <a:gd name="T27" fmla="*/ 20 h 249"/>
              <a:gd name="T28" fmla="*/ 0 w 249"/>
              <a:gd name="T29" fmla="*/ 230 h 249"/>
              <a:gd name="T30" fmla="*/ 0 w 249"/>
              <a:gd name="T31" fmla="*/ 249 h 249"/>
              <a:gd name="T32" fmla="*/ 19 w 249"/>
              <a:gd name="T33" fmla="*/ 249 h 249"/>
              <a:gd name="T34" fmla="*/ 230 w 249"/>
              <a:gd name="T35" fmla="*/ 249 h 249"/>
              <a:gd name="T36" fmla="*/ 249 w 249"/>
              <a:gd name="T37" fmla="*/ 249 h 249"/>
              <a:gd name="T38" fmla="*/ 249 w 249"/>
              <a:gd name="T39" fmla="*/ 230 h 249"/>
              <a:gd name="T40" fmla="*/ 249 w 249"/>
              <a:gd name="T41" fmla="*/ 20 h 249"/>
              <a:gd name="T42" fmla="*/ 249 w 249"/>
              <a:gd name="T43" fmla="*/ 0 h 249"/>
              <a:gd name="T44" fmla="*/ 230 w 249"/>
              <a:gd name="T45" fmla="*/ 0 h 249"/>
              <a:gd name="T46" fmla="*/ 230 w 249"/>
              <a:gd name="T47" fmla="*/ 230 h 249"/>
              <a:gd name="T48" fmla="*/ 19 w 249"/>
              <a:gd name="T49" fmla="*/ 230 h 249"/>
              <a:gd name="T50" fmla="*/ 19 w 249"/>
              <a:gd name="T51" fmla="*/ 88 h 249"/>
              <a:gd name="T52" fmla="*/ 230 w 249"/>
              <a:gd name="T53" fmla="*/ 88 h 249"/>
              <a:gd name="T54" fmla="*/ 230 w 249"/>
              <a:gd name="T55" fmla="*/ 23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9" h="249">
                <a:moveTo>
                  <a:pt x="230" y="0"/>
                </a:moveTo>
                <a:cubicBezTo>
                  <a:pt x="213" y="0"/>
                  <a:pt x="213" y="0"/>
                  <a:pt x="213" y="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3" y="47"/>
                  <a:pt x="203" y="57"/>
                  <a:pt x="190" y="57"/>
                </a:cubicBezTo>
                <a:cubicBezTo>
                  <a:pt x="178" y="57"/>
                  <a:pt x="167" y="47"/>
                  <a:pt x="167" y="35"/>
                </a:cubicBezTo>
                <a:cubicBezTo>
                  <a:pt x="167" y="0"/>
                  <a:pt x="167" y="0"/>
                  <a:pt x="167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47"/>
                  <a:pt x="71" y="57"/>
                  <a:pt x="59" y="57"/>
                </a:cubicBezTo>
                <a:cubicBezTo>
                  <a:pt x="46" y="57"/>
                  <a:pt x="36" y="47"/>
                  <a:pt x="36" y="35"/>
                </a:cubicBezTo>
                <a:cubicBezTo>
                  <a:pt x="36" y="0"/>
                  <a:pt x="36" y="0"/>
                  <a:pt x="3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49"/>
                  <a:pt x="0" y="249"/>
                  <a:pt x="0" y="249"/>
                </a:cubicBezTo>
                <a:cubicBezTo>
                  <a:pt x="19" y="249"/>
                  <a:pt x="19" y="249"/>
                  <a:pt x="19" y="249"/>
                </a:cubicBezTo>
                <a:cubicBezTo>
                  <a:pt x="230" y="249"/>
                  <a:pt x="230" y="249"/>
                  <a:pt x="230" y="249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249" y="230"/>
                  <a:pt x="249" y="230"/>
                  <a:pt x="249" y="230"/>
                </a:cubicBezTo>
                <a:cubicBezTo>
                  <a:pt x="249" y="20"/>
                  <a:pt x="249" y="20"/>
                  <a:pt x="249" y="20"/>
                </a:cubicBezTo>
                <a:cubicBezTo>
                  <a:pt x="249" y="0"/>
                  <a:pt x="249" y="0"/>
                  <a:pt x="249" y="0"/>
                </a:cubicBezTo>
                <a:lnTo>
                  <a:pt x="230" y="0"/>
                </a:lnTo>
                <a:close/>
                <a:moveTo>
                  <a:pt x="230" y="230"/>
                </a:moveTo>
                <a:cubicBezTo>
                  <a:pt x="19" y="230"/>
                  <a:pt x="19" y="230"/>
                  <a:pt x="19" y="230"/>
                </a:cubicBezTo>
                <a:cubicBezTo>
                  <a:pt x="19" y="88"/>
                  <a:pt x="19" y="88"/>
                  <a:pt x="19" y="88"/>
                </a:cubicBezTo>
                <a:cubicBezTo>
                  <a:pt x="230" y="88"/>
                  <a:pt x="230" y="88"/>
                  <a:pt x="230" y="88"/>
                </a:cubicBezTo>
                <a:lnTo>
                  <a:pt x="230" y="230"/>
                </a:lnTo>
                <a:close/>
              </a:path>
            </a:pathLst>
          </a:custGeom>
          <a:solidFill>
            <a:srgbClr val="808080"/>
          </a:solidFill>
          <a:ln w="10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8" name="Freeform 1471">
            <a:extLst>
              <a:ext uri="{FF2B5EF4-FFF2-40B4-BE49-F238E27FC236}">
                <a16:creationId xmlns:a16="http://schemas.microsoft.com/office/drawing/2014/main" id="{E5ACC6DF-25EB-4B7B-CD21-6E56361A868A}"/>
              </a:ext>
            </a:extLst>
          </p:cNvPr>
          <p:cNvSpPr>
            <a:spLocks/>
          </p:cNvSpPr>
          <p:nvPr/>
        </p:nvSpPr>
        <p:spPr bwMode="auto">
          <a:xfrm>
            <a:off x="266665" y="6130335"/>
            <a:ext cx="65981" cy="173064"/>
          </a:xfrm>
          <a:custGeom>
            <a:avLst/>
            <a:gdLst>
              <a:gd name="T0" fmla="*/ 26 w 26"/>
              <a:gd name="T1" fmla="*/ 13 h 68"/>
              <a:gd name="T2" fmla="*/ 13 w 26"/>
              <a:gd name="T3" fmla="*/ 0 h 68"/>
              <a:gd name="T4" fmla="*/ 0 w 26"/>
              <a:gd name="T5" fmla="*/ 13 h 68"/>
              <a:gd name="T6" fmla="*/ 0 w 26"/>
              <a:gd name="T7" fmla="*/ 55 h 68"/>
              <a:gd name="T8" fmla="*/ 13 w 26"/>
              <a:gd name="T9" fmla="*/ 68 h 68"/>
              <a:gd name="T10" fmla="*/ 26 w 26"/>
              <a:gd name="T11" fmla="*/ 55 h 68"/>
              <a:gd name="T12" fmla="*/ 26 w 26"/>
              <a:gd name="T13" fmla="*/ 1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68">
                <a:moveTo>
                  <a:pt x="26" y="13"/>
                </a:moveTo>
                <a:cubicBezTo>
                  <a:pt x="26" y="5"/>
                  <a:pt x="20" y="0"/>
                  <a:pt x="13" y="0"/>
                </a:cubicBezTo>
                <a:cubicBezTo>
                  <a:pt x="6" y="0"/>
                  <a:pt x="0" y="5"/>
                  <a:pt x="0" y="13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2"/>
                  <a:pt x="6" y="68"/>
                  <a:pt x="13" y="68"/>
                </a:cubicBezTo>
                <a:cubicBezTo>
                  <a:pt x="20" y="68"/>
                  <a:pt x="26" y="62"/>
                  <a:pt x="26" y="55"/>
                </a:cubicBezTo>
                <a:lnTo>
                  <a:pt x="26" y="1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9" name="Freeform 1472">
            <a:extLst>
              <a:ext uri="{FF2B5EF4-FFF2-40B4-BE49-F238E27FC236}">
                <a16:creationId xmlns:a16="http://schemas.microsoft.com/office/drawing/2014/main" id="{B383C555-F9F9-74F9-67FE-006DB478697D}"/>
              </a:ext>
            </a:extLst>
          </p:cNvPr>
          <p:cNvSpPr>
            <a:spLocks/>
          </p:cNvSpPr>
          <p:nvPr/>
        </p:nvSpPr>
        <p:spPr bwMode="auto">
          <a:xfrm>
            <a:off x="448494" y="6130335"/>
            <a:ext cx="65981" cy="173064"/>
          </a:xfrm>
          <a:custGeom>
            <a:avLst/>
            <a:gdLst>
              <a:gd name="T0" fmla="*/ 26 w 26"/>
              <a:gd name="T1" fmla="*/ 13 h 68"/>
              <a:gd name="T2" fmla="*/ 13 w 26"/>
              <a:gd name="T3" fmla="*/ 0 h 68"/>
              <a:gd name="T4" fmla="*/ 0 w 26"/>
              <a:gd name="T5" fmla="*/ 13 h 68"/>
              <a:gd name="T6" fmla="*/ 0 w 26"/>
              <a:gd name="T7" fmla="*/ 55 h 68"/>
              <a:gd name="T8" fmla="*/ 13 w 26"/>
              <a:gd name="T9" fmla="*/ 68 h 68"/>
              <a:gd name="T10" fmla="*/ 26 w 26"/>
              <a:gd name="T11" fmla="*/ 55 h 68"/>
              <a:gd name="T12" fmla="*/ 26 w 26"/>
              <a:gd name="T13" fmla="*/ 1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68">
                <a:moveTo>
                  <a:pt x="26" y="13"/>
                </a:moveTo>
                <a:cubicBezTo>
                  <a:pt x="26" y="5"/>
                  <a:pt x="20" y="0"/>
                  <a:pt x="13" y="0"/>
                </a:cubicBezTo>
                <a:cubicBezTo>
                  <a:pt x="6" y="0"/>
                  <a:pt x="0" y="5"/>
                  <a:pt x="0" y="13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2"/>
                  <a:pt x="6" y="68"/>
                  <a:pt x="13" y="68"/>
                </a:cubicBezTo>
                <a:cubicBezTo>
                  <a:pt x="20" y="68"/>
                  <a:pt x="26" y="62"/>
                  <a:pt x="26" y="55"/>
                </a:cubicBezTo>
                <a:lnTo>
                  <a:pt x="26" y="1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1" name="Freeform 30">
            <a:extLst>
              <a:ext uri="{FF2B5EF4-FFF2-40B4-BE49-F238E27FC236}">
                <a16:creationId xmlns:a16="http://schemas.microsoft.com/office/drawing/2014/main" id="{59584CF2-5427-7966-882E-73C47FDB43D0}"/>
              </a:ext>
            </a:extLst>
          </p:cNvPr>
          <p:cNvSpPr>
            <a:spLocks noEditPoints="1"/>
          </p:cNvSpPr>
          <p:nvPr/>
        </p:nvSpPr>
        <p:spPr bwMode="auto">
          <a:xfrm>
            <a:off x="11445945" y="5913184"/>
            <a:ext cx="531993" cy="534897"/>
          </a:xfrm>
          <a:custGeom>
            <a:avLst/>
            <a:gdLst>
              <a:gd name="T0" fmla="*/ 171 w 388"/>
              <a:gd name="T1" fmla="*/ 335 h 390"/>
              <a:gd name="T2" fmla="*/ 264 w 388"/>
              <a:gd name="T3" fmla="*/ 258 h 390"/>
              <a:gd name="T4" fmla="*/ 287 w 388"/>
              <a:gd name="T5" fmla="*/ 290 h 390"/>
              <a:gd name="T6" fmla="*/ 78 w 388"/>
              <a:gd name="T7" fmla="*/ 256 h 390"/>
              <a:gd name="T8" fmla="*/ 110 w 388"/>
              <a:gd name="T9" fmla="*/ 233 h 390"/>
              <a:gd name="T10" fmla="*/ 302 w 388"/>
              <a:gd name="T11" fmla="*/ 242 h 390"/>
              <a:gd name="T12" fmla="*/ 88 w 388"/>
              <a:gd name="T13" fmla="*/ 150 h 390"/>
              <a:gd name="T14" fmla="*/ 111 w 388"/>
              <a:gd name="T15" fmla="*/ 182 h 390"/>
              <a:gd name="T16" fmla="*/ 142 w 388"/>
              <a:gd name="T17" fmla="*/ 187 h 390"/>
              <a:gd name="T18" fmla="*/ 202 w 388"/>
              <a:gd name="T19" fmla="*/ 143 h 390"/>
              <a:gd name="T20" fmla="*/ 277 w 388"/>
              <a:gd name="T21" fmla="*/ 161 h 390"/>
              <a:gd name="T22" fmla="*/ 135 w 388"/>
              <a:gd name="T23" fmla="*/ 80 h 390"/>
              <a:gd name="T24" fmla="*/ 158 w 388"/>
              <a:gd name="T25" fmla="*/ 111 h 390"/>
              <a:gd name="T26" fmla="*/ 184 w 388"/>
              <a:gd name="T27" fmla="*/ 80 h 390"/>
              <a:gd name="T28" fmla="*/ 216 w 388"/>
              <a:gd name="T29" fmla="*/ 57 h 390"/>
              <a:gd name="T30" fmla="*/ 222 w 388"/>
              <a:gd name="T31" fmla="*/ 23 h 390"/>
              <a:gd name="T32" fmla="*/ 261 w 388"/>
              <a:gd name="T33" fmla="*/ 12 h 390"/>
              <a:gd name="T34" fmla="*/ 293 w 388"/>
              <a:gd name="T35" fmla="*/ 28 h 390"/>
              <a:gd name="T36" fmla="*/ 313 w 388"/>
              <a:gd name="T37" fmla="*/ 69 h 390"/>
              <a:gd name="T38" fmla="*/ 339 w 388"/>
              <a:gd name="T39" fmla="*/ 100 h 390"/>
              <a:gd name="T40" fmla="*/ 375 w 388"/>
              <a:gd name="T41" fmla="*/ 126 h 390"/>
              <a:gd name="T42" fmla="*/ 385 w 388"/>
              <a:gd name="T43" fmla="*/ 161 h 390"/>
              <a:gd name="T44" fmla="*/ 368 w 388"/>
              <a:gd name="T45" fmla="*/ 203 h 390"/>
              <a:gd name="T46" fmla="*/ 385 w 388"/>
              <a:gd name="T47" fmla="*/ 237 h 390"/>
              <a:gd name="T48" fmla="*/ 373 w 388"/>
              <a:gd name="T49" fmla="*/ 269 h 390"/>
              <a:gd name="T50" fmla="*/ 336 w 388"/>
              <a:gd name="T51" fmla="*/ 296 h 390"/>
              <a:gd name="T52" fmla="*/ 309 w 388"/>
              <a:gd name="T53" fmla="*/ 326 h 390"/>
              <a:gd name="T54" fmla="*/ 288 w 388"/>
              <a:gd name="T55" fmla="*/ 366 h 390"/>
              <a:gd name="T56" fmla="*/ 256 w 388"/>
              <a:gd name="T57" fmla="*/ 380 h 390"/>
              <a:gd name="T58" fmla="*/ 211 w 388"/>
              <a:gd name="T59" fmla="*/ 369 h 390"/>
              <a:gd name="T60" fmla="*/ 171 w 388"/>
              <a:gd name="T61" fmla="*/ 368 h 390"/>
              <a:gd name="T62" fmla="*/ 146 w 388"/>
              <a:gd name="T63" fmla="*/ 384 h 390"/>
              <a:gd name="T64" fmla="*/ 114 w 388"/>
              <a:gd name="T65" fmla="*/ 350 h 390"/>
              <a:gd name="T66" fmla="*/ 81 w 388"/>
              <a:gd name="T67" fmla="*/ 328 h 390"/>
              <a:gd name="T68" fmla="*/ 38 w 388"/>
              <a:gd name="T69" fmla="*/ 313 h 390"/>
              <a:gd name="T70" fmla="*/ 19 w 388"/>
              <a:gd name="T71" fmla="*/ 283 h 390"/>
              <a:gd name="T72" fmla="*/ 24 w 388"/>
              <a:gd name="T73" fmla="*/ 237 h 390"/>
              <a:gd name="T74" fmla="*/ 19 w 388"/>
              <a:gd name="T75" fmla="*/ 198 h 390"/>
              <a:gd name="T76" fmla="*/ 1 w 388"/>
              <a:gd name="T77" fmla="*/ 165 h 390"/>
              <a:gd name="T78" fmla="*/ 29 w 388"/>
              <a:gd name="T79" fmla="*/ 138 h 390"/>
              <a:gd name="T80" fmla="*/ 45 w 388"/>
              <a:gd name="T81" fmla="*/ 102 h 390"/>
              <a:gd name="T82" fmla="*/ 55 w 388"/>
              <a:gd name="T83" fmla="*/ 57 h 390"/>
              <a:gd name="T84" fmla="*/ 83 w 388"/>
              <a:gd name="T85" fmla="*/ 35 h 390"/>
              <a:gd name="T86" fmla="*/ 128 w 388"/>
              <a:gd name="T87" fmla="*/ 33 h 390"/>
              <a:gd name="T88" fmla="*/ 167 w 388"/>
              <a:gd name="T89" fmla="*/ 23 h 390"/>
              <a:gd name="T90" fmla="*/ 207 w 388"/>
              <a:gd name="T91" fmla="*/ 1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8" h="390">
                <a:moveTo>
                  <a:pt x="180" y="280"/>
                </a:moveTo>
                <a:cubicBezTo>
                  <a:pt x="165" y="278"/>
                  <a:pt x="151" y="288"/>
                  <a:pt x="148" y="304"/>
                </a:cubicBezTo>
                <a:cubicBezTo>
                  <a:pt x="146" y="319"/>
                  <a:pt x="156" y="333"/>
                  <a:pt x="171" y="335"/>
                </a:cubicBezTo>
                <a:cubicBezTo>
                  <a:pt x="186" y="338"/>
                  <a:pt x="201" y="327"/>
                  <a:pt x="203" y="312"/>
                </a:cubicBezTo>
                <a:cubicBezTo>
                  <a:pt x="205" y="297"/>
                  <a:pt x="195" y="283"/>
                  <a:pt x="180" y="280"/>
                </a:cubicBezTo>
                <a:close/>
                <a:moveTo>
                  <a:pt x="264" y="258"/>
                </a:moveTo>
                <a:cubicBezTo>
                  <a:pt x="248" y="256"/>
                  <a:pt x="234" y="266"/>
                  <a:pt x="232" y="281"/>
                </a:cubicBezTo>
                <a:cubicBezTo>
                  <a:pt x="229" y="296"/>
                  <a:pt x="240" y="311"/>
                  <a:pt x="255" y="313"/>
                </a:cubicBezTo>
                <a:cubicBezTo>
                  <a:pt x="270" y="315"/>
                  <a:pt x="284" y="305"/>
                  <a:pt x="287" y="290"/>
                </a:cubicBezTo>
                <a:cubicBezTo>
                  <a:pt x="289" y="275"/>
                  <a:pt x="279" y="260"/>
                  <a:pt x="264" y="258"/>
                </a:cubicBezTo>
                <a:close/>
                <a:moveTo>
                  <a:pt x="110" y="233"/>
                </a:moveTo>
                <a:cubicBezTo>
                  <a:pt x="95" y="231"/>
                  <a:pt x="80" y="241"/>
                  <a:pt x="78" y="256"/>
                </a:cubicBezTo>
                <a:cubicBezTo>
                  <a:pt x="75" y="271"/>
                  <a:pt x="86" y="286"/>
                  <a:pt x="101" y="288"/>
                </a:cubicBezTo>
                <a:cubicBezTo>
                  <a:pt x="116" y="291"/>
                  <a:pt x="130" y="280"/>
                  <a:pt x="133" y="265"/>
                </a:cubicBezTo>
                <a:cubicBezTo>
                  <a:pt x="135" y="250"/>
                  <a:pt x="125" y="236"/>
                  <a:pt x="110" y="233"/>
                </a:cubicBezTo>
                <a:close/>
                <a:moveTo>
                  <a:pt x="311" y="187"/>
                </a:moveTo>
                <a:cubicBezTo>
                  <a:pt x="296" y="185"/>
                  <a:pt x="282" y="195"/>
                  <a:pt x="279" y="210"/>
                </a:cubicBezTo>
                <a:cubicBezTo>
                  <a:pt x="277" y="225"/>
                  <a:pt x="287" y="239"/>
                  <a:pt x="302" y="242"/>
                </a:cubicBezTo>
                <a:cubicBezTo>
                  <a:pt x="318" y="244"/>
                  <a:pt x="332" y="234"/>
                  <a:pt x="334" y="219"/>
                </a:cubicBezTo>
                <a:cubicBezTo>
                  <a:pt x="337" y="204"/>
                  <a:pt x="326" y="189"/>
                  <a:pt x="311" y="187"/>
                </a:cubicBezTo>
                <a:close/>
                <a:moveTo>
                  <a:pt x="88" y="150"/>
                </a:moveTo>
                <a:cubicBezTo>
                  <a:pt x="72" y="147"/>
                  <a:pt x="58" y="158"/>
                  <a:pt x="56" y="173"/>
                </a:cubicBezTo>
                <a:cubicBezTo>
                  <a:pt x="53" y="188"/>
                  <a:pt x="64" y="202"/>
                  <a:pt x="79" y="205"/>
                </a:cubicBezTo>
                <a:cubicBezTo>
                  <a:pt x="94" y="207"/>
                  <a:pt x="108" y="197"/>
                  <a:pt x="111" y="182"/>
                </a:cubicBezTo>
                <a:cubicBezTo>
                  <a:pt x="113" y="167"/>
                  <a:pt x="103" y="152"/>
                  <a:pt x="88" y="150"/>
                </a:cubicBezTo>
                <a:close/>
                <a:moveTo>
                  <a:pt x="202" y="143"/>
                </a:moveTo>
                <a:cubicBezTo>
                  <a:pt x="173" y="139"/>
                  <a:pt x="146" y="158"/>
                  <a:pt x="142" y="187"/>
                </a:cubicBezTo>
                <a:cubicBezTo>
                  <a:pt x="137" y="215"/>
                  <a:pt x="157" y="242"/>
                  <a:pt x="185" y="247"/>
                </a:cubicBezTo>
                <a:cubicBezTo>
                  <a:pt x="214" y="251"/>
                  <a:pt x="241" y="232"/>
                  <a:pt x="245" y="203"/>
                </a:cubicBezTo>
                <a:cubicBezTo>
                  <a:pt x="250" y="175"/>
                  <a:pt x="230" y="148"/>
                  <a:pt x="202" y="143"/>
                </a:cubicBezTo>
                <a:close/>
                <a:moveTo>
                  <a:pt x="286" y="106"/>
                </a:moveTo>
                <a:cubicBezTo>
                  <a:pt x="271" y="103"/>
                  <a:pt x="257" y="114"/>
                  <a:pt x="254" y="129"/>
                </a:cubicBezTo>
                <a:cubicBezTo>
                  <a:pt x="252" y="144"/>
                  <a:pt x="262" y="158"/>
                  <a:pt x="277" y="161"/>
                </a:cubicBezTo>
                <a:cubicBezTo>
                  <a:pt x="292" y="163"/>
                  <a:pt x="307" y="153"/>
                  <a:pt x="309" y="138"/>
                </a:cubicBezTo>
                <a:cubicBezTo>
                  <a:pt x="312" y="123"/>
                  <a:pt x="301" y="108"/>
                  <a:pt x="286" y="106"/>
                </a:cubicBezTo>
                <a:close/>
                <a:moveTo>
                  <a:pt x="135" y="80"/>
                </a:moveTo>
                <a:cubicBezTo>
                  <a:pt x="120" y="77"/>
                  <a:pt x="106" y="88"/>
                  <a:pt x="103" y="103"/>
                </a:cubicBezTo>
                <a:cubicBezTo>
                  <a:pt x="101" y="118"/>
                  <a:pt x="111" y="132"/>
                  <a:pt x="126" y="135"/>
                </a:cubicBezTo>
                <a:cubicBezTo>
                  <a:pt x="142" y="137"/>
                  <a:pt x="156" y="127"/>
                  <a:pt x="158" y="111"/>
                </a:cubicBezTo>
                <a:cubicBezTo>
                  <a:pt x="161" y="96"/>
                  <a:pt x="150" y="82"/>
                  <a:pt x="135" y="80"/>
                </a:cubicBezTo>
                <a:close/>
                <a:moveTo>
                  <a:pt x="216" y="57"/>
                </a:moveTo>
                <a:cubicBezTo>
                  <a:pt x="200" y="55"/>
                  <a:pt x="186" y="65"/>
                  <a:pt x="184" y="80"/>
                </a:cubicBezTo>
                <a:cubicBezTo>
                  <a:pt x="181" y="96"/>
                  <a:pt x="192" y="110"/>
                  <a:pt x="207" y="112"/>
                </a:cubicBezTo>
                <a:cubicBezTo>
                  <a:pt x="222" y="115"/>
                  <a:pt x="236" y="104"/>
                  <a:pt x="239" y="89"/>
                </a:cubicBezTo>
                <a:cubicBezTo>
                  <a:pt x="241" y="74"/>
                  <a:pt x="231" y="60"/>
                  <a:pt x="216" y="57"/>
                </a:cubicBezTo>
                <a:close/>
                <a:moveTo>
                  <a:pt x="207" y="1"/>
                </a:moveTo>
                <a:cubicBezTo>
                  <a:pt x="207" y="1"/>
                  <a:pt x="207" y="1"/>
                  <a:pt x="216" y="22"/>
                </a:cubicBezTo>
                <a:cubicBezTo>
                  <a:pt x="217" y="22"/>
                  <a:pt x="219" y="22"/>
                  <a:pt x="222" y="23"/>
                </a:cubicBezTo>
                <a:cubicBezTo>
                  <a:pt x="223" y="23"/>
                  <a:pt x="225" y="23"/>
                  <a:pt x="226" y="23"/>
                </a:cubicBezTo>
                <a:cubicBezTo>
                  <a:pt x="226" y="23"/>
                  <a:pt x="226" y="23"/>
                  <a:pt x="241" y="6"/>
                </a:cubicBezTo>
                <a:cubicBezTo>
                  <a:pt x="248" y="8"/>
                  <a:pt x="255" y="10"/>
                  <a:pt x="261" y="12"/>
                </a:cubicBezTo>
                <a:cubicBezTo>
                  <a:pt x="261" y="13"/>
                  <a:pt x="261" y="13"/>
                  <a:pt x="264" y="35"/>
                </a:cubicBezTo>
                <a:cubicBezTo>
                  <a:pt x="267" y="37"/>
                  <a:pt x="270" y="38"/>
                  <a:pt x="273" y="40"/>
                </a:cubicBezTo>
                <a:cubicBezTo>
                  <a:pt x="273" y="40"/>
                  <a:pt x="273" y="40"/>
                  <a:pt x="293" y="28"/>
                </a:cubicBezTo>
                <a:cubicBezTo>
                  <a:pt x="298" y="30"/>
                  <a:pt x="305" y="34"/>
                  <a:pt x="310" y="38"/>
                </a:cubicBezTo>
                <a:cubicBezTo>
                  <a:pt x="310" y="38"/>
                  <a:pt x="310" y="39"/>
                  <a:pt x="307" y="62"/>
                </a:cubicBezTo>
                <a:cubicBezTo>
                  <a:pt x="309" y="63"/>
                  <a:pt x="312" y="65"/>
                  <a:pt x="313" y="69"/>
                </a:cubicBezTo>
                <a:cubicBezTo>
                  <a:pt x="313" y="69"/>
                  <a:pt x="313" y="68"/>
                  <a:pt x="336" y="62"/>
                </a:cubicBezTo>
                <a:cubicBezTo>
                  <a:pt x="340" y="67"/>
                  <a:pt x="345" y="72"/>
                  <a:pt x="349" y="77"/>
                </a:cubicBezTo>
                <a:cubicBezTo>
                  <a:pt x="349" y="77"/>
                  <a:pt x="349" y="78"/>
                  <a:pt x="339" y="100"/>
                </a:cubicBezTo>
                <a:cubicBezTo>
                  <a:pt x="341" y="101"/>
                  <a:pt x="343" y="105"/>
                  <a:pt x="344" y="108"/>
                </a:cubicBezTo>
                <a:cubicBezTo>
                  <a:pt x="344" y="108"/>
                  <a:pt x="344" y="108"/>
                  <a:pt x="368" y="107"/>
                </a:cubicBezTo>
                <a:cubicBezTo>
                  <a:pt x="371" y="114"/>
                  <a:pt x="373" y="120"/>
                  <a:pt x="375" y="126"/>
                </a:cubicBezTo>
                <a:cubicBezTo>
                  <a:pt x="375" y="126"/>
                  <a:pt x="375" y="126"/>
                  <a:pt x="361" y="143"/>
                </a:cubicBezTo>
                <a:cubicBezTo>
                  <a:pt x="362" y="146"/>
                  <a:pt x="363" y="150"/>
                  <a:pt x="364" y="153"/>
                </a:cubicBezTo>
                <a:cubicBezTo>
                  <a:pt x="364" y="153"/>
                  <a:pt x="364" y="153"/>
                  <a:pt x="385" y="161"/>
                </a:cubicBezTo>
                <a:cubicBezTo>
                  <a:pt x="387" y="167"/>
                  <a:pt x="387" y="174"/>
                  <a:pt x="388" y="180"/>
                </a:cubicBezTo>
                <a:cubicBezTo>
                  <a:pt x="388" y="180"/>
                  <a:pt x="387" y="180"/>
                  <a:pt x="368" y="192"/>
                </a:cubicBezTo>
                <a:cubicBezTo>
                  <a:pt x="369" y="197"/>
                  <a:pt x="368" y="200"/>
                  <a:pt x="368" y="203"/>
                </a:cubicBezTo>
                <a:cubicBezTo>
                  <a:pt x="368" y="203"/>
                  <a:pt x="368" y="203"/>
                  <a:pt x="388" y="216"/>
                </a:cubicBezTo>
                <a:cubicBezTo>
                  <a:pt x="387" y="219"/>
                  <a:pt x="387" y="222"/>
                  <a:pt x="386" y="226"/>
                </a:cubicBezTo>
                <a:cubicBezTo>
                  <a:pt x="386" y="229"/>
                  <a:pt x="385" y="232"/>
                  <a:pt x="385" y="237"/>
                </a:cubicBezTo>
                <a:cubicBezTo>
                  <a:pt x="361" y="242"/>
                  <a:pt x="361" y="242"/>
                  <a:pt x="361" y="242"/>
                </a:cubicBezTo>
                <a:cubicBezTo>
                  <a:pt x="361" y="245"/>
                  <a:pt x="360" y="249"/>
                  <a:pt x="358" y="252"/>
                </a:cubicBezTo>
                <a:cubicBezTo>
                  <a:pt x="358" y="252"/>
                  <a:pt x="359" y="252"/>
                  <a:pt x="373" y="269"/>
                </a:cubicBezTo>
                <a:cubicBezTo>
                  <a:pt x="371" y="276"/>
                  <a:pt x="369" y="282"/>
                  <a:pt x="364" y="289"/>
                </a:cubicBezTo>
                <a:cubicBezTo>
                  <a:pt x="364" y="289"/>
                  <a:pt x="364" y="289"/>
                  <a:pt x="342" y="288"/>
                </a:cubicBezTo>
                <a:cubicBezTo>
                  <a:pt x="340" y="291"/>
                  <a:pt x="338" y="293"/>
                  <a:pt x="336" y="296"/>
                </a:cubicBezTo>
                <a:cubicBezTo>
                  <a:pt x="336" y="296"/>
                  <a:pt x="336" y="296"/>
                  <a:pt x="345" y="317"/>
                </a:cubicBezTo>
                <a:cubicBezTo>
                  <a:pt x="341" y="322"/>
                  <a:pt x="337" y="327"/>
                  <a:pt x="332" y="333"/>
                </a:cubicBezTo>
                <a:cubicBezTo>
                  <a:pt x="332" y="333"/>
                  <a:pt x="332" y="332"/>
                  <a:pt x="309" y="326"/>
                </a:cubicBezTo>
                <a:cubicBezTo>
                  <a:pt x="308" y="327"/>
                  <a:pt x="304" y="330"/>
                  <a:pt x="302" y="332"/>
                </a:cubicBezTo>
                <a:cubicBezTo>
                  <a:pt x="302" y="332"/>
                  <a:pt x="302" y="333"/>
                  <a:pt x="305" y="355"/>
                </a:cubicBezTo>
                <a:cubicBezTo>
                  <a:pt x="300" y="359"/>
                  <a:pt x="293" y="362"/>
                  <a:pt x="288" y="366"/>
                </a:cubicBezTo>
                <a:cubicBezTo>
                  <a:pt x="288" y="366"/>
                  <a:pt x="288" y="366"/>
                  <a:pt x="268" y="354"/>
                </a:cubicBezTo>
                <a:cubicBezTo>
                  <a:pt x="266" y="355"/>
                  <a:pt x="263" y="356"/>
                  <a:pt x="260" y="357"/>
                </a:cubicBezTo>
                <a:cubicBezTo>
                  <a:pt x="260" y="357"/>
                  <a:pt x="260" y="357"/>
                  <a:pt x="256" y="380"/>
                </a:cubicBezTo>
                <a:cubicBezTo>
                  <a:pt x="250" y="382"/>
                  <a:pt x="242" y="384"/>
                  <a:pt x="236" y="386"/>
                </a:cubicBezTo>
                <a:cubicBezTo>
                  <a:pt x="236" y="386"/>
                  <a:pt x="235" y="386"/>
                  <a:pt x="221" y="367"/>
                </a:cubicBezTo>
                <a:cubicBezTo>
                  <a:pt x="217" y="368"/>
                  <a:pt x="214" y="369"/>
                  <a:pt x="211" y="369"/>
                </a:cubicBezTo>
                <a:cubicBezTo>
                  <a:pt x="211" y="369"/>
                  <a:pt x="211" y="369"/>
                  <a:pt x="201" y="389"/>
                </a:cubicBezTo>
                <a:cubicBezTo>
                  <a:pt x="195" y="390"/>
                  <a:pt x="187" y="390"/>
                  <a:pt x="180" y="389"/>
                </a:cubicBezTo>
                <a:cubicBezTo>
                  <a:pt x="180" y="389"/>
                  <a:pt x="180" y="389"/>
                  <a:pt x="171" y="368"/>
                </a:cubicBezTo>
                <a:cubicBezTo>
                  <a:pt x="170" y="368"/>
                  <a:pt x="168" y="368"/>
                  <a:pt x="167" y="367"/>
                </a:cubicBezTo>
                <a:cubicBezTo>
                  <a:pt x="164" y="367"/>
                  <a:pt x="162" y="367"/>
                  <a:pt x="161" y="366"/>
                </a:cubicBezTo>
                <a:cubicBezTo>
                  <a:pt x="161" y="366"/>
                  <a:pt x="161" y="367"/>
                  <a:pt x="146" y="384"/>
                </a:cubicBezTo>
                <a:cubicBezTo>
                  <a:pt x="139" y="382"/>
                  <a:pt x="132" y="380"/>
                  <a:pt x="127" y="377"/>
                </a:cubicBezTo>
                <a:cubicBezTo>
                  <a:pt x="127" y="377"/>
                  <a:pt x="126" y="377"/>
                  <a:pt x="123" y="354"/>
                </a:cubicBezTo>
                <a:cubicBezTo>
                  <a:pt x="120" y="354"/>
                  <a:pt x="117" y="352"/>
                  <a:pt x="114" y="350"/>
                </a:cubicBezTo>
                <a:cubicBezTo>
                  <a:pt x="114" y="350"/>
                  <a:pt x="114" y="350"/>
                  <a:pt x="94" y="363"/>
                </a:cubicBezTo>
                <a:cubicBezTo>
                  <a:pt x="89" y="359"/>
                  <a:pt x="82" y="355"/>
                  <a:pt x="77" y="352"/>
                </a:cubicBezTo>
                <a:cubicBezTo>
                  <a:pt x="77" y="352"/>
                  <a:pt x="77" y="351"/>
                  <a:pt x="81" y="328"/>
                </a:cubicBezTo>
                <a:cubicBezTo>
                  <a:pt x="78" y="326"/>
                  <a:pt x="77" y="325"/>
                  <a:pt x="74" y="323"/>
                </a:cubicBezTo>
                <a:cubicBezTo>
                  <a:pt x="74" y="323"/>
                  <a:pt x="74" y="323"/>
                  <a:pt x="51" y="328"/>
                </a:cubicBezTo>
                <a:cubicBezTo>
                  <a:pt x="47" y="323"/>
                  <a:pt x="42" y="318"/>
                  <a:pt x="38" y="313"/>
                </a:cubicBezTo>
                <a:cubicBezTo>
                  <a:pt x="38" y="313"/>
                  <a:pt x="38" y="312"/>
                  <a:pt x="48" y="292"/>
                </a:cubicBezTo>
                <a:cubicBezTo>
                  <a:pt x="47" y="289"/>
                  <a:pt x="44" y="285"/>
                  <a:pt x="43" y="284"/>
                </a:cubicBezTo>
                <a:cubicBezTo>
                  <a:pt x="43" y="284"/>
                  <a:pt x="43" y="284"/>
                  <a:pt x="19" y="283"/>
                </a:cubicBezTo>
                <a:cubicBezTo>
                  <a:pt x="17" y="276"/>
                  <a:pt x="14" y="270"/>
                  <a:pt x="12" y="264"/>
                </a:cubicBezTo>
                <a:cubicBezTo>
                  <a:pt x="12" y="264"/>
                  <a:pt x="12" y="263"/>
                  <a:pt x="26" y="247"/>
                </a:cubicBezTo>
                <a:cubicBezTo>
                  <a:pt x="25" y="243"/>
                  <a:pt x="24" y="240"/>
                  <a:pt x="24" y="237"/>
                </a:cubicBezTo>
                <a:cubicBezTo>
                  <a:pt x="24" y="237"/>
                  <a:pt x="23" y="237"/>
                  <a:pt x="2" y="231"/>
                </a:cubicBezTo>
                <a:cubicBezTo>
                  <a:pt x="0" y="223"/>
                  <a:pt x="0" y="217"/>
                  <a:pt x="0" y="210"/>
                </a:cubicBezTo>
                <a:cubicBezTo>
                  <a:pt x="0" y="210"/>
                  <a:pt x="0" y="209"/>
                  <a:pt x="19" y="198"/>
                </a:cubicBezTo>
                <a:cubicBezTo>
                  <a:pt x="18" y="195"/>
                  <a:pt x="19" y="190"/>
                  <a:pt x="20" y="187"/>
                </a:cubicBezTo>
                <a:cubicBezTo>
                  <a:pt x="20" y="187"/>
                  <a:pt x="19" y="187"/>
                  <a:pt x="1" y="175"/>
                </a:cubicBezTo>
                <a:cubicBezTo>
                  <a:pt x="0" y="171"/>
                  <a:pt x="0" y="168"/>
                  <a:pt x="1" y="165"/>
                </a:cubicBezTo>
                <a:cubicBezTo>
                  <a:pt x="1" y="161"/>
                  <a:pt x="2" y="158"/>
                  <a:pt x="4" y="155"/>
                </a:cubicBezTo>
                <a:cubicBezTo>
                  <a:pt x="4" y="155"/>
                  <a:pt x="4" y="155"/>
                  <a:pt x="26" y="148"/>
                </a:cubicBezTo>
                <a:cubicBezTo>
                  <a:pt x="26" y="145"/>
                  <a:pt x="27" y="142"/>
                  <a:pt x="29" y="138"/>
                </a:cubicBezTo>
                <a:cubicBezTo>
                  <a:pt x="29" y="138"/>
                  <a:pt x="29" y="138"/>
                  <a:pt x="14" y="121"/>
                </a:cubicBezTo>
                <a:cubicBezTo>
                  <a:pt x="16" y="115"/>
                  <a:pt x="19" y="108"/>
                  <a:pt x="23" y="103"/>
                </a:cubicBezTo>
                <a:cubicBezTo>
                  <a:pt x="23" y="103"/>
                  <a:pt x="23" y="103"/>
                  <a:pt x="45" y="102"/>
                </a:cubicBezTo>
                <a:cubicBezTo>
                  <a:pt x="47" y="99"/>
                  <a:pt x="49" y="97"/>
                  <a:pt x="51" y="94"/>
                </a:cubicBezTo>
                <a:cubicBezTo>
                  <a:pt x="51" y="94"/>
                  <a:pt x="51" y="94"/>
                  <a:pt x="42" y="73"/>
                </a:cubicBezTo>
                <a:cubicBezTo>
                  <a:pt x="46" y="68"/>
                  <a:pt x="51" y="63"/>
                  <a:pt x="55" y="57"/>
                </a:cubicBezTo>
                <a:cubicBezTo>
                  <a:pt x="55" y="57"/>
                  <a:pt x="55" y="57"/>
                  <a:pt x="78" y="65"/>
                </a:cubicBezTo>
                <a:cubicBezTo>
                  <a:pt x="80" y="63"/>
                  <a:pt x="83" y="60"/>
                  <a:pt x="85" y="59"/>
                </a:cubicBezTo>
                <a:cubicBezTo>
                  <a:pt x="85" y="59"/>
                  <a:pt x="85" y="59"/>
                  <a:pt x="83" y="35"/>
                </a:cubicBezTo>
                <a:cubicBezTo>
                  <a:pt x="88" y="31"/>
                  <a:pt x="94" y="28"/>
                  <a:pt x="99" y="24"/>
                </a:cubicBezTo>
                <a:cubicBezTo>
                  <a:pt x="99" y="24"/>
                  <a:pt x="99" y="24"/>
                  <a:pt x="119" y="38"/>
                </a:cubicBezTo>
                <a:cubicBezTo>
                  <a:pt x="123" y="35"/>
                  <a:pt x="124" y="34"/>
                  <a:pt x="128" y="33"/>
                </a:cubicBezTo>
                <a:cubicBezTo>
                  <a:pt x="128" y="33"/>
                  <a:pt x="128" y="33"/>
                  <a:pt x="131" y="10"/>
                </a:cubicBezTo>
                <a:cubicBezTo>
                  <a:pt x="138" y="8"/>
                  <a:pt x="145" y="6"/>
                  <a:pt x="151" y="6"/>
                </a:cubicBezTo>
                <a:cubicBezTo>
                  <a:pt x="151" y="6"/>
                  <a:pt x="152" y="6"/>
                  <a:pt x="167" y="23"/>
                </a:cubicBezTo>
                <a:cubicBezTo>
                  <a:pt x="170" y="22"/>
                  <a:pt x="173" y="22"/>
                  <a:pt x="176" y="21"/>
                </a:cubicBezTo>
                <a:cubicBezTo>
                  <a:pt x="176" y="21"/>
                  <a:pt x="176" y="21"/>
                  <a:pt x="186" y="1"/>
                </a:cubicBezTo>
                <a:cubicBezTo>
                  <a:pt x="193" y="0"/>
                  <a:pt x="200" y="0"/>
                  <a:pt x="207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2" name="Freeform 32">
            <a:extLst>
              <a:ext uri="{FF2B5EF4-FFF2-40B4-BE49-F238E27FC236}">
                <a16:creationId xmlns:a16="http://schemas.microsoft.com/office/drawing/2014/main" id="{5A244E1B-5783-B197-0115-DA9C5158022A}"/>
              </a:ext>
            </a:extLst>
          </p:cNvPr>
          <p:cNvSpPr>
            <a:spLocks noEditPoints="1"/>
          </p:cNvSpPr>
          <p:nvPr/>
        </p:nvSpPr>
        <p:spPr bwMode="auto">
          <a:xfrm>
            <a:off x="11138005" y="6628659"/>
            <a:ext cx="312473" cy="313080"/>
          </a:xfrm>
          <a:custGeom>
            <a:avLst/>
            <a:gdLst>
              <a:gd name="T0" fmla="*/ 73 w 436"/>
              <a:gd name="T1" fmla="*/ 235 h 437"/>
              <a:gd name="T2" fmla="*/ 363 w 436"/>
              <a:gd name="T3" fmla="*/ 202 h 437"/>
              <a:gd name="T4" fmla="*/ 196 w 436"/>
              <a:gd name="T5" fmla="*/ 1 h 437"/>
              <a:gd name="T6" fmla="*/ 232 w 436"/>
              <a:gd name="T7" fmla="*/ 23 h 437"/>
              <a:gd name="T8" fmla="*/ 259 w 436"/>
              <a:gd name="T9" fmla="*/ 4 h 437"/>
              <a:gd name="T10" fmla="*/ 286 w 436"/>
              <a:gd name="T11" fmla="*/ 35 h 437"/>
              <a:gd name="T12" fmla="*/ 318 w 436"/>
              <a:gd name="T13" fmla="*/ 23 h 437"/>
              <a:gd name="T14" fmla="*/ 336 w 436"/>
              <a:gd name="T15" fmla="*/ 62 h 437"/>
              <a:gd name="T16" fmla="*/ 369 w 436"/>
              <a:gd name="T17" fmla="*/ 59 h 437"/>
              <a:gd name="T18" fmla="*/ 375 w 436"/>
              <a:gd name="T19" fmla="*/ 100 h 437"/>
              <a:gd name="T20" fmla="*/ 407 w 436"/>
              <a:gd name="T21" fmla="*/ 109 h 437"/>
              <a:gd name="T22" fmla="*/ 401 w 436"/>
              <a:gd name="T23" fmla="*/ 149 h 437"/>
              <a:gd name="T24" fmla="*/ 431 w 436"/>
              <a:gd name="T25" fmla="*/ 167 h 437"/>
              <a:gd name="T26" fmla="*/ 436 w 436"/>
              <a:gd name="T27" fmla="*/ 190 h 437"/>
              <a:gd name="T28" fmla="*/ 414 w 436"/>
              <a:gd name="T29" fmla="*/ 216 h 437"/>
              <a:gd name="T30" fmla="*/ 434 w 436"/>
              <a:gd name="T31" fmla="*/ 252 h 437"/>
              <a:gd name="T32" fmla="*/ 407 w 436"/>
              <a:gd name="T33" fmla="*/ 271 h 437"/>
              <a:gd name="T34" fmla="*/ 417 w 436"/>
              <a:gd name="T35" fmla="*/ 311 h 437"/>
              <a:gd name="T36" fmla="*/ 385 w 436"/>
              <a:gd name="T37" fmla="*/ 322 h 437"/>
              <a:gd name="T38" fmla="*/ 383 w 436"/>
              <a:gd name="T39" fmla="*/ 363 h 437"/>
              <a:gd name="T40" fmla="*/ 349 w 436"/>
              <a:gd name="T41" fmla="*/ 364 h 437"/>
              <a:gd name="T42" fmla="*/ 335 w 436"/>
              <a:gd name="T43" fmla="*/ 404 h 437"/>
              <a:gd name="T44" fmla="*/ 303 w 436"/>
              <a:gd name="T45" fmla="*/ 395 h 437"/>
              <a:gd name="T46" fmla="*/ 278 w 436"/>
              <a:gd name="T47" fmla="*/ 429 h 437"/>
              <a:gd name="T48" fmla="*/ 256 w 436"/>
              <a:gd name="T49" fmla="*/ 411 h 437"/>
              <a:gd name="T50" fmla="*/ 240 w 436"/>
              <a:gd name="T51" fmla="*/ 436 h 437"/>
              <a:gd name="T52" fmla="*/ 204 w 436"/>
              <a:gd name="T53" fmla="*/ 414 h 437"/>
              <a:gd name="T54" fmla="*/ 177 w 436"/>
              <a:gd name="T55" fmla="*/ 434 h 437"/>
              <a:gd name="T56" fmla="*/ 149 w 436"/>
              <a:gd name="T57" fmla="*/ 403 h 437"/>
              <a:gd name="T58" fmla="*/ 118 w 436"/>
              <a:gd name="T59" fmla="*/ 414 h 437"/>
              <a:gd name="T60" fmla="*/ 101 w 436"/>
              <a:gd name="T61" fmla="*/ 377 h 437"/>
              <a:gd name="T62" fmla="*/ 67 w 436"/>
              <a:gd name="T63" fmla="*/ 378 h 437"/>
              <a:gd name="T64" fmla="*/ 61 w 436"/>
              <a:gd name="T65" fmla="*/ 337 h 437"/>
              <a:gd name="T66" fmla="*/ 29 w 436"/>
              <a:gd name="T67" fmla="*/ 330 h 437"/>
              <a:gd name="T68" fmla="*/ 35 w 436"/>
              <a:gd name="T69" fmla="*/ 288 h 437"/>
              <a:gd name="T70" fmla="*/ 7 w 436"/>
              <a:gd name="T71" fmla="*/ 272 h 437"/>
              <a:gd name="T72" fmla="*/ 2 w 436"/>
              <a:gd name="T73" fmla="*/ 249 h 437"/>
              <a:gd name="T74" fmla="*/ 22 w 436"/>
              <a:gd name="T75" fmla="*/ 221 h 437"/>
              <a:gd name="T76" fmla="*/ 2 w 436"/>
              <a:gd name="T77" fmla="*/ 186 h 437"/>
              <a:gd name="T78" fmla="*/ 29 w 436"/>
              <a:gd name="T79" fmla="*/ 166 h 437"/>
              <a:gd name="T80" fmla="*/ 19 w 436"/>
              <a:gd name="T81" fmla="*/ 126 h 437"/>
              <a:gd name="T82" fmla="*/ 51 w 436"/>
              <a:gd name="T83" fmla="*/ 117 h 437"/>
              <a:gd name="T84" fmla="*/ 53 w 436"/>
              <a:gd name="T85" fmla="*/ 74 h 437"/>
              <a:gd name="T86" fmla="*/ 87 w 436"/>
              <a:gd name="T87" fmla="*/ 73 h 437"/>
              <a:gd name="T88" fmla="*/ 101 w 436"/>
              <a:gd name="T89" fmla="*/ 35 h 437"/>
              <a:gd name="T90" fmla="*/ 133 w 436"/>
              <a:gd name="T91" fmla="*/ 42 h 437"/>
              <a:gd name="T92" fmla="*/ 159 w 436"/>
              <a:gd name="T93" fmla="*/ 8 h 437"/>
              <a:gd name="T94" fmla="*/ 182 w 436"/>
              <a:gd name="T95" fmla="*/ 26 h 437"/>
              <a:gd name="T96" fmla="*/ 196 w 436"/>
              <a:gd name="T97" fmla="*/ 1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36" h="437">
                <a:moveTo>
                  <a:pt x="201" y="74"/>
                </a:moveTo>
                <a:cubicBezTo>
                  <a:pt x="121" y="83"/>
                  <a:pt x="64" y="155"/>
                  <a:pt x="73" y="235"/>
                </a:cubicBezTo>
                <a:cubicBezTo>
                  <a:pt x="82" y="315"/>
                  <a:pt x="155" y="373"/>
                  <a:pt x="235" y="363"/>
                </a:cubicBezTo>
                <a:cubicBezTo>
                  <a:pt x="315" y="354"/>
                  <a:pt x="372" y="282"/>
                  <a:pt x="363" y="202"/>
                </a:cubicBezTo>
                <a:cubicBezTo>
                  <a:pt x="354" y="122"/>
                  <a:pt x="281" y="64"/>
                  <a:pt x="201" y="74"/>
                </a:cubicBezTo>
                <a:close/>
                <a:moveTo>
                  <a:pt x="196" y="1"/>
                </a:moveTo>
                <a:cubicBezTo>
                  <a:pt x="204" y="0"/>
                  <a:pt x="212" y="0"/>
                  <a:pt x="219" y="0"/>
                </a:cubicBezTo>
                <a:cubicBezTo>
                  <a:pt x="219" y="0"/>
                  <a:pt x="219" y="0"/>
                  <a:pt x="232" y="23"/>
                </a:cubicBezTo>
                <a:cubicBezTo>
                  <a:pt x="236" y="24"/>
                  <a:pt x="239" y="23"/>
                  <a:pt x="242" y="24"/>
                </a:cubicBezTo>
                <a:cubicBezTo>
                  <a:pt x="242" y="24"/>
                  <a:pt x="242" y="24"/>
                  <a:pt x="259" y="4"/>
                </a:cubicBezTo>
                <a:cubicBezTo>
                  <a:pt x="266" y="5"/>
                  <a:pt x="274" y="7"/>
                  <a:pt x="282" y="9"/>
                </a:cubicBezTo>
                <a:cubicBezTo>
                  <a:pt x="282" y="9"/>
                  <a:pt x="282" y="9"/>
                  <a:pt x="286" y="35"/>
                </a:cubicBezTo>
                <a:cubicBezTo>
                  <a:pt x="290" y="36"/>
                  <a:pt x="294" y="37"/>
                  <a:pt x="296" y="39"/>
                </a:cubicBezTo>
                <a:cubicBezTo>
                  <a:pt x="296" y="39"/>
                  <a:pt x="296" y="39"/>
                  <a:pt x="318" y="23"/>
                </a:cubicBezTo>
                <a:cubicBezTo>
                  <a:pt x="324" y="27"/>
                  <a:pt x="331" y="31"/>
                  <a:pt x="337" y="35"/>
                </a:cubicBezTo>
                <a:cubicBezTo>
                  <a:pt x="337" y="35"/>
                  <a:pt x="337" y="35"/>
                  <a:pt x="336" y="62"/>
                </a:cubicBezTo>
                <a:cubicBezTo>
                  <a:pt x="338" y="64"/>
                  <a:pt x="341" y="66"/>
                  <a:pt x="344" y="69"/>
                </a:cubicBezTo>
                <a:cubicBezTo>
                  <a:pt x="344" y="69"/>
                  <a:pt x="344" y="69"/>
                  <a:pt x="369" y="59"/>
                </a:cubicBezTo>
                <a:cubicBezTo>
                  <a:pt x="375" y="65"/>
                  <a:pt x="379" y="71"/>
                  <a:pt x="384" y="77"/>
                </a:cubicBezTo>
                <a:cubicBezTo>
                  <a:pt x="384" y="77"/>
                  <a:pt x="384" y="77"/>
                  <a:pt x="375" y="100"/>
                </a:cubicBezTo>
                <a:cubicBezTo>
                  <a:pt x="377" y="103"/>
                  <a:pt x="379" y="106"/>
                  <a:pt x="382" y="109"/>
                </a:cubicBezTo>
                <a:cubicBezTo>
                  <a:pt x="382" y="109"/>
                  <a:pt x="382" y="109"/>
                  <a:pt x="407" y="109"/>
                </a:cubicBezTo>
                <a:cubicBezTo>
                  <a:pt x="411" y="115"/>
                  <a:pt x="415" y="123"/>
                  <a:pt x="417" y="129"/>
                </a:cubicBezTo>
                <a:cubicBezTo>
                  <a:pt x="417" y="129"/>
                  <a:pt x="417" y="129"/>
                  <a:pt x="401" y="149"/>
                </a:cubicBezTo>
                <a:cubicBezTo>
                  <a:pt x="404" y="154"/>
                  <a:pt x="404" y="157"/>
                  <a:pt x="405" y="160"/>
                </a:cubicBezTo>
                <a:cubicBezTo>
                  <a:pt x="405" y="160"/>
                  <a:pt x="405" y="160"/>
                  <a:pt x="431" y="167"/>
                </a:cubicBezTo>
                <a:cubicBezTo>
                  <a:pt x="432" y="170"/>
                  <a:pt x="433" y="173"/>
                  <a:pt x="434" y="178"/>
                </a:cubicBezTo>
                <a:cubicBezTo>
                  <a:pt x="434" y="181"/>
                  <a:pt x="435" y="185"/>
                  <a:pt x="436" y="190"/>
                </a:cubicBezTo>
                <a:cubicBezTo>
                  <a:pt x="413" y="204"/>
                  <a:pt x="413" y="204"/>
                  <a:pt x="413" y="204"/>
                </a:cubicBezTo>
                <a:cubicBezTo>
                  <a:pt x="414" y="207"/>
                  <a:pt x="415" y="212"/>
                  <a:pt x="414" y="216"/>
                </a:cubicBezTo>
                <a:cubicBezTo>
                  <a:pt x="414" y="216"/>
                  <a:pt x="414" y="216"/>
                  <a:pt x="436" y="228"/>
                </a:cubicBezTo>
                <a:cubicBezTo>
                  <a:pt x="436" y="237"/>
                  <a:pt x="436" y="243"/>
                  <a:pt x="434" y="252"/>
                </a:cubicBezTo>
                <a:cubicBezTo>
                  <a:pt x="434" y="252"/>
                  <a:pt x="434" y="252"/>
                  <a:pt x="410" y="260"/>
                </a:cubicBezTo>
                <a:cubicBezTo>
                  <a:pt x="409" y="264"/>
                  <a:pt x="408" y="267"/>
                  <a:pt x="407" y="271"/>
                </a:cubicBezTo>
                <a:cubicBezTo>
                  <a:pt x="407" y="271"/>
                  <a:pt x="407" y="271"/>
                  <a:pt x="424" y="289"/>
                </a:cubicBezTo>
                <a:cubicBezTo>
                  <a:pt x="422" y="297"/>
                  <a:pt x="420" y="304"/>
                  <a:pt x="417" y="311"/>
                </a:cubicBezTo>
                <a:cubicBezTo>
                  <a:pt x="417" y="311"/>
                  <a:pt x="417" y="311"/>
                  <a:pt x="390" y="313"/>
                </a:cubicBezTo>
                <a:cubicBezTo>
                  <a:pt x="389" y="315"/>
                  <a:pt x="386" y="319"/>
                  <a:pt x="385" y="322"/>
                </a:cubicBezTo>
                <a:cubicBezTo>
                  <a:pt x="385" y="322"/>
                  <a:pt x="385" y="322"/>
                  <a:pt x="396" y="345"/>
                </a:cubicBezTo>
                <a:cubicBezTo>
                  <a:pt x="392" y="351"/>
                  <a:pt x="387" y="357"/>
                  <a:pt x="383" y="363"/>
                </a:cubicBezTo>
                <a:cubicBezTo>
                  <a:pt x="383" y="363"/>
                  <a:pt x="383" y="363"/>
                  <a:pt x="357" y="358"/>
                </a:cubicBezTo>
                <a:cubicBezTo>
                  <a:pt x="355" y="360"/>
                  <a:pt x="352" y="362"/>
                  <a:pt x="349" y="364"/>
                </a:cubicBezTo>
                <a:cubicBezTo>
                  <a:pt x="349" y="364"/>
                  <a:pt x="349" y="364"/>
                  <a:pt x="354" y="390"/>
                </a:cubicBezTo>
                <a:cubicBezTo>
                  <a:pt x="349" y="395"/>
                  <a:pt x="341" y="400"/>
                  <a:pt x="335" y="404"/>
                </a:cubicBezTo>
                <a:cubicBezTo>
                  <a:pt x="335" y="404"/>
                  <a:pt x="335" y="404"/>
                  <a:pt x="312" y="390"/>
                </a:cubicBezTo>
                <a:cubicBezTo>
                  <a:pt x="309" y="392"/>
                  <a:pt x="306" y="395"/>
                  <a:pt x="303" y="395"/>
                </a:cubicBezTo>
                <a:cubicBezTo>
                  <a:pt x="303" y="395"/>
                  <a:pt x="303" y="395"/>
                  <a:pt x="300" y="421"/>
                </a:cubicBezTo>
                <a:cubicBezTo>
                  <a:pt x="293" y="424"/>
                  <a:pt x="286" y="427"/>
                  <a:pt x="278" y="429"/>
                </a:cubicBezTo>
                <a:cubicBezTo>
                  <a:pt x="278" y="429"/>
                  <a:pt x="278" y="429"/>
                  <a:pt x="260" y="410"/>
                </a:cubicBezTo>
                <a:cubicBezTo>
                  <a:pt x="259" y="410"/>
                  <a:pt x="257" y="411"/>
                  <a:pt x="256" y="411"/>
                </a:cubicBezTo>
                <a:cubicBezTo>
                  <a:pt x="252" y="412"/>
                  <a:pt x="251" y="412"/>
                  <a:pt x="249" y="412"/>
                </a:cubicBezTo>
                <a:cubicBezTo>
                  <a:pt x="249" y="412"/>
                  <a:pt x="249" y="412"/>
                  <a:pt x="240" y="436"/>
                </a:cubicBezTo>
                <a:cubicBezTo>
                  <a:pt x="232" y="437"/>
                  <a:pt x="224" y="437"/>
                  <a:pt x="217" y="437"/>
                </a:cubicBezTo>
                <a:cubicBezTo>
                  <a:pt x="217" y="437"/>
                  <a:pt x="217" y="437"/>
                  <a:pt x="204" y="414"/>
                </a:cubicBezTo>
                <a:cubicBezTo>
                  <a:pt x="201" y="415"/>
                  <a:pt x="197" y="414"/>
                  <a:pt x="194" y="413"/>
                </a:cubicBezTo>
                <a:cubicBezTo>
                  <a:pt x="194" y="413"/>
                  <a:pt x="194" y="413"/>
                  <a:pt x="177" y="434"/>
                </a:cubicBezTo>
                <a:cubicBezTo>
                  <a:pt x="170" y="432"/>
                  <a:pt x="162" y="431"/>
                  <a:pt x="154" y="429"/>
                </a:cubicBezTo>
                <a:cubicBezTo>
                  <a:pt x="154" y="429"/>
                  <a:pt x="154" y="429"/>
                  <a:pt x="149" y="403"/>
                </a:cubicBezTo>
                <a:cubicBezTo>
                  <a:pt x="146" y="402"/>
                  <a:pt x="144" y="400"/>
                  <a:pt x="140" y="399"/>
                </a:cubicBezTo>
                <a:cubicBezTo>
                  <a:pt x="140" y="399"/>
                  <a:pt x="140" y="399"/>
                  <a:pt x="118" y="414"/>
                </a:cubicBezTo>
                <a:cubicBezTo>
                  <a:pt x="112" y="410"/>
                  <a:pt x="105" y="406"/>
                  <a:pt x="99" y="402"/>
                </a:cubicBezTo>
                <a:cubicBezTo>
                  <a:pt x="99" y="402"/>
                  <a:pt x="99" y="402"/>
                  <a:pt x="101" y="377"/>
                </a:cubicBezTo>
                <a:cubicBezTo>
                  <a:pt x="98" y="374"/>
                  <a:pt x="95" y="371"/>
                  <a:pt x="93" y="370"/>
                </a:cubicBezTo>
                <a:cubicBezTo>
                  <a:pt x="93" y="370"/>
                  <a:pt x="93" y="370"/>
                  <a:pt x="67" y="378"/>
                </a:cubicBezTo>
                <a:cubicBezTo>
                  <a:pt x="63" y="372"/>
                  <a:pt x="57" y="366"/>
                  <a:pt x="52" y="361"/>
                </a:cubicBezTo>
                <a:cubicBezTo>
                  <a:pt x="52" y="361"/>
                  <a:pt x="52" y="361"/>
                  <a:pt x="61" y="337"/>
                </a:cubicBezTo>
                <a:cubicBezTo>
                  <a:pt x="59" y="334"/>
                  <a:pt x="57" y="331"/>
                  <a:pt x="54" y="328"/>
                </a:cubicBezTo>
                <a:cubicBezTo>
                  <a:pt x="54" y="328"/>
                  <a:pt x="54" y="328"/>
                  <a:pt x="29" y="330"/>
                </a:cubicBezTo>
                <a:cubicBezTo>
                  <a:pt x="25" y="322"/>
                  <a:pt x="22" y="316"/>
                  <a:pt x="19" y="308"/>
                </a:cubicBezTo>
                <a:cubicBezTo>
                  <a:pt x="19" y="308"/>
                  <a:pt x="19" y="308"/>
                  <a:pt x="35" y="288"/>
                </a:cubicBezTo>
                <a:cubicBezTo>
                  <a:pt x="33" y="285"/>
                  <a:pt x="32" y="280"/>
                  <a:pt x="31" y="277"/>
                </a:cubicBezTo>
                <a:cubicBezTo>
                  <a:pt x="31" y="277"/>
                  <a:pt x="31" y="277"/>
                  <a:pt x="7" y="272"/>
                </a:cubicBezTo>
                <a:cubicBezTo>
                  <a:pt x="4" y="267"/>
                  <a:pt x="3" y="264"/>
                  <a:pt x="3" y="260"/>
                </a:cubicBezTo>
                <a:cubicBezTo>
                  <a:pt x="2" y="256"/>
                  <a:pt x="1" y="252"/>
                  <a:pt x="2" y="249"/>
                </a:cubicBezTo>
                <a:cubicBezTo>
                  <a:pt x="2" y="249"/>
                  <a:pt x="2" y="249"/>
                  <a:pt x="23" y="233"/>
                </a:cubicBezTo>
                <a:cubicBezTo>
                  <a:pt x="22" y="230"/>
                  <a:pt x="22" y="227"/>
                  <a:pt x="22" y="221"/>
                </a:cubicBezTo>
                <a:cubicBezTo>
                  <a:pt x="22" y="221"/>
                  <a:pt x="22" y="221"/>
                  <a:pt x="0" y="209"/>
                </a:cubicBezTo>
                <a:cubicBezTo>
                  <a:pt x="0" y="202"/>
                  <a:pt x="0" y="194"/>
                  <a:pt x="2" y="186"/>
                </a:cubicBezTo>
                <a:cubicBezTo>
                  <a:pt x="2" y="186"/>
                  <a:pt x="2" y="186"/>
                  <a:pt x="26" y="177"/>
                </a:cubicBezTo>
                <a:cubicBezTo>
                  <a:pt x="27" y="173"/>
                  <a:pt x="28" y="170"/>
                  <a:pt x="29" y="166"/>
                </a:cubicBezTo>
                <a:cubicBezTo>
                  <a:pt x="29" y="166"/>
                  <a:pt x="29" y="166"/>
                  <a:pt x="12" y="148"/>
                </a:cubicBezTo>
                <a:cubicBezTo>
                  <a:pt x="14" y="141"/>
                  <a:pt x="17" y="133"/>
                  <a:pt x="19" y="126"/>
                </a:cubicBezTo>
                <a:cubicBezTo>
                  <a:pt x="19" y="126"/>
                  <a:pt x="19" y="126"/>
                  <a:pt x="46" y="126"/>
                </a:cubicBezTo>
                <a:cubicBezTo>
                  <a:pt x="47" y="122"/>
                  <a:pt x="50" y="118"/>
                  <a:pt x="51" y="117"/>
                </a:cubicBezTo>
                <a:cubicBezTo>
                  <a:pt x="51" y="117"/>
                  <a:pt x="51" y="117"/>
                  <a:pt x="40" y="92"/>
                </a:cubicBezTo>
                <a:cubicBezTo>
                  <a:pt x="44" y="86"/>
                  <a:pt x="49" y="80"/>
                  <a:pt x="53" y="74"/>
                </a:cubicBezTo>
                <a:cubicBezTo>
                  <a:pt x="53" y="74"/>
                  <a:pt x="53" y="74"/>
                  <a:pt x="80" y="81"/>
                </a:cubicBezTo>
                <a:cubicBezTo>
                  <a:pt x="82" y="77"/>
                  <a:pt x="84" y="75"/>
                  <a:pt x="87" y="73"/>
                </a:cubicBezTo>
                <a:cubicBezTo>
                  <a:pt x="87" y="73"/>
                  <a:pt x="87" y="73"/>
                  <a:pt x="82" y="47"/>
                </a:cubicBezTo>
                <a:cubicBezTo>
                  <a:pt x="87" y="42"/>
                  <a:pt x="95" y="37"/>
                  <a:pt x="101" y="35"/>
                </a:cubicBezTo>
                <a:cubicBezTo>
                  <a:pt x="101" y="35"/>
                  <a:pt x="101" y="35"/>
                  <a:pt x="124" y="47"/>
                </a:cubicBezTo>
                <a:cubicBezTo>
                  <a:pt x="127" y="45"/>
                  <a:pt x="130" y="44"/>
                  <a:pt x="133" y="42"/>
                </a:cubicBezTo>
                <a:cubicBezTo>
                  <a:pt x="133" y="42"/>
                  <a:pt x="133" y="42"/>
                  <a:pt x="136" y="16"/>
                </a:cubicBezTo>
                <a:cubicBezTo>
                  <a:pt x="143" y="13"/>
                  <a:pt x="150" y="10"/>
                  <a:pt x="159" y="8"/>
                </a:cubicBezTo>
                <a:cubicBezTo>
                  <a:pt x="159" y="8"/>
                  <a:pt x="159" y="8"/>
                  <a:pt x="176" y="27"/>
                </a:cubicBezTo>
                <a:cubicBezTo>
                  <a:pt x="177" y="27"/>
                  <a:pt x="179" y="26"/>
                  <a:pt x="182" y="26"/>
                </a:cubicBezTo>
                <a:cubicBezTo>
                  <a:pt x="184" y="26"/>
                  <a:pt x="185" y="25"/>
                  <a:pt x="187" y="25"/>
                </a:cubicBezTo>
                <a:cubicBezTo>
                  <a:pt x="187" y="25"/>
                  <a:pt x="187" y="25"/>
                  <a:pt x="196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3" name="Freeform 36">
            <a:extLst>
              <a:ext uri="{FF2B5EF4-FFF2-40B4-BE49-F238E27FC236}">
                <a16:creationId xmlns:a16="http://schemas.microsoft.com/office/drawing/2014/main" id="{AA69AF11-EA33-62B6-F726-4555D8BB0773}"/>
              </a:ext>
            </a:extLst>
          </p:cNvPr>
          <p:cNvSpPr>
            <a:spLocks noEditPoints="1"/>
          </p:cNvSpPr>
          <p:nvPr/>
        </p:nvSpPr>
        <p:spPr bwMode="auto">
          <a:xfrm>
            <a:off x="11112348" y="6261265"/>
            <a:ext cx="432209" cy="429216"/>
          </a:xfrm>
          <a:custGeom>
            <a:avLst/>
            <a:gdLst>
              <a:gd name="T0" fmla="*/ 293 w 428"/>
              <a:gd name="T1" fmla="*/ 326 h 425"/>
              <a:gd name="T2" fmla="*/ 173 w 428"/>
              <a:gd name="T3" fmla="*/ 337 h 425"/>
              <a:gd name="T4" fmla="*/ 142 w 428"/>
              <a:gd name="T5" fmla="*/ 299 h 425"/>
              <a:gd name="T6" fmla="*/ 149 w 428"/>
              <a:gd name="T7" fmla="*/ 290 h 425"/>
              <a:gd name="T8" fmla="*/ 313 w 428"/>
              <a:gd name="T9" fmla="*/ 228 h 425"/>
              <a:gd name="T10" fmla="*/ 257 w 428"/>
              <a:gd name="T11" fmla="*/ 298 h 425"/>
              <a:gd name="T12" fmla="*/ 313 w 428"/>
              <a:gd name="T13" fmla="*/ 228 h 425"/>
              <a:gd name="T14" fmla="*/ 219 w 428"/>
              <a:gd name="T15" fmla="*/ 272 h 425"/>
              <a:gd name="T16" fmla="*/ 328 w 428"/>
              <a:gd name="T17" fmla="*/ 133 h 425"/>
              <a:gd name="T18" fmla="*/ 339 w 428"/>
              <a:gd name="T19" fmla="*/ 253 h 425"/>
              <a:gd name="T20" fmla="*/ 328 w 428"/>
              <a:gd name="T21" fmla="*/ 133 h 425"/>
              <a:gd name="T22" fmla="*/ 101 w 428"/>
              <a:gd name="T23" fmla="*/ 292 h 425"/>
              <a:gd name="T24" fmla="*/ 89 w 428"/>
              <a:gd name="T25" fmla="*/ 171 h 425"/>
              <a:gd name="T26" fmla="*/ 126 w 428"/>
              <a:gd name="T27" fmla="*/ 142 h 425"/>
              <a:gd name="T28" fmla="*/ 135 w 428"/>
              <a:gd name="T29" fmla="*/ 149 h 425"/>
              <a:gd name="T30" fmla="*/ 166 w 428"/>
              <a:gd name="T31" fmla="*/ 115 h 425"/>
              <a:gd name="T32" fmla="*/ 238 w 428"/>
              <a:gd name="T33" fmla="*/ 118 h 425"/>
              <a:gd name="T34" fmla="*/ 307 w 428"/>
              <a:gd name="T35" fmla="*/ 174 h 425"/>
              <a:gd name="T36" fmla="*/ 199 w 428"/>
              <a:gd name="T37" fmla="*/ 61 h 425"/>
              <a:gd name="T38" fmla="*/ 201 w 428"/>
              <a:gd name="T39" fmla="*/ 77 h 425"/>
              <a:gd name="T40" fmla="*/ 199 w 428"/>
              <a:gd name="T41" fmla="*/ 61 h 425"/>
              <a:gd name="T42" fmla="*/ 208 w 428"/>
              <a:gd name="T43" fmla="*/ 21 h 425"/>
              <a:gd name="T44" fmla="*/ 232 w 428"/>
              <a:gd name="T45" fmla="*/ 0 h 425"/>
              <a:gd name="T46" fmla="*/ 273 w 428"/>
              <a:gd name="T47" fmla="*/ 30 h 425"/>
              <a:gd name="T48" fmla="*/ 313 w 428"/>
              <a:gd name="T49" fmla="*/ 48 h 425"/>
              <a:gd name="T50" fmla="*/ 361 w 428"/>
              <a:gd name="T51" fmla="*/ 58 h 425"/>
              <a:gd name="T52" fmla="*/ 387 w 428"/>
              <a:gd name="T53" fmla="*/ 87 h 425"/>
              <a:gd name="T54" fmla="*/ 391 w 428"/>
              <a:gd name="T55" fmla="*/ 137 h 425"/>
              <a:gd name="T56" fmla="*/ 402 w 428"/>
              <a:gd name="T57" fmla="*/ 179 h 425"/>
              <a:gd name="T58" fmla="*/ 428 w 428"/>
              <a:gd name="T59" fmla="*/ 213 h 425"/>
              <a:gd name="T60" fmla="*/ 402 w 428"/>
              <a:gd name="T61" fmla="*/ 245 h 425"/>
              <a:gd name="T62" fmla="*/ 391 w 428"/>
              <a:gd name="T63" fmla="*/ 287 h 425"/>
              <a:gd name="T64" fmla="*/ 387 w 428"/>
              <a:gd name="T65" fmla="*/ 338 h 425"/>
              <a:gd name="T66" fmla="*/ 361 w 428"/>
              <a:gd name="T67" fmla="*/ 367 h 425"/>
              <a:gd name="T68" fmla="*/ 313 w 428"/>
              <a:gd name="T69" fmla="*/ 376 h 425"/>
              <a:gd name="T70" fmla="*/ 273 w 428"/>
              <a:gd name="T71" fmla="*/ 394 h 425"/>
              <a:gd name="T72" fmla="*/ 232 w 428"/>
              <a:gd name="T73" fmla="*/ 425 h 425"/>
              <a:gd name="T74" fmla="*/ 208 w 428"/>
              <a:gd name="T75" fmla="*/ 404 h 425"/>
              <a:gd name="T76" fmla="*/ 164 w 428"/>
              <a:gd name="T77" fmla="*/ 397 h 425"/>
              <a:gd name="T78" fmla="*/ 114 w 428"/>
              <a:gd name="T79" fmla="*/ 402 h 425"/>
              <a:gd name="T80" fmla="*/ 82 w 428"/>
              <a:gd name="T81" fmla="*/ 381 h 425"/>
              <a:gd name="T82" fmla="*/ 66 w 428"/>
              <a:gd name="T83" fmla="*/ 334 h 425"/>
              <a:gd name="T84" fmla="*/ 42 w 428"/>
              <a:gd name="T85" fmla="*/ 297 h 425"/>
              <a:gd name="T86" fmla="*/ 6 w 428"/>
              <a:gd name="T87" fmla="*/ 262 h 425"/>
              <a:gd name="T88" fmla="*/ 1 w 428"/>
              <a:gd name="T89" fmla="*/ 224 h 425"/>
              <a:gd name="T90" fmla="*/ 24 w 428"/>
              <a:gd name="T91" fmla="*/ 190 h 425"/>
              <a:gd name="T92" fmla="*/ 12 w 428"/>
              <a:gd name="T93" fmla="*/ 142 h 425"/>
              <a:gd name="T94" fmla="*/ 29 w 428"/>
              <a:gd name="T95" fmla="*/ 106 h 425"/>
              <a:gd name="T96" fmla="*/ 72 w 428"/>
              <a:gd name="T97" fmla="*/ 84 h 425"/>
              <a:gd name="T98" fmla="*/ 106 w 428"/>
              <a:gd name="T99" fmla="*/ 55 h 425"/>
              <a:gd name="T100" fmla="*/ 135 w 428"/>
              <a:gd name="T101" fmla="*/ 14 h 425"/>
              <a:gd name="T102" fmla="*/ 172 w 428"/>
              <a:gd name="T103" fmla="*/ 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28" h="425">
                <a:moveTo>
                  <a:pt x="157" y="339"/>
                </a:moveTo>
                <a:cubicBezTo>
                  <a:pt x="159" y="356"/>
                  <a:pt x="191" y="367"/>
                  <a:pt x="228" y="363"/>
                </a:cubicBezTo>
                <a:cubicBezTo>
                  <a:pt x="266" y="360"/>
                  <a:pt x="295" y="343"/>
                  <a:pt x="293" y="326"/>
                </a:cubicBezTo>
                <a:cubicBezTo>
                  <a:pt x="277" y="327"/>
                  <a:pt x="277" y="327"/>
                  <a:pt x="277" y="327"/>
                </a:cubicBezTo>
                <a:cubicBezTo>
                  <a:pt x="278" y="336"/>
                  <a:pt x="255" y="345"/>
                  <a:pt x="227" y="348"/>
                </a:cubicBezTo>
                <a:cubicBezTo>
                  <a:pt x="198" y="351"/>
                  <a:pt x="174" y="346"/>
                  <a:pt x="173" y="337"/>
                </a:cubicBezTo>
                <a:lnTo>
                  <a:pt x="157" y="339"/>
                </a:lnTo>
                <a:close/>
                <a:moveTo>
                  <a:pt x="118" y="249"/>
                </a:moveTo>
                <a:cubicBezTo>
                  <a:pt x="110" y="259"/>
                  <a:pt x="121" y="281"/>
                  <a:pt x="142" y="299"/>
                </a:cubicBezTo>
                <a:cubicBezTo>
                  <a:pt x="164" y="316"/>
                  <a:pt x="188" y="322"/>
                  <a:pt x="196" y="312"/>
                </a:cubicBezTo>
                <a:cubicBezTo>
                  <a:pt x="187" y="305"/>
                  <a:pt x="187" y="305"/>
                  <a:pt x="187" y="305"/>
                </a:cubicBezTo>
                <a:cubicBezTo>
                  <a:pt x="183" y="310"/>
                  <a:pt x="166" y="303"/>
                  <a:pt x="149" y="290"/>
                </a:cubicBezTo>
                <a:cubicBezTo>
                  <a:pt x="133" y="276"/>
                  <a:pt x="123" y="261"/>
                  <a:pt x="127" y="256"/>
                </a:cubicBezTo>
                <a:lnTo>
                  <a:pt x="118" y="249"/>
                </a:lnTo>
                <a:close/>
                <a:moveTo>
                  <a:pt x="313" y="228"/>
                </a:moveTo>
                <a:cubicBezTo>
                  <a:pt x="306" y="237"/>
                  <a:pt x="306" y="237"/>
                  <a:pt x="306" y="237"/>
                </a:cubicBezTo>
                <a:cubicBezTo>
                  <a:pt x="311" y="241"/>
                  <a:pt x="304" y="258"/>
                  <a:pt x="290" y="275"/>
                </a:cubicBezTo>
                <a:cubicBezTo>
                  <a:pt x="277" y="291"/>
                  <a:pt x="262" y="302"/>
                  <a:pt x="257" y="298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60" y="314"/>
                  <a:pt x="282" y="303"/>
                  <a:pt x="299" y="282"/>
                </a:cubicBezTo>
                <a:cubicBezTo>
                  <a:pt x="317" y="260"/>
                  <a:pt x="323" y="236"/>
                  <a:pt x="313" y="228"/>
                </a:cubicBezTo>
                <a:close/>
                <a:moveTo>
                  <a:pt x="208" y="152"/>
                </a:moveTo>
                <a:cubicBezTo>
                  <a:pt x="175" y="156"/>
                  <a:pt x="151" y="185"/>
                  <a:pt x="154" y="218"/>
                </a:cubicBezTo>
                <a:cubicBezTo>
                  <a:pt x="157" y="251"/>
                  <a:pt x="186" y="275"/>
                  <a:pt x="219" y="272"/>
                </a:cubicBezTo>
                <a:cubicBezTo>
                  <a:pt x="252" y="269"/>
                  <a:pt x="276" y="239"/>
                  <a:pt x="273" y="207"/>
                </a:cubicBezTo>
                <a:cubicBezTo>
                  <a:pt x="270" y="174"/>
                  <a:pt x="241" y="149"/>
                  <a:pt x="208" y="152"/>
                </a:cubicBezTo>
                <a:close/>
                <a:moveTo>
                  <a:pt x="328" y="133"/>
                </a:moveTo>
                <a:cubicBezTo>
                  <a:pt x="329" y="148"/>
                  <a:pt x="329" y="148"/>
                  <a:pt x="329" y="148"/>
                </a:cubicBezTo>
                <a:cubicBezTo>
                  <a:pt x="338" y="147"/>
                  <a:pt x="347" y="170"/>
                  <a:pt x="350" y="199"/>
                </a:cubicBezTo>
                <a:cubicBezTo>
                  <a:pt x="352" y="228"/>
                  <a:pt x="348" y="252"/>
                  <a:pt x="339" y="253"/>
                </a:cubicBezTo>
                <a:cubicBezTo>
                  <a:pt x="341" y="269"/>
                  <a:pt x="341" y="269"/>
                  <a:pt x="341" y="269"/>
                </a:cubicBezTo>
                <a:cubicBezTo>
                  <a:pt x="358" y="267"/>
                  <a:pt x="369" y="235"/>
                  <a:pt x="365" y="198"/>
                </a:cubicBezTo>
                <a:cubicBezTo>
                  <a:pt x="361" y="160"/>
                  <a:pt x="345" y="131"/>
                  <a:pt x="328" y="133"/>
                </a:cubicBezTo>
                <a:close/>
                <a:moveTo>
                  <a:pt x="88" y="156"/>
                </a:moveTo>
                <a:cubicBezTo>
                  <a:pt x="71" y="157"/>
                  <a:pt x="60" y="189"/>
                  <a:pt x="63" y="227"/>
                </a:cubicBezTo>
                <a:cubicBezTo>
                  <a:pt x="67" y="264"/>
                  <a:pt x="84" y="293"/>
                  <a:pt x="101" y="292"/>
                </a:cubicBezTo>
                <a:cubicBezTo>
                  <a:pt x="99" y="276"/>
                  <a:pt x="99" y="276"/>
                  <a:pt x="99" y="276"/>
                </a:cubicBezTo>
                <a:cubicBezTo>
                  <a:pt x="91" y="277"/>
                  <a:pt x="82" y="254"/>
                  <a:pt x="79" y="225"/>
                </a:cubicBezTo>
                <a:cubicBezTo>
                  <a:pt x="76" y="196"/>
                  <a:pt x="81" y="172"/>
                  <a:pt x="89" y="171"/>
                </a:cubicBezTo>
                <a:lnTo>
                  <a:pt x="88" y="156"/>
                </a:lnTo>
                <a:close/>
                <a:moveTo>
                  <a:pt x="166" y="115"/>
                </a:moveTo>
                <a:cubicBezTo>
                  <a:pt x="155" y="115"/>
                  <a:pt x="139" y="126"/>
                  <a:pt x="126" y="142"/>
                </a:cubicBezTo>
                <a:cubicBezTo>
                  <a:pt x="109" y="163"/>
                  <a:pt x="102" y="187"/>
                  <a:pt x="112" y="195"/>
                </a:cubicBezTo>
                <a:cubicBezTo>
                  <a:pt x="119" y="186"/>
                  <a:pt x="119" y="186"/>
                  <a:pt x="119" y="186"/>
                </a:cubicBezTo>
                <a:cubicBezTo>
                  <a:pt x="115" y="182"/>
                  <a:pt x="121" y="166"/>
                  <a:pt x="135" y="149"/>
                </a:cubicBezTo>
                <a:cubicBezTo>
                  <a:pt x="148" y="132"/>
                  <a:pt x="163" y="122"/>
                  <a:pt x="168" y="126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3" y="115"/>
                  <a:pt x="169" y="114"/>
                  <a:pt x="166" y="115"/>
                </a:cubicBezTo>
                <a:close/>
                <a:moveTo>
                  <a:pt x="237" y="107"/>
                </a:moveTo>
                <a:cubicBezTo>
                  <a:pt x="234" y="107"/>
                  <a:pt x="231" y="109"/>
                  <a:pt x="229" y="111"/>
                </a:cubicBezTo>
                <a:cubicBezTo>
                  <a:pt x="238" y="118"/>
                  <a:pt x="238" y="118"/>
                  <a:pt x="238" y="118"/>
                </a:cubicBezTo>
                <a:cubicBezTo>
                  <a:pt x="242" y="113"/>
                  <a:pt x="258" y="120"/>
                  <a:pt x="275" y="134"/>
                </a:cubicBezTo>
                <a:cubicBezTo>
                  <a:pt x="292" y="147"/>
                  <a:pt x="302" y="162"/>
                  <a:pt x="298" y="167"/>
                </a:cubicBezTo>
                <a:cubicBezTo>
                  <a:pt x="307" y="174"/>
                  <a:pt x="307" y="174"/>
                  <a:pt x="307" y="174"/>
                </a:cubicBezTo>
                <a:cubicBezTo>
                  <a:pt x="315" y="164"/>
                  <a:pt x="304" y="142"/>
                  <a:pt x="282" y="125"/>
                </a:cubicBezTo>
                <a:cubicBezTo>
                  <a:pt x="266" y="112"/>
                  <a:pt x="249" y="105"/>
                  <a:pt x="237" y="107"/>
                </a:cubicBezTo>
                <a:close/>
                <a:moveTo>
                  <a:pt x="199" y="61"/>
                </a:moveTo>
                <a:cubicBezTo>
                  <a:pt x="162" y="65"/>
                  <a:pt x="133" y="82"/>
                  <a:pt x="134" y="99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49" y="89"/>
                  <a:pt x="172" y="80"/>
                  <a:pt x="201" y="77"/>
                </a:cubicBezTo>
                <a:cubicBezTo>
                  <a:pt x="230" y="74"/>
                  <a:pt x="254" y="79"/>
                  <a:pt x="254" y="87"/>
                </a:cubicBezTo>
                <a:cubicBezTo>
                  <a:pt x="270" y="86"/>
                  <a:pt x="270" y="86"/>
                  <a:pt x="270" y="86"/>
                </a:cubicBezTo>
                <a:cubicBezTo>
                  <a:pt x="268" y="69"/>
                  <a:pt x="237" y="58"/>
                  <a:pt x="199" y="61"/>
                </a:cubicBezTo>
                <a:close/>
                <a:moveTo>
                  <a:pt x="183" y="1"/>
                </a:moveTo>
                <a:cubicBezTo>
                  <a:pt x="187" y="0"/>
                  <a:pt x="191" y="0"/>
                  <a:pt x="195" y="0"/>
                </a:cubicBezTo>
                <a:cubicBezTo>
                  <a:pt x="195" y="0"/>
                  <a:pt x="195" y="0"/>
                  <a:pt x="208" y="21"/>
                </a:cubicBezTo>
                <a:cubicBezTo>
                  <a:pt x="210" y="21"/>
                  <a:pt x="211" y="21"/>
                  <a:pt x="214" y="21"/>
                </a:cubicBezTo>
                <a:cubicBezTo>
                  <a:pt x="216" y="21"/>
                  <a:pt x="218" y="21"/>
                  <a:pt x="219" y="21"/>
                </a:cubicBezTo>
                <a:cubicBezTo>
                  <a:pt x="219" y="21"/>
                  <a:pt x="219" y="20"/>
                  <a:pt x="232" y="0"/>
                </a:cubicBezTo>
                <a:cubicBezTo>
                  <a:pt x="240" y="0"/>
                  <a:pt x="248" y="1"/>
                  <a:pt x="255" y="3"/>
                </a:cubicBezTo>
                <a:cubicBezTo>
                  <a:pt x="255" y="3"/>
                  <a:pt x="255" y="3"/>
                  <a:pt x="263" y="27"/>
                </a:cubicBezTo>
                <a:cubicBezTo>
                  <a:pt x="266" y="29"/>
                  <a:pt x="269" y="29"/>
                  <a:pt x="273" y="30"/>
                </a:cubicBezTo>
                <a:cubicBezTo>
                  <a:pt x="273" y="30"/>
                  <a:pt x="273" y="30"/>
                  <a:pt x="292" y="14"/>
                </a:cubicBezTo>
                <a:cubicBezTo>
                  <a:pt x="298" y="16"/>
                  <a:pt x="306" y="19"/>
                  <a:pt x="313" y="22"/>
                </a:cubicBezTo>
                <a:cubicBezTo>
                  <a:pt x="313" y="22"/>
                  <a:pt x="313" y="23"/>
                  <a:pt x="313" y="48"/>
                </a:cubicBezTo>
                <a:cubicBezTo>
                  <a:pt x="316" y="50"/>
                  <a:pt x="319" y="51"/>
                  <a:pt x="321" y="55"/>
                </a:cubicBezTo>
                <a:cubicBezTo>
                  <a:pt x="321" y="55"/>
                  <a:pt x="321" y="54"/>
                  <a:pt x="345" y="43"/>
                </a:cubicBezTo>
                <a:cubicBezTo>
                  <a:pt x="350" y="48"/>
                  <a:pt x="357" y="53"/>
                  <a:pt x="361" y="58"/>
                </a:cubicBezTo>
                <a:cubicBezTo>
                  <a:pt x="361" y="58"/>
                  <a:pt x="361" y="58"/>
                  <a:pt x="355" y="84"/>
                </a:cubicBezTo>
                <a:cubicBezTo>
                  <a:pt x="357" y="85"/>
                  <a:pt x="360" y="89"/>
                  <a:pt x="361" y="92"/>
                </a:cubicBezTo>
                <a:cubicBezTo>
                  <a:pt x="361" y="92"/>
                  <a:pt x="362" y="92"/>
                  <a:pt x="387" y="87"/>
                </a:cubicBezTo>
                <a:cubicBezTo>
                  <a:pt x="392" y="93"/>
                  <a:pt x="395" y="100"/>
                  <a:pt x="399" y="106"/>
                </a:cubicBezTo>
                <a:cubicBezTo>
                  <a:pt x="399" y="106"/>
                  <a:pt x="398" y="107"/>
                  <a:pt x="386" y="127"/>
                </a:cubicBezTo>
                <a:cubicBezTo>
                  <a:pt x="387" y="131"/>
                  <a:pt x="389" y="134"/>
                  <a:pt x="391" y="137"/>
                </a:cubicBezTo>
                <a:cubicBezTo>
                  <a:pt x="391" y="137"/>
                  <a:pt x="391" y="137"/>
                  <a:pt x="415" y="142"/>
                </a:cubicBezTo>
                <a:cubicBezTo>
                  <a:pt x="418" y="148"/>
                  <a:pt x="420" y="156"/>
                  <a:pt x="421" y="163"/>
                </a:cubicBezTo>
                <a:cubicBezTo>
                  <a:pt x="421" y="163"/>
                  <a:pt x="421" y="163"/>
                  <a:pt x="402" y="179"/>
                </a:cubicBezTo>
                <a:cubicBezTo>
                  <a:pt x="403" y="184"/>
                  <a:pt x="403" y="187"/>
                  <a:pt x="403" y="190"/>
                </a:cubicBezTo>
                <a:cubicBezTo>
                  <a:pt x="403" y="190"/>
                  <a:pt x="404" y="191"/>
                  <a:pt x="428" y="202"/>
                </a:cubicBezTo>
                <a:cubicBezTo>
                  <a:pt x="428" y="205"/>
                  <a:pt x="428" y="208"/>
                  <a:pt x="428" y="213"/>
                </a:cubicBezTo>
                <a:cubicBezTo>
                  <a:pt x="428" y="216"/>
                  <a:pt x="428" y="220"/>
                  <a:pt x="428" y="224"/>
                </a:cubicBezTo>
                <a:cubicBezTo>
                  <a:pt x="403" y="234"/>
                  <a:pt x="403" y="234"/>
                  <a:pt x="403" y="234"/>
                </a:cubicBezTo>
                <a:cubicBezTo>
                  <a:pt x="403" y="237"/>
                  <a:pt x="403" y="242"/>
                  <a:pt x="402" y="245"/>
                </a:cubicBezTo>
                <a:cubicBezTo>
                  <a:pt x="402" y="245"/>
                  <a:pt x="402" y="246"/>
                  <a:pt x="421" y="262"/>
                </a:cubicBezTo>
                <a:cubicBezTo>
                  <a:pt x="420" y="270"/>
                  <a:pt x="418" y="276"/>
                  <a:pt x="415" y="284"/>
                </a:cubicBezTo>
                <a:cubicBezTo>
                  <a:pt x="415" y="284"/>
                  <a:pt x="414" y="284"/>
                  <a:pt x="391" y="287"/>
                </a:cubicBezTo>
                <a:cubicBezTo>
                  <a:pt x="389" y="291"/>
                  <a:pt x="387" y="294"/>
                  <a:pt x="386" y="297"/>
                </a:cubicBezTo>
                <a:cubicBezTo>
                  <a:pt x="386" y="297"/>
                  <a:pt x="386" y="297"/>
                  <a:pt x="399" y="318"/>
                </a:cubicBezTo>
                <a:cubicBezTo>
                  <a:pt x="395" y="325"/>
                  <a:pt x="392" y="331"/>
                  <a:pt x="387" y="338"/>
                </a:cubicBezTo>
                <a:cubicBezTo>
                  <a:pt x="387" y="338"/>
                  <a:pt x="387" y="338"/>
                  <a:pt x="361" y="334"/>
                </a:cubicBezTo>
                <a:cubicBezTo>
                  <a:pt x="360" y="336"/>
                  <a:pt x="357" y="339"/>
                  <a:pt x="355" y="342"/>
                </a:cubicBezTo>
                <a:cubicBezTo>
                  <a:pt x="355" y="342"/>
                  <a:pt x="355" y="343"/>
                  <a:pt x="361" y="367"/>
                </a:cubicBezTo>
                <a:cubicBezTo>
                  <a:pt x="357" y="372"/>
                  <a:pt x="350" y="376"/>
                  <a:pt x="345" y="381"/>
                </a:cubicBezTo>
                <a:cubicBezTo>
                  <a:pt x="345" y="381"/>
                  <a:pt x="345" y="381"/>
                  <a:pt x="321" y="372"/>
                </a:cubicBezTo>
                <a:cubicBezTo>
                  <a:pt x="319" y="373"/>
                  <a:pt x="316" y="375"/>
                  <a:pt x="313" y="376"/>
                </a:cubicBezTo>
                <a:cubicBezTo>
                  <a:pt x="313" y="376"/>
                  <a:pt x="313" y="377"/>
                  <a:pt x="313" y="402"/>
                </a:cubicBezTo>
                <a:cubicBezTo>
                  <a:pt x="306" y="405"/>
                  <a:pt x="298" y="409"/>
                  <a:pt x="292" y="412"/>
                </a:cubicBezTo>
                <a:cubicBezTo>
                  <a:pt x="292" y="412"/>
                  <a:pt x="292" y="412"/>
                  <a:pt x="273" y="394"/>
                </a:cubicBezTo>
                <a:cubicBezTo>
                  <a:pt x="269" y="396"/>
                  <a:pt x="266" y="397"/>
                  <a:pt x="263" y="397"/>
                </a:cubicBezTo>
                <a:cubicBezTo>
                  <a:pt x="263" y="397"/>
                  <a:pt x="263" y="398"/>
                  <a:pt x="255" y="422"/>
                </a:cubicBezTo>
                <a:cubicBezTo>
                  <a:pt x="248" y="423"/>
                  <a:pt x="240" y="425"/>
                  <a:pt x="232" y="425"/>
                </a:cubicBezTo>
                <a:cubicBezTo>
                  <a:pt x="232" y="425"/>
                  <a:pt x="232" y="425"/>
                  <a:pt x="219" y="404"/>
                </a:cubicBezTo>
                <a:cubicBezTo>
                  <a:pt x="218" y="404"/>
                  <a:pt x="216" y="404"/>
                  <a:pt x="214" y="404"/>
                </a:cubicBezTo>
                <a:cubicBezTo>
                  <a:pt x="211" y="404"/>
                  <a:pt x="210" y="404"/>
                  <a:pt x="208" y="404"/>
                </a:cubicBezTo>
                <a:cubicBezTo>
                  <a:pt x="208" y="404"/>
                  <a:pt x="208" y="404"/>
                  <a:pt x="195" y="425"/>
                </a:cubicBezTo>
                <a:cubicBezTo>
                  <a:pt x="187" y="425"/>
                  <a:pt x="179" y="423"/>
                  <a:pt x="172" y="422"/>
                </a:cubicBezTo>
                <a:cubicBezTo>
                  <a:pt x="172" y="422"/>
                  <a:pt x="172" y="421"/>
                  <a:pt x="164" y="397"/>
                </a:cubicBezTo>
                <a:cubicBezTo>
                  <a:pt x="161" y="397"/>
                  <a:pt x="158" y="396"/>
                  <a:pt x="155" y="394"/>
                </a:cubicBezTo>
                <a:cubicBezTo>
                  <a:pt x="155" y="394"/>
                  <a:pt x="154" y="394"/>
                  <a:pt x="135" y="412"/>
                </a:cubicBezTo>
                <a:cubicBezTo>
                  <a:pt x="129" y="409"/>
                  <a:pt x="121" y="405"/>
                  <a:pt x="114" y="402"/>
                </a:cubicBezTo>
                <a:cubicBezTo>
                  <a:pt x="114" y="402"/>
                  <a:pt x="114" y="402"/>
                  <a:pt x="114" y="376"/>
                </a:cubicBezTo>
                <a:cubicBezTo>
                  <a:pt x="111" y="375"/>
                  <a:pt x="109" y="373"/>
                  <a:pt x="106" y="372"/>
                </a:cubicBezTo>
                <a:cubicBezTo>
                  <a:pt x="106" y="372"/>
                  <a:pt x="106" y="372"/>
                  <a:pt x="82" y="381"/>
                </a:cubicBezTo>
                <a:cubicBezTo>
                  <a:pt x="77" y="376"/>
                  <a:pt x="71" y="372"/>
                  <a:pt x="66" y="367"/>
                </a:cubicBezTo>
                <a:cubicBezTo>
                  <a:pt x="66" y="367"/>
                  <a:pt x="66" y="366"/>
                  <a:pt x="72" y="342"/>
                </a:cubicBezTo>
                <a:cubicBezTo>
                  <a:pt x="71" y="339"/>
                  <a:pt x="67" y="336"/>
                  <a:pt x="66" y="334"/>
                </a:cubicBezTo>
                <a:cubicBezTo>
                  <a:pt x="66" y="334"/>
                  <a:pt x="65" y="334"/>
                  <a:pt x="40" y="338"/>
                </a:cubicBezTo>
                <a:cubicBezTo>
                  <a:pt x="37" y="331"/>
                  <a:pt x="32" y="325"/>
                  <a:pt x="29" y="318"/>
                </a:cubicBezTo>
                <a:cubicBezTo>
                  <a:pt x="29" y="318"/>
                  <a:pt x="29" y="318"/>
                  <a:pt x="42" y="297"/>
                </a:cubicBezTo>
                <a:cubicBezTo>
                  <a:pt x="40" y="294"/>
                  <a:pt x="38" y="291"/>
                  <a:pt x="37" y="287"/>
                </a:cubicBezTo>
                <a:cubicBezTo>
                  <a:pt x="37" y="287"/>
                  <a:pt x="36" y="287"/>
                  <a:pt x="12" y="284"/>
                </a:cubicBezTo>
                <a:cubicBezTo>
                  <a:pt x="9" y="276"/>
                  <a:pt x="8" y="270"/>
                  <a:pt x="6" y="262"/>
                </a:cubicBezTo>
                <a:cubicBezTo>
                  <a:pt x="6" y="262"/>
                  <a:pt x="6" y="261"/>
                  <a:pt x="25" y="245"/>
                </a:cubicBezTo>
                <a:cubicBezTo>
                  <a:pt x="24" y="242"/>
                  <a:pt x="24" y="237"/>
                  <a:pt x="24" y="234"/>
                </a:cubicBezTo>
                <a:cubicBezTo>
                  <a:pt x="24" y="234"/>
                  <a:pt x="23" y="234"/>
                  <a:pt x="1" y="224"/>
                </a:cubicBezTo>
                <a:cubicBezTo>
                  <a:pt x="0" y="220"/>
                  <a:pt x="0" y="216"/>
                  <a:pt x="0" y="213"/>
                </a:cubicBezTo>
                <a:cubicBezTo>
                  <a:pt x="0" y="208"/>
                  <a:pt x="0" y="205"/>
                  <a:pt x="1" y="202"/>
                </a:cubicBezTo>
                <a:cubicBezTo>
                  <a:pt x="1" y="202"/>
                  <a:pt x="1" y="202"/>
                  <a:pt x="24" y="190"/>
                </a:cubicBezTo>
                <a:cubicBezTo>
                  <a:pt x="24" y="187"/>
                  <a:pt x="24" y="184"/>
                  <a:pt x="25" y="179"/>
                </a:cubicBezTo>
                <a:cubicBezTo>
                  <a:pt x="25" y="179"/>
                  <a:pt x="25" y="179"/>
                  <a:pt x="6" y="163"/>
                </a:cubicBezTo>
                <a:cubicBezTo>
                  <a:pt x="8" y="156"/>
                  <a:pt x="9" y="148"/>
                  <a:pt x="12" y="142"/>
                </a:cubicBezTo>
                <a:cubicBezTo>
                  <a:pt x="12" y="142"/>
                  <a:pt x="13" y="142"/>
                  <a:pt x="37" y="137"/>
                </a:cubicBezTo>
                <a:cubicBezTo>
                  <a:pt x="38" y="134"/>
                  <a:pt x="40" y="131"/>
                  <a:pt x="42" y="127"/>
                </a:cubicBezTo>
                <a:cubicBezTo>
                  <a:pt x="42" y="127"/>
                  <a:pt x="41" y="127"/>
                  <a:pt x="29" y="106"/>
                </a:cubicBezTo>
                <a:cubicBezTo>
                  <a:pt x="32" y="100"/>
                  <a:pt x="37" y="93"/>
                  <a:pt x="40" y="87"/>
                </a:cubicBezTo>
                <a:cubicBezTo>
                  <a:pt x="40" y="87"/>
                  <a:pt x="40" y="87"/>
                  <a:pt x="66" y="92"/>
                </a:cubicBezTo>
                <a:cubicBezTo>
                  <a:pt x="67" y="89"/>
                  <a:pt x="71" y="85"/>
                  <a:pt x="72" y="84"/>
                </a:cubicBezTo>
                <a:cubicBezTo>
                  <a:pt x="72" y="84"/>
                  <a:pt x="72" y="83"/>
                  <a:pt x="66" y="58"/>
                </a:cubicBezTo>
                <a:cubicBezTo>
                  <a:pt x="71" y="53"/>
                  <a:pt x="77" y="48"/>
                  <a:pt x="82" y="43"/>
                </a:cubicBezTo>
                <a:cubicBezTo>
                  <a:pt x="82" y="43"/>
                  <a:pt x="82" y="43"/>
                  <a:pt x="106" y="55"/>
                </a:cubicBezTo>
                <a:cubicBezTo>
                  <a:pt x="109" y="51"/>
                  <a:pt x="111" y="50"/>
                  <a:pt x="114" y="48"/>
                </a:cubicBezTo>
                <a:cubicBezTo>
                  <a:pt x="114" y="48"/>
                  <a:pt x="114" y="48"/>
                  <a:pt x="114" y="22"/>
                </a:cubicBezTo>
                <a:cubicBezTo>
                  <a:pt x="121" y="19"/>
                  <a:pt x="129" y="16"/>
                  <a:pt x="135" y="14"/>
                </a:cubicBezTo>
                <a:cubicBezTo>
                  <a:pt x="135" y="14"/>
                  <a:pt x="135" y="14"/>
                  <a:pt x="155" y="30"/>
                </a:cubicBezTo>
                <a:cubicBezTo>
                  <a:pt x="158" y="29"/>
                  <a:pt x="161" y="29"/>
                  <a:pt x="164" y="27"/>
                </a:cubicBezTo>
                <a:cubicBezTo>
                  <a:pt x="164" y="27"/>
                  <a:pt x="164" y="27"/>
                  <a:pt x="172" y="3"/>
                </a:cubicBezTo>
                <a:cubicBezTo>
                  <a:pt x="176" y="2"/>
                  <a:pt x="179" y="1"/>
                  <a:pt x="183" y="1"/>
                </a:cubicBezTo>
                <a:close/>
              </a:path>
            </a:pathLst>
          </a:custGeom>
          <a:solidFill>
            <a:srgbClr val="80808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4" name="Textfeld 102">
            <a:extLst>
              <a:ext uri="{FF2B5EF4-FFF2-40B4-BE49-F238E27FC236}">
                <a16:creationId xmlns:a16="http://schemas.microsoft.com/office/drawing/2014/main" id="{705EB148-33F7-B6FF-F0DA-A649D963D447}"/>
              </a:ext>
            </a:extLst>
          </p:cNvPr>
          <p:cNvSpPr txBox="1"/>
          <p:nvPr/>
        </p:nvSpPr>
        <p:spPr bwMode="gray">
          <a:xfrm>
            <a:off x="10411920" y="6669776"/>
            <a:ext cx="528708" cy="107722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0">
                <a:solidFill>
                  <a:srgbClr val="808080"/>
                </a:solidFill>
              </a:rPr>
              <a:t>Reforma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</a:endParaRPr>
          </a:p>
        </p:txBody>
      </p:sp>
      <p:sp>
        <p:nvSpPr>
          <p:cNvPr id="246" name="Freeform 8">
            <a:extLst>
              <a:ext uri="{FF2B5EF4-FFF2-40B4-BE49-F238E27FC236}">
                <a16:creationId xmlns:a16="http://schemas.microsoft.com/office/drawing/2014/main" id="{624C27B6-18A2-867B-B94C-5D2546E998E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819023" y="6227647"/>
            <a:ext cx="840967" cy="656058"/>
          </a:xfrm>
          <a:custGeom>
            <a:avLst/>
            <a:gdLst>
              <a:gd name="T0" fmla="*/ 564 w 622"/>
              <a:gd name="T1" fmla="*/ 258 h 485"/>
              <a:gd name="T2" fmla="*/ 507 w 622"/>
              <a:gd name="T3" fmla="*/ 258 h 485"/>
              <a:gd name="T4" fmla="*/ 484 w 622"/>
              <a:gd name="T5" fmla="*/ 35 h 485"/>
              <a:gd name="T6" fmla="*/ 338 w 622"/>
              <a:gd name="T7" fmla="*/ 35 h 485"/>
              <a:gd name="T8" fmla="*/ 265 w 622"/>
              <a:gd name="T9" fmla="*/ 289 h 485"/>
              <a:gd name="T10" fmla="*/ 257 w 622"/>
              <a:gd name="T11" fmla="*/ 304 h 485"/>
              <a:gd name="T12" fmla="*/ 257 w 622"/>
              <a:gd name="T13" fmla="*/ 400 h 485"/>
              <a:gd name="T14" fmla="*/ 246 w 622"/>
              <a:gd name="T15" fmla="*/ 400 h 485"/>
              <a:gd name="T16" fmla="*/ 246 w 622"/>
              <a:gd name="T17" fmla="*/ 16 h 485"/>
              <a:gd name="T18" fmla="*/ 230 w 622"/>
              <a:gd name="T19" fmla="*/ 0 h 485"/>
              <a:gd name="T20" fmla="*/ 215 w 622"/>
              <a:gd name="T21" fmla="*/ 16 h 485"/>
              <a:gd name="T22" fmla="*/ 215 w 622"/>
              <a:gd name="T23" fmla="*/ 362 h 485"/>
              <a:gd name="T24" fmla="*/ 200 w 622"/>
              <a:gd name="T25" fmla="*/ 362 h 485"/>
              <a:gd name="T26" fmla="*/ 200 w 622"/>
              <a:gd name="T27" fmla="*/ 423 h 485"/>
              <a:gd name="T28" fmla="*/ 0 w 622"/>
              <a:gd name="T29" fmla="*/ 423 h 485"/>
              <a:gd name="T30" fmla="*/ 0 w 622"/>
              <a:gd name="T31" fmla="*/ 443 h 485"/>
              <a:gd name="T32" fmla="*/ 215 w 622"/>
              <a:gd name="T33" fmla="*/ 443 h 485"/>
              <a:gd name="T34" fmla="*/ 242 w 622"/>
              <a:gd name="T35" fmla="*/ 458 h 485"/>
              <a:gd name="T36" fmla="*/ 269 w 622"/>
              <a:gd name="T37" fmla="*/ 458 h 485"/>
              <a:gd name="T38" fmla="*/ 269 w 622"/>
              <a:gd name="T39" fmla="*/ 454 h 485"/>
              <a:gd name="T40" fmla="*/ 311 w 622"/>
              <a:gd name="T41" fmla="*/ 485 h 485"/>
              <a:gd name="T42" fmla="*/ 353 w 622"/>
              <a:gd name="T43" fmla="*/ 454 h 485"/>
              <a:gd name="T44" fmla="*/ 453 w 622"/>
              <a:gd name="T45" fmla="*/ 454 h 485"/>
              <a:gd name="T46" fmla="*/ 453 w 622"/>
              <a:gd name="T47" fmla="*/ 454 h 485"/>
              <a:gd name="T48" fmla="*/ 503 w 622"/>
              <a:gd name="T49" fmla="*/ 454 h 485"/>
              <a:gd name="T50" fmla="*/ 545 w 622"/>
              <a:gd name="T51" fmla="*/ 485 h 485"/>
              <a:gd name="T52" fmla="*/ 587 w 622"/>
              <a:gd name="T53" fmla="*/ 454 h 485"/>
              <a:gd name="T54" fmla="*/ 603 w 622"/>
              <a:gd name="T55" fmla="*/ 454 h 485"/>
              <a:gd name="T56" fmla="*/ 622 w 622"/>
              <a:gd name="T57" fmla="*/ 443 h 485"/>
              <a:gd name="T58" fmla="*/ 622 w 622"/>
              <a:gd name="T59" fmla="*/ 350 h 485"/>
              <a:gd name="T60" fmla="*/ 564 w 622"/>
              <a:gd name="T61" fmla="*/ 258 h 485"/>
              <a:gd name="T62" fmla="*/ 307 w 622"/>
              <a:gd name="T63" fmla="*/ 258 h 485"/>
              <a:gd name="T64" fmla="*/ 361 w 622"/>
              <a:gd name="T65" fmla="*/ 58 h 485"/>
              <a:gd name="T66" fmla="*/ 461 w 622"/>
              <a:gd name="T67" fmla="*/ 58 h 485"/>
              <a:gd name="T68" fmla="*/ 480 w 622"/>
              <a:gd name="T69" fmla="*/ 258 h 485"/>
              <a:gd name="T70" fmla="*/ 307 w 622"/>
              <a:gd name="T71" fmla="*/ 258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22" h="485">
                <a:moveTo>
                  <a:pt x="564" y="258"/>
                </a:moveTo>
                <a:cubicBezTo>
                  <a:pt x="507" y="258"/>
                  <a:pt x="507" y="258"/>
                  <a:pt x="507" y="258"/>
                </a:cubicBezTo>
                <a:cubicBezTo>
                  <a:pt x="484" y="35"/>
                  <a:pt x="484" y="35"/>
                  <a:pt x="484" y="35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265" y="289"/>
                  <a:pt x="265" y="289"/>
                  <a:pt x="265" y="289"/>
                </a:cubicBezTo>
                <a:cubicBezTo>
                  <a:pt x="261" y="293"/>
                  <a:pt x="257" y="296"/>
                  <a:pt x="257" y="304"/>
                </a:cubicBezTo>
                <a:cubicBezTo>
                  <a:pt x="257" y="400"/>
                  <a:pt x="257" y="400"/>
                  <a:pt x="257" y="400"/>
                </a:cubicBezTo>
                <a:cubicBezTo>
                  <a:pt x="246" y="400"/>
                  <a:pt x="246" y="400"/>
                  <a:pt x="246" y="400"/>
                </a:cubicBezTo>
                <a:cubicBezTo>
                  <a:pt x="246" y="16"/>
                  <a:pt x="246" y="16"/>
                  <a:pt x="246" y="16"/>
                </a:cubicBezTo>
                <a:cubicBezTo>
                  <a:pt x="246" y="4"/>
                  <a:pt x="238" y="0"/>
                  <a:pt x="230" y="0"/>
                </a:cubicBezTo>
                <a:cubicBezTo>
                  <a:pt x="223" y="0"/>
                  <a:pt x="215" y="4"/>
                  <a:pt x="215" y="16"/>
                </a:cubicBezTo>
                <a:cubicBezTo>
                  <a:pt x="215" y="362"/>
                  <a:pt x="215" y="362"/>
                  <a:pt x="215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423"/>
                  <a:pt x="200" y="423"/>
                  <a:pt x="200" y="423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43"/>
                  <a:pt x="0" y="443"/>
                  <a:pt x="0" y="443"/>
                </a:cubicBezTo>
                <a:cubicBezTo>
                  <a:pt x="215" y="443"/>
                  <a:pt x="215" y="443"/>
                  <a:pt x="215" y="443"/>
                </a:cubicBezTo>
                <a:cubicBezTo>
                  <a:pt x="223" y="450"/>
                  <a:pt x="230" y="458"/>
                  <a:pt x="242" y="458"/>
                </a:cubicBezTo>
                <a:cubicBezTo>
                  <a:pt x="269" y="458"/>
                  <a:pt x="269" y="458"/>
                  <a:pt x="269" y="458"/>
                </a:cubicBezTo>
                <a:cubicBezTo>
                  <a:pt x="269" y="454"/>
                  <a:pt x="269" y="454"/>
                  <a:pt x="269" y="454"/>
                </a:cubicBezTo>
                <a:cubicBezTo>
                  <a:pt x="276" y="473"/>
                  <a:pt x="292" y="485"/>
                  <a:pt x="311" y="485"/>
                </a:cubicBezTo>
                <a:cubicBezTo>
                  <a:pt x="330" y="485"/>
                  <a:pt x="349" y="473"/>
                  <a:pt x="353" y="454"/>
                </a:cubicBezTo>
                <a:cubicBezTo>
                  <a:pt x="453" y="454"/>
                  <a:pt x="453" y="454"/>
                  <a:pt x="453" y="454"/>
                </a:cubicBezTo>
                <a:cubicBezTo>
                  <a:pt x="453" y="454"/>
                  <a:pt x="453" y="454"/>
                  <a:pt x="453" y="454"/>
                </a:cubicBezTo>
                <a:cubicBezTo>
                  <a:pt x="503" y="454"/>
                  <a:pt x="503" y="454"/>
                  <a:pt x="503" y="454"/>
                </a:cubicBezTo>
                <a:cubicBezTo>
                  <a:pt x="507" y="473"/>
                  <a:pt x="526" y="485"/>
                  <a:pt x="545" y="485"/>
                </a:cubicBezTo>
                <a:cubicBezTo>
                  <a:pt x="564" y="485"/>
                  <a:pt x="580" y="473"/>
                  <a:pt x="587" y="454"/>
                </a:cubicBezTo>
                <a:cubicBezTo>
                  <a:pt x="603" y="454"/>
                  <a:pt x="603" y="454"/>
                  <a:pt x="603" y="454"/>
                </a:cubicBezTo>
                <a:cubicBezTo>
                  <a:pt x="614" y="454"/>
                  <a:pt x="622" y="450"/>
                  <a:pt x="622" y="443"/>
                </a:cubicBezTo>
                <a:cubicBezTo>
                  <a:pt x="622" y="350"/>
                  <a:pt x="622" y="350"/>
                  <a:pt x="622" y="350"/>
                </a:cubicBezTo>
                <a:cubicBezTo>
                  <a:pt x="622" y="346"/>
                  <a:pt x="576" y="258"/>
                  <a:pt x="564" y="258"/>
                </a:cubicBezTo>
                <a:close/>
                <a:moveTo>
                  <a:pt x="307" y="258"/>
                </a:moveTo>
                <a:cubicBezTo>
                  <a:pt x="361" y="58"/>
                  <a:pt x="361" y="58"/>
                  <a:pt x="361" y="58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80" y="258"/>
                  <a:pt x="480" y="258"/>
                  <a:pt x="480" y="258"/>
                </a:cubicBezTo>
                <a:cubicBezTo>
                  <a:pt x="307" y="258"/>
                  <a:pt x="307" y="258"/>
                  <a:pt x="307" y="258"/>
                </a:cubicBezTo>
                <a:close/>
              </a:path>
            </a:pathLst>
          </a:custGeom>
          <a:solidFill>
            <a:srgbClr val="808080"/>
          </a:solidFill>
          <a:ln w="14288" cap="flat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248" name="Gruppieren 44">
            <a:extLst>
              <a:ext uri="{FF2B5EF4-FFF2-40B4-BE49-F238E27FC236}">
                <a16:creationId xmlns:a16="http://schemas.microsoft.com/office/drawing/2014/main" id="{7DF8DA34-22BC-D8F7-4E71-DF69F01ADBC6}"/>
              </a:ext>
            </a:extLst>
          </p:cNvPr>
          <p:cNvGrpSpPr/>
          <p:nvPr/>
        </p:nvGrpSpPr>
        <p:grpSpPr>
          <a:xfrm>
            <a:off x="4667993" y="5912306"/>
            <a:ext cx="2798567" cy="534105"/>
            <a:chOff x="3417859" y="3899787"/>
            <a:chExt cx="4269734" cy="814877"/>
          </a:xfrm>
          <a:solidFill>
            <a:srgbClr val="C0C0C0"/>
          </a:solidFill>
        </p:grpSpPr>
        <p:grpSp>
          <p:nvGrpSpPr>
            <p:cNvPr id="249" name="Gruppieren 45">
              <a:extLst>
                <a:ext uri="{FF2B5EF4-FFF2-40B4-BE49-F238E27FC236}">
                  <a16:creationId xmlns:a16="http://schemas.microsoft.com/office/drawing/2014/main" id="{5171F05C-D820-82E4-3CE4-75BF5C8B61D7}"/>
                </a:ext>
              </a:extLst>
            </p:cNvPr>
            <p:cNvGrpSpPr/>
            <p:nvPr/>
          </p:nvGrpSpPr>
          <p:grpSpPr>
            <a:xfrm>
              <a:off x="3417859" y="4050243"/>
              <a:ext cx="2212132" cy="613075"/>
              <a:chOff x="1010809" y="1785517"/>
              <a:chExt cx="2212132" cy="613075"/>
            </a:xfrm>
            <a:grpFill/>
          </p:grpSpPr>
          <p:grpSp>
            <p:nvGrpSpPr>
              <p:cNvPr id="253" name="Gruppieren 53">
                <a:extLst>
                  <a:ext uri="{FF2B5EF4-FFF2-40B4-BE49-F238E27FC236}">
                    <a16:creationId xmlns:a16="http://schemas.microsoft.com/office/drawing/2014/main" id="{9A4611CF-000E-F790-43E9-98710E79A7BA}"/>
                  </a:ext>
                </a:extLst>
              </p:cNvPr>
              <p:cNvGrpSpPr/>
              <p:nvPr/>
            </p:nvGrpSpPr>
            <p:grpSpPr>
              <a:xfrm>
                <a:off x="157508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75" name="Freeform 20">
                  <a:extLst>
                    <a:ext uri="{FF2B5EF4-FFF2-40B4-BE49-F238E27FC236}">
                      <a16:creationId xmlns:a16="http://schemas.microsoft.com/office/drawing/2014/main" id="{F00D7718-5D43-552C-7F5E-BD43B153225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6" name="Freeform 21">
                  <a:extLst>
                    <a:ext uri="{FF2B5EF4-FFF2-40B4-BE49-F238E27FC236}">
                      <a16:creationId xmlns:a16="http://schemas.microsoft.com/office/drawing/2014/main" id="{3608B7EC-A6EF-B6EA-BD20-D696AB8307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54" name="Gruppieren 54">
                <a:extLst>
                  <a:ext uri="{FF2B5EF4-FFF2-40B4-BE49-F238E27FC236}">
                    <a16:creationId xmlns:a16="http://schemas.microsoft.com/office/drawing/2014/main" id="{5FFBAA45-814C-8C87-01D7-1B74E0C023BE}"/>
                  </a:ext>
                </a:extLst>
              </p:cNvPr>
              <p:cNvGrpSpPr/>
              <p:nvPr/>
            </p:nvGrpSpPr>
            <p:grpSpPr>
              <a:xfrm>
                <a:off x="1861859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73" name="Freeform 20">
                  <a:extLst>
                    <a:ext uri="{FF2B5EF4-FFF2-40B4-BE49-F238E27FC236}">
                      <a16:creationId xmlns:a16="http://schemas.microsoft.com/office/drawing/2014/main" id="{43A6077C-C6F2-3783-92E4-CBFEBEC3799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4" name="Freeform 21">
                  <a:extLst>
                    <a:ext uri="{FF2B5EF4-FFF2-40B4-BE49-F238E27FC236}">
                      <a16:creationId xmlns:a16="http://schemas.microsoft.com/office/drawing/2014/main" id="{DC47EECE-333E-B65D-FB04-F4CB656DF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55" name="Gruppieren 55">
                <a:extLst>
                  <a:ext uri="{FF2B5EF4-FFF2-40B4-BE49-F238E27FC236}">
                    <a16:creationId xmlns:a16="http://schemas.microsoft.com/office/drawing/2014/main" id="{31AB2F94-A7AE-E9C3-C128-536A23DA157E}"/>
                  </a:ext>
                </a:extLst>
              </p:cNvPr>
              <p:cNvGrpSpPr/>
              <p:nvPr/>
            </p:nvGrpSpPr>
            <p:grpSpPr>
              <a:xfrm>
                <a:off x="214863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71" name="Freeform 20">
                  <a:extLst>
                    <a:ext uri="{FF2B5EF4-FFF2-40B4-BE49-F238E27FC236}">
                      <a16:creationId xmlns:a16="http://schemas.microsoft.com/office/drawing/2014/main" id="{35934D99-D595-A5DA-3F28-3556DDA440F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2" name="Freeform 21">
                  <a:extLst>
                    <a:ext uri="{FF2B5EF4-FFF2-40B4-BE49-F238E27FC236}">
                      <a16:creationId xmlns:a16="http://schemas.microsoft.com/office/drawing/2014/main" id="{E2605861-17C0-897B-88B4-0138A0B7B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56" name="Gruppieren 56">
                <a:extLst>
                  <a:ext uri="{FF2B5EF4-FFF2-40B4-BE49-F238E27FC236}">
                    <a16:creationId xmlns:a16="http://schemas.microsoft.com/office/drawing/2014/main" id="{AFF8FF77-DEEC-A5E3-9384-5CBF0FB2625D}"/>
                  </a:ext>
                </a:extLst>
              </p:cNvPr>
              <p:cNvGrpSpPr/>
              <p:nvPr/>
            </p:nvGrpSpPr>
            <p:grpSpPr>
              <a:xfrm>
                <a:off x="2426310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9" name="Freeform 20">
                  <a:extLst>
                    <a:ext uri="{FF2B5EF4-FFF2-40B4-BE49-F238E27FC236}">
                      <a16:creationId xmlns:a16="http://schemas.microsoft.com/office/drawing/2014/main" id="{4EF1F39F-4B30-4F5C-7ABD-E991BBF2A9E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0" name="Freeform 21">
                  <a:extLst>
                    <a:ext uri="{FF2B5EF4-FFF2-40B4-BE49-F238E27FC236}">
                      <a16:creationId xmlns:a16="http://schemas.microsoft.com/office/drawing/2014/main" id="{43D06C5E-FF55-E99A-8F88-C77B329CCD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57" name="Gruppieren 57">
                <a:extLst>
                  <a:ext uri="{FF2B5EF4-FFF2-40B4-BE49-F238E27FC236}">
                    <a16:creationId xmlns:a16="http://schemas.microsoft.com/office/drawing/2014/main" id="{3D0368F1-0CEA-9D80-37F3-84254E27DD19}"/>
                  </a:ext>
                </a:extLst>
              </p:cNvPr>
              <p:cNvGrpSpPr/>
              <p:nvPr/>
            </p:nvGrpSpPr>
            <p:grpSpPr>
              <a:xfrm>
                <a:off x="2703559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7" name="Freeform 20">
                  <a:extLst>
                    <a:ext uri="{FF2B5EF4-FFF2-40B4-BE49-F238E27FC236}">
                      <a16:creationId xmlns:a16="http://schemas.microsoft.com/office/drawing/2014/main" id="{3E8E6ACD-BE7F-C895-F1CF-580FF572BC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8" name="Freeform 21">
                  <a:extLst>
                    <a:ext uri="{FF2B5EF4-FFF2-40B4-BE49-F238E27FC236}">
                      <a16:creationId xmlns:a16="http://schemas.microsoft.com/office/drawing/2014/main" id="{05C05D9B-2ECE-605C-E0BF-E01AEC6589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58" name="Gruppieren 58">
                <a:extLst>
                  <a:ext uri="{FF2B5EF4-FFF2-40B4-BE49-F238E27FC236}">
                    <a16:creationId xmlns:a16="http://schemas.microsoft.com/office/drawing/2014/main" id="{DEC799AC-DC93-19C2-F79F-088C5EDEE189}"/>
                  </a:ext>
                </a:extLst>
              </p:cNvPr>
              <p:cNvGrpSpPr/>
              <p:nvPr/>
            </p:nvGrpSpPr>
            <p:grpSpPr>
              <a:xfrm>
                <a:off x="299033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5" name="Freeform 20">
                  <a:extLst>
                    <a:ext uri="{FF2B5EF4-FFF2-40B4-BE49-F238E27FC236}">
                      <a16:creationId xmlns:a16="http://schemas.microsoft.com/office/drawing/2014/main" id="{EE2F6E79-405A-43D1-6677-DA95C5F16D9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6" name="Freeform 21">
                  <a:extLst>
                    <a:ext uri="{FF2B5EF4-FFF2-40B4-BE49-F238E27FC236}">
                      <a16:creationId xmlns:a16="http://schemas.microsoft.com/office/drawing/2014/main" id="{6D9FD4B1-37C0-809F-4460-2F801B4CB0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59" name="Gruppieren 59">
                <a:extLst>
                  <a:ext uri="{FF2B5EF4-FFF2-40B4-BE49-F238E27FC236}">
                    <a16:creationId xmlns:a16="http://schemas.microsoft.com/office/drawing/2014/main" id="{DE5380D2-47C0-A821-7580-15FB04B818A2}"/>
                  </a:ext>
                </a:extLst>
              </p:cNvPr>
              <p:cNvGrpSpPr/>
              <p:nvPr/>
            </p:nvGrpSpPr>
            <p:grpSpPr>
              <a:xfrm>
                <a:off x="1010809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3" name="Freeform 20">
                  <a:extLst>
                    <a:ext uri="{FF2B5EF4-FFF2-40B4-BE49-F238E27FC236}">
                      <a16:creationId xmlns:a16="http://schemas.microsoft.com/office/drawing/2014/main" id="{680E8078-9A90-137A-9CDF-C360E52D16F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4" name="Freeform 21">
                  <a:extLst>
                    <a:ext uri="{FF2B5EF4-FFF2-40B4-BE49-F238E27FC236}">
                      <a16:creationId xmlns:a16="http://schemas.microsoft.com/office/drawing/2014/main" id="{2830F262-B66F-074A-7507-5326A1A085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60" name="Gruppieren 60">
                <a:extLst>
                  <a:ext uri="{FF2B5EF4-FFF2-40B4-BE49-F238E27FC236}">
                    <a16:creationId xmlns:a16="http://schemas.microsoft.com/office/drawing/2014/main" id="{FFAFEAB4-5E44-110B-FAD5-AAEEDA83A6C2}"/>
                  </a:ext>
                </a:extLst>
              </p:cNvPr>
              <p:cNvGrpSpPr/>
              <p:nvPr/>
            </p:nvGrpSpPr>
            <p:grpSpPr>
              <a:xfrm>
                <a:off x="1297584" y="1785517"/>
                <a:ext cx="232607" cy="613075"/>
                <a:chOff x="4875213" y="1379538"/>
                <a:chExt cx="836613" cy="2205038"/>
              </a:xfrm>
              <a:grpFill/>
            </p:grpSpPr>
            <p:sp>
              <p:nvSpPr>
                <p:cNvPr id="261" name="Freeform 20">
                  <a:extLst>
                    <a:ext uri="{FF2B5EF4-FFF2-40B4-BE49-F238E27FC236}">
                      <a16:creationId xmlns:a16="http://schemas.microsoft.com/office/drawing/2014/main" id="{F91CE204-5CC4-5C60-F40B-CEC13A34E75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75213" y="1379538"/>
                  <a:ext cx="836613" cy="2205038"/>
                </a:xfrm>
                <a:custGeom>
                  <a:avLst/>
                  <a:gdLst>
                    <a:gd name="T0" fmla="*/ 66 w 223"/>
                    <a:gd name="T1" fmla="*/ 44 h 588"/>
                    <a:gd name="T2" fmla="*/ 111 w 223"/>
                    <a:gd name="T3" fmla="*/ 0 h 588"/>
                    <a:gd name="T4" fmla="*/ 156 w 223"/>
                    <a:gd name="T5" fmla="*/ 44 h 588"/>
                    <a:gd name="T6" fmla="*/ 111 w 223"/>
                    <a:gd name="T7" fmla="*/ 89 h 588"/>
                    <a:gd name="T8" fmla="*/ 66 w 223"/>
                    <a:gd name="T9" fmla="*/ 44 h 588"/>
                    <a:gd name="T10" fmla="*/ 110 w 223"/>
                    <a:gd name="T11" fmla="*/ 334 h 588"/>
                    <a:gd name="T12" fmla="*/ 119 w 223"/>
                    <a:gd name="T13" fmla="*/ 341 h 588"/>
                    <a:gd name="T14" fmla="*/ 118 w 223"/>
                    <a:gd name="T15" fmla="*/ 567 h 588"/>
                    <a:gd name="T16" fmla="*/ 146 w 223"/>
                    <a:gd name="T17" fmla="*/ 588 h 588"/>
                    <a:gd name="T18" fmla="*/ 168 w 223"/>
                    <a:gd name="T19" fmla="*/ 568 h 588"/>
                    <a:gd name="T20" fmla="*/ 170 w 223"/>
                    <a:gd name="T21" fmla="*/ 185 h 588"/>
                    <a:gd name="T22" fmla="*/ 185 w 223"/>
                    <a:gd name="T23" fmla="*/ 186 h 588"/>
                    <a:gd name="T24" fmla="*/ 184 w 223"/>
                    <a:gd name="T25" fmla="*/ 315 h 588"/>
                    <a:gd name="T26" fmla="*/ 204 w 223"/>
                    <a:gd name="T27" fmla="*/ 331 h 588"/>
                    <a:gd name="T28" fmla="*/ 223 w 223"/>
                    <a:gd name="T29" fmla="*/ 316 h 588"/>
                    <a:gd name="T30" fmla="*/ 220 w 223"/>
                    <a:gd name="T31" fmla="*/ 164 h 588"/>
                    <a:gd name="T32" fmla="*/ 165 w 223"/>
                    <a:gd name="T33" fmla="*/ 103 h 588"/>
                    <a:gd name="T34" fmla="*/ 109 w 223"/>
                    <a:gd name="T35" fmla="*/ 104 h 588"/>
                    <a:gd name="T36" fmla="*/ 113 w 223"/>
                    <a:gd name="T37" fmla="*/ 104 h 588"/>
                    <a:gd name="T38" fmla="*/ 59 w 223"/>
                    <a:gd name="T39" fmla="*/ 103 h 588"/>
                    <a:gd name="T40" fmla="*/ 2 w 223"/>
                    <a:gd name="T41" fmla="*/ 164 h 588"/>
                    <a:gd name="T42" fmla="*/ 0 w 223"/>
                    <a:gd name="T43" fmla="*/ 316 h 588"/>
                    <a:gd name="T44" fmla="*/ 18 w 223"/>
                    <a:gd name="T45" fmla="*/ 331 h 588"/>
                    <a:gd name="T46" fmla="*/ 40 w 223"/>
                    <a:gd name="T47" fmla="*/ 315 h 588"/>
                    <a:gd name="T48" fmla="*/ 37 w 223"/>
                    <a:gd name="T49" fmla="*/ 186 h 588"/>
                    <a:gd name="T50" fmla="*/ 52 w 223"/>
                    <a:gd name="T51" fmla="*/ 185 h 588"/>
                    <a:gd name="T52" fmla="*/ 53 w 223"/>
                    <a:gd name="T53" fmla="*/ 568 h 588"/>
                    <a:gd name="T54" fmla="*/ 76 w 223"/>
                    <a:gd name="T55" fmla="*/ 588 h 588"/>
                    <a:gd name="T56" fmla="*/ 104 w 223"/>
                    <a:gd name="T57" fmla="*/ 567 h 588"/>
                    <a:gd name="T58" fmla="*/ 103 w 223"/>
                    <a:gd name="T59" fmla="*/ 341 h 588"/>
                    <a:gd name="T60" fmla="*/ 112 w 223"/>
                    <a:gd name="T61" fmla="*/ 334 h 588"/>
                    <a:gd name="T62" fmla="*/ 110 w 223"/>
                    <a:gd name="T63" fmla="*/ 334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3" h="588">
                      <a:moveTo>
                        <a:pt x="66" y="44"/>
                      </a:moveTo>
                      <a:cubicBezTo>
                        <a:pt x="66" y="20"/>
                        <a:pt x="86" y="0"/>
                        <a:pt x="111" y="0"/>
                      </a:cubicBezTo>
                      <a:cubicBezTo>
                        <a:pt x="136" y="0"/>
                        <a:pt x="156" y="20"/>
                        <a:pt x="156" y="44"/>
                      </a:cubicBezTo>
                      <a:cubicBezTo>
                        <a:pt x="156" y="69"/>
                        <a:pt x="136" y="89"/>
                        <a:pt x="111" y="89"/>
                      </a:cubicBezTo>
                      <a:cubicBezTo>
                        <a:pt x="86" y="89"/>
                        <a:pt x="66" y="69"/>
                        <a:pt x="66" y="44"/>
                      </a:cubicBezTo>
                      <a:moveTo>
                        <a:pt x="110" y="334"/>
                      </a:moveTo>
                      <a:cubicBezTo>
                        <a:pt x="119" y="332"/>
                        <a:pt x="119" y="341"/>
                        <a:pt x="119" y="341"/>
                      </a:cubicBezTo>
                      <a:cubicBezTo>
                        <a:pt x="119" y="341"/>
                        <a:pt x="118" y="553"/>
                        <a:pt x="118" y="567"/>
                      </a:cubicBezTo>
                      <a:cubicBezTo>
                        <a:pt x="123" y="580"/>
                        <a:pt x="128" y="588"/>
                        <a:pt x="146" y="588"/>
                      </a:cubicBezTo>
                      <a:cubicBezTo>
                        <a:pt x="165" y="588"/>
                        <a:pt x="168" y="573"/>
                        <a:pt x="168" y="568"/>
                      </a:cubicBezTo>
                      <a:cubicBezTo>
                        <a:pt x="168" y="568"/>
                        <a:pt x="168" y="214"/>
                        <a:pt x="170" y="185"/>
                      </a:cubicBezTo>
                      <a:cubicBezTo>
                        <a:pt x="179" y="172"/>
                        <a:pt x="185" y="186"/>
                        <a:pt x="185" y="186"/>
                      </a:cubicBezTo>
                      <a:cubicBezTo>
                        <a:pt x="185" y="186"/>
                        <a:pt x="184" y="292"/>
                        <a:pt x="184" y="315"/>
                      </a:cubicBezTo>
                      <a:cubicBezTo>
                        <a:pt x="184" y="331"/>
                        <a:pt x="200" y="331"/>
                        <a:pt x="204" y="331"/>
                      </a:cubicBezTo>
                      <a:cubicBezTo>
                        <a:pt x="220" y="331"/>
                        <a:pt x="220" y="321"/>
                        <a:pt x="223" y="316"/>
                      </a:cubicBezTo>
                      <a:cubicBezTo>
                        <a:pt x="223" y="316"/>
                        <a:pt x="220" y="196"/>
                        <a:pt x="220" y="164"/>
                      </a:cubicBezTo>
                      <a:cubicBezTo>
                        <a:pt x="215" y="116"/>
                        <a:pt x="179" y="107"/>
                        <a:pt x="165" y="103"/>
                      </a:cubicBezTo>
                      <a:cubicBezTo>
                        <a:pt x="165" y="103"/>
                        <a:pt x="120" y="104"/>
                        <a:pt x="109" y="104"/>
                      </a:cubicBezTo>
                      <a:cubicBezTo>
                        <a:pt x="113" y="104"/>
                        <a:pt x="113" y="104"/>
                        <a:pt x="113" y="104"/>
                      </a:cubicBezTo>
                      <a:cubicBezTo>
                        <a:pt x="103" y="104"/>
                        <a:pt x="59" y="103"/>
                        <a:pt x="59" y="103"/>
                      </a:cubicBezTo>
                      <a:cubicBezTo>
                        <a:pt x="45" y="107"/>
                        <a:pt x="7" y="116"/>
                        <a:pt x="2" y="164"/>
                      </a:cubicBezTo>
                      <a:cubicBezTo>
                        <a:pt x="2" y="196"/>
                        <a:pt x="0" y="316"/>
                        <a:pt x="0" y="316"/>
                      </a:cubicBezTo>
                      <a:cubicBezTo>
                        <a:pt x="2" y="321"/>
                        <a:pt x="3" y="331"/>
                        <a:pt x="18" y="331"/>
                      </a:cubicBezTo>
                      <a:cubicBezTo>
                        <a:pt x="23" y="331"/>
                        <a:pt x="38" y="331"/>
                        <a:pt x="40" y="315"/>
                      </a:cubicBezTo>
                      <a:cubicBezTo>
                        <a:pt x="38" y="292"/>
                        <a:pt x="37" y="186"/>
                        <a:pt x="37" y="186"/>
                      </a:cubicBezTo>
                      <a:cubicBezTo>
                        <a:pt x="37" y="186"/>
                        <a:pt x="45" y="172"/>
                        <a:pt x="52" y="185"/>
                      </a:cubicBezTo>
                      <a:cubicBezTo>
                        <a:pt x="53" y="214"/>
                        <a:pt x="53" y="568"/>
                        <a:pt x="53" y="568"/>
                      </a:cubicBezTo>
                      <a:cubicBezTo>
                        <a:pt x="55" y="573"/>
                        <a:pt x="59" y="588"/>
                        <a:pt x="76" y="588"/>
                      </a:cubicBezTo>
                      <a:cubicBezTo>
                        <a:pt x="95" y="588"/>
                        <a:pt x="99" y="580"/>
                        <a:pt x="104" y="567"/>
                      </a:cubicBezTo>
                      <a:cubicBezTo>
                        <a:pt x="104" y="553"/>
                        <a:pt x="103" y="341"/>
                        <a:pt x="103" y="341"/>
                      </a:cubicBezTo>
                      <a:cubicBezTo>
                        <a:pt x="103" y="341"/>
                        <a:pt x="103" y="332"/>
                        <a:pt x="112" y="334"/>
                      </a:cubicBezTo>
                      <a:cubicBezTo>
                        <a:pt x="110" y="334"/>
                        <a:pt x="110" y="334"/>
                        <a:pt x="110" y="334"/>
                      </a:cubicBezTo>
                      <a:close/>
                    </a:path>
                  </a:pathLst>
                </a:custGeom>
                <a:grpFill/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2" name="Freeform 21">
                  <a:extLst>
                    <a:ext uri="{FF2B5EF4-FFF2-40B4-BE49-F238E27FC236}">
                      <a16:creationId xmlns:a16="http://schemas.microsoft.com/office/drawing/2014/main" id="{E7CF604D-BCA8-318E-8C6C-5A31355E21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313" y="1758950"/>
                  <a:ext cx="500063" cy="785813"/>
                </a:xfrm>
                <a:custGeom>
                  <a:avLst/>
                  <a:gdLst>
                    <a:gd name="T0" fmla="*/ 128 w 133"/>
                    <a:gd name="T1" fmla="*/ 121 h 210"/>
                    <a:gd name="T2" fmla="*/ 121 w 133"/>
                    <a:gd name="T3" fmla="*/ 0 h 210"/>
                    <a:gd name="T4" fmla="*/ 111 w 133"/>
                    <a:gd name="T5" fmla="*/ 0 h 210"/>
                    <a:gd name="T6" fmla="*/ 67 w 133"/>
                    <a:gd name="T7" fmla="*/ 99 h 210"/>
                    <a:gd name="T8" fmla="*/ 22 w 133"/>
                    <a:gd name="T9" fmla="*/ 0 h 210"/>
                    <a:gd name="T10" fmla="*/ 12 w 133"/>
                    <a:gd name="T11" fmla="*/ 1 h 210"/>
                    <a:gd name="T12" fmla="*/ 5 w 133"/>
                    <a:gd name="T13" fmla="*/ 121 h 210"/>
                    <a:gd name="T14" fmla="*/ 1 w 133"/>
                    <a:gd name="T15" fmla="*/ 210 h 210"/>
                    <a:gd name="T16" fmla="*/ 72 w 133"/>
                    <a:gd name="T17" fmla="*/ 209 h 210"/>
                    <a:gd name="T18" fmla="*/ 72 w 133"/>
                    <a:gd name="T19" fmla="*/ 208 h 210"/>
                    <a:gd name="T20" fmla="*/ 133 w 133"/>
                    <a:gd name="T21" fmla="*/ 210 h 210"/>
                    <a:gd name="T22" fmla="*/ 128 w 133"/>
                    <a:gd name="T23" fmla="*/ 121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3" h="210">
                      <a:moveTo>
                        <a:pt x="128" y="121"/>
                      </a:moveTo>
                      <a:cubicBezTo>
                        <a:pt x="116" y="94"/>
                        <a:pt x="121" y="0"/>
                        <a:pt x="12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7" y="30"/>
                        <a:pt x="83" y="93"/>
                        <a:pt x="67" y="99"/>
                      </a:cubicBezTo>
                      <a:cubicBezTo>
                        <a:pt x="50" y="92"/>
                        <a:pt x="26" y="29"/>
                        <a:pt x="22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7" y="94"/>
                        <a:pt x="5" y="121"/>
                      </a:cubicBezTo>
                      <a:cubicBezTo>
                        <a:pt x="5" y="123"/>
                        <a:pt x="0" y="207"/>
                        <a:pt x="1" y="210"/>
                      </a:cubicBezTo>
                      <a:cubicBezTo>
                        <a:pt x="1" y="210"/>
                        <a:pt x="60" y="208"/>
                        <a:pt x="72" y="209"/>
                      </a:cubicBezTo>
                      <a:cubicBezTo>
                        <a:pt x="72" y="209"/>
                        <a:pt x="72" y="209"/>
                        <a:pt x="72" y="208"/>
                      </a:cubicBezTo>
                      <a:cubicBezTo>
                        <a:pt x="91" y="208"/>
                        <a:pt x="133" y="210"/>
                        <a:pt x="133" y="210"/>
                      </a:cubicBezTo>
                      <a:cubicBezTo>
                        <a:pt x="133" y="207"/>
                        <a:pt x="130" y="122"/>
                        <a:pt x="128" y="121"/>
                      </a:cubicBezTo>
                    </a:path>
                  </a:pathLst>
                </a:custGeom>
                <a:solidFill>
                  <a:srgbClr val="F0F0F0"/>
                </a:solidFill>
                <a:ln w="14288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250" name="Gruppieren 46">
              <a:extLst>
                <a:ext uri="{FF2B5EF4-FFF2-40B4-BE49-F238E27FC236}">
                  <a16:creationId xmlns:a16="http://schemas.microsoft.com/office/drawing/2014/main" id="{3AC581DC-079F-4DCA-7205-C27D64A356E4}"/>
                </a:ext>
              </a:extLst>
            </p:cNvPr>
            <p:cNvGrpSpPr/>
            <p:nvPr/>
          </p:nvGrpSpPr>
          <p:grpSpPr>
            <a:xfrm>
              <a:off x="5716741" y="3899787"/>
              <a:ext cx="1970852" cy="814877"/>
              <a:chOff x="396521" y="3328561"/>
              <a:chExt cx="1970852" cy="814877"/>
            </a:xfrm>
            <a:grpFill/>
          </p:grpSpPr>
          <p:sp>
            <p:nvSpPr>
              <p:cNvPr id="251" name="Textfeld 47">
                <a:extLst>
                  <a:ext uri="{FF2B5EF4-FFF2-40B4-BE49-F238E27FC236}">
                    <a16:creationId xmlns:a16="http://schemas.microsoft.com/office/drawing/2014/main" id="{D858C19F-BDA7-533E-6013-00AE913BBB58}"/>
                  </a:ext>
                </a:extLst>
              </p:cNvPr>
              <p:cNvSpPr txBox="1"/>
              <p:nvPr/>
            </p:nvSpPr>
            <p:spPr>
              <a:xfrm>
                <a:off x="425504" y="3328561"/>
                <a:ext cx="1941869" cy="7043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3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240</a:t>
                </a:r>
                <a:r>
                  <a:rPr kumimoji="0" lang="de-DE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Pers</a:t>
                </a:r>
                <a:endParaRPr kumimoji="0" lang="de-DE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Textfeld 48">
                <a:extLst>
                  <a:ext uri="{FF2B5EF4-FFF2-40B4-BE49-F238E27FC236}">
                    <a16:creationId xmlns:a16="http://schemas.microsoft.com/office/drawing/2014/main" id="{6883DCED-0DB2-D646-BE7D-509DA61EDA58}"/>
                  </a:ext>
                </a:extLst>
              </p:cNvPr>
              <p:cNvSpPr txBox="1"/>
              <p:nvPr/>
            </p:nvSpPr>
            <p:spPr bwMode="gray">
              <a:xfrm>
                <a:off x="396521" y="3932132"/>
                <a:ext cx="929358" cy="2113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lvl="0" algn="ctr">
                  <a:spcAft>
                    <a:spcPts val="600"/>
                  </a:spcAft>
                  <a:defRPr sz="1200">
                    <a:solidFill>
                      <a:prstClr val="black"/>
                    </a:solidFill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Placeholder</a:t>
                </a:r>
              </a:p>
            </p:txBody>
          </p:sp>
        </p:grpSp>
      </p:grpSp>
      <p:sp>
        <p:nvSpPr>
          <p:cNvPr id="277" name="Freeform 7">
            <a:extLst>
              <a:ext uri="{FF2B5EF4-FFF2-40B4-BE49-F238E27FC236}">
                <a16:creationId xmlns:a16="http://schemas.microsoft.com/office/drawing/2014/main" id="{8CD2BD09-8BBC-09AE-14A6-CB7228E78020}"/>
              </a:ext>
            </a:extLst>
          </p:cNvPr>
          <p:cNvSpPr>
            <a:spLocks noEditPoints="1"/>
          </p:cNvSpPr>
          <p:nvPr/>
        </p:nvSpPr>
        <p:spPr bwMode="auto">
          <a:xfrm>
            <a:off x="7624780" y="5921042"/>
            <a:ext cx="1318716" cy="503134"/>
          </a:xfrm>
          <a:custGeom>
            <a:avLst/>
            <a:gdLst>
              <a:gd name="T0" fmla="*/ 7 w 486"/>
              <a:gd name="T1" fmla="*/ 113 h 186"/>
              <a:gd name="T2" fmla="*/ 364 w 486"/>
              <a:gd name="T3" fmla="*/ 0 h 186"/>
              <a:gd name="T4" fmla="*/ 10 w 486"/>
              <a:gd name="T5" fmla="*/ 117 h 186"/>
              <a:gd name="T6" fmla="*/ 0 w 486"/>
              <a:gd name="T7" fmla="*/ 152 h 186"/>
              <a:gd name="T8" fmla="*/ 14 w 486"/>
              <a:gd name="T9" fmla="*/ 152 h 186"/>
              <a:gd name="T10" fmla="*/ 17 w 486"/>
              <a:gd name="T11" fmla="*/ 153 h 186"/>
              <a:gd name="T12" fmla="*/ 16 w 486"/>
              <a:gd name="T13" fmla="*/ 161 h 186"/>
              <a:gd name="T14" fmla="*/ 66 w 486"/>
              <a:gd name="T15" fmla="*/ 161 h 186"/>
              <a:gd name="T16" fmla="*/ 65 w 486"/>
              <a:gd name="T17" fmla="*/ 153 h 186"/>
              <a:gd name="T18" fmla="*/ 79 w 486"/>
              <a:gd name="T19" fmla="*/ 152 h 186"/>
              <a:gd name="T20" fmla="*/ 81 w 486"/>
              <a:gd name="T21" fmla="*/ 160 h 186"/>
              <a:gd name="T22" fmla="*/ 106 w 486"/>
              <a:gd name="T23" fmla="*/ 186 h 186"/>
              <a:gd name="T24" fmla="*/ 131 w 486"/>
              <a:gd name="T25" fmla="*/ 160 h 186"/>
              <a:gd name="T26" fmla="*/ 132 w 486"/>
              <a:gd name="T27" fmla="*/ 152 h 186"/>
              <a:gd name="T28" fmla="*/ 140 w 486"/>
              <a:gd name="T29" fmla="*/ 152 h 186"/>
              <a:gd name="T30" fmla="*/ 150 w 486"/>
              <a:gd name="T31" fmla="*/ 129 h 186"/>
              <a:gd name="T32" fmla="*/ 10 w 486"/>
              <a:gd name="T33" fmla="*/ 117 h 186"/>
              <a:gd name="T34" fmla="*/ 486 w 486"/>
              <a:gd name="T35" fmla="*/ 87 h 186"/>
              <a:gd name="T36" fmla="*/ 486 w 486"/>
              <a:gd name="T37" fmla="*/ 157 h 186"/>
              <a:gd name="T38" fmla="*/ 460 w 486"/>
              <a:gd name="T39" fmla="*/ 166 h 186"/>
              <a:gd name="T40" fmla="*/ 453 w 486"/>
              <a:gd name="T41" fmla="*/ 155 h 186"/>
              <a:gd name="T42" fmla="*/ 454 w 486"/>
              <a:gd name="T43" fmla="*/ 161 h 186"/>
              <a:gd name="T44" fmla="*/ 404 w 486"/>
              <a:gd name="T45" fmla="*/ 161 h 186"/>
              <a:gd name="T46" fmla="*/ 405 w 486"/>
              <a:gd name="T47" fmla="*/ 153 h 186"/>
              <a:gd name="T48" fmla="*/ 398 w 486"/>
              <a:gd name="T49" fmla="*/ 152 h 186"/>
              <a:gd name="T50" fmla="*/ 348 w 486"/>
              <a:gd name="T51" fmla="*/ 158 h 186"/>
              <a:gd name="T52" fmla="*/ 339 w 486"/>
              <a:gd name="T53" fmla="*/ 152 h 186"/>
              <a:gd name="T54" fmla="*/ 338 w 486"/>
              <a:gd name="T55" fmla="*/ 160 h 186"/>
              <a:gd name="T56" fmla="*/ 313 w 486"/>
              <a:gd name="T57" fmla="*/ 186 h 186"/>
              <a:gd name="T58" fmla="*/ 288 w 486"/>
              <a:gd name="T59" fmla="*/ 160 h 186"/>
              <a:gd name="T60" fmla="*/ 286 w 486"/>
              <a:gd name="T61" fmla="*/ 152 h 186"/>
              <a:gd name="T62" fmla="*/ 277 w 486"/>
              <a:gd name="T63" fmla="*/ 158 h 186"/>
              <a:gd name="T64" fmla="*/ 267 w 486"/>
              <a:gd name="T65" fmla="*/ 152 h 186"/>
              <a:gd name="T66" fmla="*/ 257 w 486"/>
              <a:gd name="T67" fmla="*/ 129 h 186"/>
              <a:gd name="T68" fmla="*/ 391 w 486"/>
              <a:gd name="T69" fmla="*/ 117 h 186"/>
              <a:gd name="T70" fmla="*/ 463 w 486"/>
              <a:gd name="T71" fmla="*/ 22 h 186"/>
              <a:gd name="T72" fmla="*/ 486 w 486"/>
              <a:gd name="T73" fmla="*/ 86 h 186"/>
              <a:gd name="T74" fmla="*/ 463 w 486"/>
              <a:gd name="T75" fmla="*/ 31 h 186"/>
              <a:gd name="T76" fmla="*/ 425 w 486"/>
              <a:gd name="T77" fmla="*/ 84 h 186"/>
              <a:gd name="T78" fmla="*/ 463 w 486"/>
              <a:gd name="T79" fmla="*/ 88 h 186"/>
              <a:gd name="T80" fmla="*/ 484 w 486"/>
              <a:gd name="T81" fmla="*/ 87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86" h="186">
                <a:moveTo>
                  <a:pt x="364" y="113"/>
                </a:moveTo>
                <a:cubicBezTo>
                  <a:pt x="7" y="113"/>
                  <a:pt x="7" y="113"/>
                  <a:pt x="7" y="113"/>
                </a:cubicBezTo>
                <a:cubicBezTo>
                  <a:pt x="7" y="0"/>
                  <a:pt x="7" y="0"/>
                  <a:pt x="7" y="0"/>
                </a:cubicBezTo>
                <a:cubicBezTo>
                  <a:pt x="364" y="0"/>
                  <a:pt x="364" y="0"/>
                  <a:pt x="364" y="0"/>
                </a:cubicBezTo>
                <a:lnTo>
                  <a:pt x="364" y="113"/>
                </a:lnTo>
                <a:close/>
                <a:moveTo>
                  <a:pt x="10" y="117"/>
                </a:moveTo>
                <a:cubicBezTo>
                  <a:pt x="0" y="129"/>
                  <a:pt x="0" y="129"/>
                  <a:pt x="0" y="129"/>
                </a:cubicBezTo>
                <a:cubicBezTo>
                  <a:pt x="0" y="152"/>
                  <a:pt x="0" y="152"/>
                  <a:pt x="0" y="152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6" y="155"/>
                  <a:pt x="16" y="158"/>
                  <a:pt x="16" y="160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6" y="174"/>
                  <a:pt x="27" y="186"/>
                  <a:pt x="41" y="186"/>
                </a:cubicBezTo>
                <a:cubicBezTo>
                  <a:pt x="55" y="186"/>
                  <a:pt x="66" y="174"/>
                  <a:pt x="66" y="161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6" y="158"/>
                  <a:pt x="65" y="155"/>
                  <a:pt x="65" y="153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79" y="152"/>
                  <a:pt x="79" y="152"/>
                  <a:pt x="79" y="152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1" y="155"/>
                  <a:pt x="81" y="158"/>
                  <a:pt x="81" y="160"/>
                </a:cubicBezTo>
                <a:cubicBezTo>
                  <a:pt x="81" y="161"/>
                  <a:pt x="81" y="161"/>
                  <a:pt x="81" y="161"/>
                </a:cubicBezTo>
                <a:cubicBezTo>
                  <a:pt x="81" y="174"/>
                  <a:pt x="92" y="186"/>
                  <a:pt x="106" y="186"/>
                </a:cubicBezTo>
                <a:cubicBezTo>
                  <a:pt x="120" y="186"/>
                  <a:pt x="131" y="174"/>
                  <a:pt x="131" y="161"/>
                </a:cubicBezTo>
                <a:cubicBezTo>
                  <a:pt x="131" y="160"/>
                  <a:pt x="131" y="160"/>
                  <a:pt x="131" y="160"/>
                </a:cubicBezTo>
                <a:cubicBezTo>
                  <a:pt x="131" y="158"/>
                  <a:pt x="130" y="155"/>
                  <a:pt x="129" y="153"/>
                </a:cubicBezTo>
                <a:cubicBezTo>
                  <a:pt x="132" y="152"/>
                  <a:pt x="132" y="152"/>
                  <a:pt x="132" y="152"/>
                </a:cubicBezTo>
                <a:cubicBezTo>
                  <a:pt x="135" y="152"/>
                  <a:pt x="135" y="152"/>
                  <a:pt x="135" y="152"/>
                </a:cubicBezTo>
                <a:cubicBezTo>
                  <a:pt x="140" y="152"/>
                  <a:pt x="140" y="152"/>
                  <a:pt x="140" y="152"/>
                </a:cubicBezTo>
                <a:cubicBezTo>
                  <a:pt x="150" y="152"/>
                  <a:pt x="150" y="152"/>
                  <a:pt x="150" y="152"/>
                </a:cubicBezTo>
                <a:cubicBezTo>
                  <a:pt x="150" y="129"/>
                  <a:pt x="150" y="129"/>
                  <a:pt x="150" y="129"/>
                </a:cubicBezTo>
                <a:cubicBezTo>
                  <a:pt x="140" y="117"/>
                  <a:pt x="140" y="117"/>
                  <a:pt x="140" y="117"/>
                </a:cubicBezTo>
                <a:lnTo>
                  <a:pt x="10" y="117"/>
                </a:lnTo>
                <a:close/>
                <a:moveTo>
                  <a:pt x="486" y="86"/>
                </a:moveTo>
                <a:cubicBezTo>
                  <a:pt x="486" y="87"/>
                  <a:pt x="486" y="87"/>
                  <a:pt x="486" y="87"/>
                </a:cubicBezTo>
                <a:cubicBezTo>
                  <a:pt x="486" y="94"/>
                  <a:pt x="486" y="94"/>
                  <a:pt x="486" y="94"/>
                </a:cubicBezTo>
                <a:cubicBezTo>
                  <a:pt x="486" y="157"/>
                  <a:pt x="486" y="157"/>
                  <a:pt x="486" y="157"/>
                </a:cubicBezTo>
                <a:cubicBezTo>
                  <a:pt x="477" y="166"/>
                  <a:pt x="477" y="166"/>
                  <a:pt x="477" y="166"/>
                </a:cubicBezTo>
                <a:cubicBezTo>
                  <a:pt x="460" y="166"/>
                  <a:pt x="460" y="166"/>
                  <a:pt x="460" y="166"/>
                </a:cubicBezTo>
                <a:cubicBezTo>
                  <a:pt x="460" y="158"/>
                  <a:pt x="461" y="155"/>
                  <a:pt x="460" y="155"/>
                </a:cubicBezTo>
                <a:cubicBezTo>
                  <a:pt x="458" y="155"/>
                  <a:pt x="453" y="155"/>
                  <a:pt x="453" y="155"/>
                </a:cubicBezTo>
                <a:cubicBezTo>
                  <a:pt x="454" y="157"/>
                  <a:pt x="454" y="159"/>
                  <a:pt x="454" y="160"/>
                </a:cubicBezTo>
                <a:cubicBezTo>
                  <a:pt x="454" y="161"/>
                  <a:pt x="454" y="161"/>
                  <a:pt x="454" y="161"/>
                </a:cubicBezTo>
                <a:cubicBezTo>
                  <a:pt x="454" y="174"/>
                  <a:pt x="443" y="186"/>
                  <a:pt x="429" y="186"/>
                </a:cubicBezTo>
                <a:cubicBezTo>
                  <a:pt x="415" y="186"/>
                  <a:pt x="404" y="174"/>
                  <a:pt x="404" y="161"/>
                </a:cubicBezTo>
                <a:cubicBezTo>
                  <a:pt x="404" y="160"/>
                  <a:pt x="404" y="160"/>
                  <a:pt x="404" y="160"/>
                </a:cubicBezTo>
                <a:cubicBezTo>
                  <a:pt x="404" y="158"/>
                  <a:pt x="404" y="155"/>
                  <a:pt x="405" y="153"/>
                </a:cubicBezTo>
                <a:cubicBezTo>
                  <a:pt x="403" y="152"/>
                  <a:pt x="403" y="152"/>
                  <a:pt x="403" y="152"/>
                </a:cubicBezTo>
                <a:cubicBezTo>
                  <a:pt x="398" y="152"/>
                  <a:pt x="398" y="152"/>
                  <a:pt x="398" y="152"/>
                </a:cubicBezTo>
                <a:cubicBezTo>
                  <a:pt x="394" y="158"/>
                  <a:pt x="394" y="158"/>
                  <a:pt x="394" y="158"/>
                </a:cubicBezTo>
                <a:cubicBezTo>
                  <a:pt x="348" y="158"/>
                  <a:pt x="348" y="158"/>
                  <a:pt x="348" y="158"/>
                </a:cubicBezTo>
                <a:cubicBezTo>
                  <a:pt x="343" y="152"/>
                  <a:pt x="343" y="152"/>
                  <a:pt x="343" y="152"/>
                </a:cubicBezTo>
                <a:cubicBezTo>
                  <a:pt x="339" y="152"/>
                  <a:pt x="339" y="152"/>
                  <a:pt x="339" y="152"/>
                </a:cubicBezTo>
                <a:cubicBezTo>
                  <a:pt x="337" y="155"/>
                  <a:pt x="337" y="155"/>
                  <a:pt x="337" y="155"/>
                </a:cubicBezTo>
                <a:cubicBezTo>
                  <a:pt x="337" y="157"/>
                  <a:pt x="338" y="159"/>
                  <a:pt x="338" y="160"/>
                </a:cubicBezTo>
                <a:cubicBezTo>
                  <a:pt x="338" y="161"/>
                  <a:pt x="338" y="161"/>
                  <a:pt x="338" y="161"/>
                </a:cubicBezTo>
                <a:cubicBezTo>
                  <a:pt x="338" y="174"/>
                  <a:pt x="327" y="186"/>
                  <a:pt x="313" y="186"/>
                </a:cubicBezTo>
                <a:cubicBezTo>
                  <a:pt x="299" y="186"/>
                  <a:pt x="288" y="174"/>
                  <a:pt x="288" y="161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8" y="158"/>
                  <a:pt x="288" y="155"/>
                  <a:pt x="289" y="153"/>
                </a:cubicBezTo>
                <a:cubicBezTo>
                  <a:pt x="286" y="152"/>
                  <a:pt x="286" y="152"/>
                  <a:pt x="286" y="152"/>
                </a:cubicBezTo>
                <a:cubicBezTo>
                  <a:pt x="282" y="152"/>
                  <a:pt x="282" y="152"/>
                  <a:pt x="282" y="152"/>
                </a:cubicBezTo>
                <a:cubicBezTo>
                  <a:pt x="277" y="158"/>
                  <a:pt x="277" y="158"/>
                  <a:pt x="277" y="158"/>
                </a:cubicBezTo>
                <a:cubicBezTo>
                  <a:pt x="271" y="152"/>
                  <a:pt x="271" y="152"/>
                  <a:pt x="271" y="152"/>
                </a:cubicBezTo>
                <a:cubicBezTo>
                  <a:pt x="267" y="152"/>
                  <a:pt x="267" y="152"/>
                  <a:pt x="267" y="152"/>
                </a:cubicBezTo>
                <a:cubicBezTo>
                  <a:pt x="257" y="152"/>
                  <a:pt x="257" y="152"/>
                  <a:pt x="257" y="152"/>
                </a:cubicBezTo>
                <a:cubicBezTo>
                  <a:pt x="257" y="129"/>
                  <a:pt x="257" y="129"/>
                  <a:pt x="257" y="129"/>
                </a:cubicBezTo>
                <a:cubicBezTo>
                  <a:pt x="267" y="117"/>
                  <a:pt x="267" y="117"/>
                  <a:pt x="267" y="117"/>
                </a:cubicBezTo>
                <a:cubicBezTo>
                  <a:pt x="391" y="117"/>
                  <a:pt x="391" y="117"/>
                  <a:pt x="391" y="117"/>
                </a:cubicBezTo>
                <a:cubicBezTo>
                  <a:pt x="391" y="22"/>
                  <a:pt x="391" y="22"/>
                  <a:pt x="391" y="22"/>
                </a:cubicBezTo>
                <a:cubicBezTo>
                  <a:pt x="463" y="22"/>
                  <a:pt x="463" y="22"/>
                  <a:pt x="463" y="22"/>
                </a:cubicBezTo>
                <a:cubicBezTo>
                  <a:pt x="463" y="23"/>
                  <a:pt x="463" y="23"/>
                  <a:pt x="463" y="23"/>
                </a:cubicBezTo>
                <a:lnTo>
                  <a:pt x="486" y="86"/>
                </a:lnTo>
                <a:close/>
                <a:moveTo>
                  <a:pt x="484" y="87"/>
                </a:moveTo>
                <a:cubicBezTo>
                  <a:pt x="463" y="31"/>
                  <a:pt x="463" y="31"/>
                  <a:pt x="463" y="31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60" y="88"/>
                  <a:pt x="460" y="88"/>
                  <a:pt x="460" y="88"/>
                </a:cubicBezTo>
                <a:cubicBezTo>
                  <a:pt x="463" y="88"/>
                  <a:pt x="463" y="88"/>
                  <a:pt x="463" y="88"/>
                </a:cubicBezTo>
                <a:cubicBezTo>
                  <a:pt x="484" y="91"/>
                  <a:pt x="484" y="91"/>
                  <a:pt x="484" y="91"/>
                </a:cubicBezTo>
                <a:lnTo>
                  <a:pt x="484" y="8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8" name="Freeform 8">
            <a:extLst>
              <a:ext uri="{FF2B5EF4-FFF2-40B4-BE49-F238E27FC236}">
                <a16:creationId xmlns:a16="http://schemas.microsoft.com/office/drawing/2014/main" id="{7D4A8275-744A-0F53-57CE-6DBFDDDAE6BD}"/>
              </a:ext>
            </a:extLst>
          </p:cNvPr>
          <p:cNvSpPr>
            <a:spLocks noEditPoints="1"/>
          </p:cNvSpPr>
          <p:nvPr/>
        </p:nvSpPr>
        <p:spPr bwMode="auto">
          <a:xfrm>
            <a:off x="7624780" y="5921042"/>
            <a:ext cx="1318716" cy="503134"/>
          </a:xfrm>
          <a:custGeom>
            <a:avLst/>
            <a:gdLst>
              <a:gd name="T0" fmla="*/ 7 w 486"/>
              <a:gd name="T1" fmla="*/ 113 h 186"/>
              <a:gd name="T2" fmla="*/ 364 w 486"/>
              <a:gd name="T3" fmla="*/ 0 h 186"/>
              <a:gd name="T4" fmla="*/ 10 w 486"/>
              <a:gd name="T5" fmla="*/ 117 h 186"/>
              <a:gd name="T6" fmla="*/ 0 w 486"/>
              <a:gd name="T7" fmla="*/ 152 h 186"/>
              <a:gd name="T8" fmla="*/ 14 w 486"/>
              <a:gd name="T9" fmla="*/ 152 h 186"/>
              <a:gd name="T10" fmla="*/ 17 w 486"/>
              <a:gd name="T11" fmla="*/ 153 h 186"/>
              <a:gd name="T12" fmla="*/ 16 w 486"/>
              <a:gd name="T13" fmla="*/ 161 h 186"/>
              <a:gd name="T14" fmla="*/ 66 w 486"/>
              <a:gd name="T15" fmla="*/ 161 h 186"/>
              <a:gd name="T16" fmla="*/ 65 w 486"/>
              <a:gd name="T17" fmla="*/ 153 h 186"/>
              <a:gd name="T18" fmla="*/ 79 w 486"/>
              <a:gd name="T19" fmla="*/ 152 h 186"/>
              <a:gd name="T20" fmla="*/ 81 w 486"/>
              <a:gd name="T21" fmla="*/ 160 h 186"/>
              <a:gd name="T22" fmla="*/ 106 w 486"/>
              <a:gd name="T23" fmla="*/ 186 h 186"/>
              <a:gd name="T24" fmla="*/ 131 w 486"/>
              <a:gd name="T25" fmla="*/ 160 h 186"/>
              <a:gd name="T26" fmla="*/ 132 w 486"/>
              <a:gd name="T27" fmla="*/ 152 h 186"/>
              <a:gd name="T28" fmla="*/ 140 w 486"/>
              <a:gd name="T29" fmla="*/ 152 h 186"/>
              <a:gd name="T30" fmla="*/ 150 w 486"/>
              <a:gd name="T31" fmla="*/ 129 h 186"/>
              <a:gd name="T32" fmla="*/ 10 w 486"/>
              <a:gd name="T33" fmla="*/ 117 h 186"/>
              <a:gd name="T34" fmla="*/ 486 w 486"/>
              <a:gd name="T35" fmla="*/ 87 h 186"/>
              <a:gd name="T36" fmla="*/ 486 w 486"/>
              <a:gd name="T37" fmla="*/ 157 h 186"/>
              <a:gd name="T38" fmla="*/ 460 w 486"/>
              <a:gd name="T39" fmla="*/ 166 h 186"/>
              <a:gd name="T40" fmla="*/ 453 w 486"/>
              <a:gd name="T41" fmla="*/ 155 h 186"/>
              <a:gd name="T42" fmla="*/ 454 w 486"/>
              <a:gd name="T43" fmla="*/ 161 h 186"/>
              <a:gd name="T44" fmla="*/ 404 w 486"/>
              <a:gd name="T45" fmla="*/ 161 h 186"/>
              <a:gd name="T46" fmla="*/ 405 w 486"/>
              <a:gd name="T47" fmla="*/ 153 h 186"/>
              <a:gd name="T48" fmla="*/ 398 w 486"/>
              <a:gd name="T49" fmla="*/ 152 h 186"/>
              <a:gd name="T50" fmla="*/ 348 w 486"/>
              <a:gd name="T51" fmla="*/ 158 h 186"/>
              <a:gd name="T52" fmla="*/ 339 w 486"/>
              <a:gd name="T53" fmla="*/ 152 h 186"/>
              <a:gd name="T54" fmla="*/ 338 w 486"/>
              <a:gd name="T55" fmla="*/ 160 h 186"/>
              <a:gd name="T56" fmla="*/ 313 w 486"/>
              <a:gd name="T57" fmla="*/ 186 h 186"/>
              <a:gd name="T58" fmla="*/ 288 w 486"/>
              <a:gd name="T59" fmla="*/ 160 h 186"/>
              <a:gd name="T60" fmla="*/ 286 w 486"/>
              <a:gd name="T61" fmla="*/ 152 h 186"/>
              <a:gd name="T62" fmla="*/ 277 w 486"/>
              <a:gd name="T63" fmla="*/ 158 h 186"/>
              <a:gd name="T64" fmla="*/ 267 w 486"/>
              <a:gd name="T65" fmla="*/ 152 h 186"/>
              <a:gd name="T66" fmla="*/ 257 w 486"/>
              <a:gd name="T67" fmla="*/ 129 h 186"/>
              <a:gd name="T68" fmla="*/ 391 w 486"/>
              <a:gd name="T69" fmla="*/ 117 h 186"/>
              <a:gd name="T70" fmla="*/ 463 w 486"/>
              <a:gd name="T71" fmla="*/ 22 h 186"/>
              <a:gd name="T72" fmla="*/ 486 w 486"/>
              <a:gd name="T73" fmla="*/ 86 h 186"/>
              <a:gd name="T74" fmla="*/ 463 w 486"/>
              <a:gd name="T75" fmla="*/ 31 h 186"/>
              <a:gd name="T76" fmla="*/ 425 w 486"/>
              <a:gd name="T77" fmla="*/ 84 h 186"/>
              <a:gd name="T78" fmla="*/ 463 w 486"/>
              <a:gd name="T79" fmla="*/ 88 h 186"/>
              <a:gd name="T80" fmla="*/ 484 w 486"/>
              <a:gd name="T81" fmla="*/ 87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86" h="186">
                <a:moveTo>
                  <a:pt x="364" y="113"/>
                </a:moveTo>
                <a:cubicBezTo>
                  <a:pt x="7" y="113"/>
                  <a:pt x="7" y="113"/>
                  <a:pt x="7" y="113"/>
                </a:cubicBezTo>
                <a:cubicBezTo>
                  <a:pt x="7" y="0"/>
                  <a:pt x="7" y="0"/>
                  <a:pt x="7" y="0"/>
                </a:cubicBezTo>
                <a:cubicBezTo>
                  <a:pt x="364" y="0"/>
                  <a:pt x="364" y="0"/>
                  <a:pt x="364" y="0"/>
                </a:cubicBezTo>
                <a:lnTo>
                  <a:pt x="364" y="113"/>
                </a:lnTo>
                <a:close/>
                <a:moveTo>
                  <a:pt x="10" y="117"/>
                </a:moveTo>
                <a:cubicBezTo>
                  <a:pt x="0" y="129"/>
                  <a:pt x="0" y="129"/>
                  <a:pt x="0" y="129"/>
                </a:cubicBezTo>
                <a:cubicBezTo>
                  <a:pt x="0" y="152"/>
                  <a:pt x="0" y="152"/>
                  <a:pt x="0" y="152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4" y="152"/>
                  <a:pt x="14" y="152"/>
                  <a:pt x="14" y="152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6" y="155"/>
                  <a:pt x="16" y="158"/>
                  <a:pt x="16" y="160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6" y="174"/>
                  <a:pt x="27" y="186"/>
                  <a:pt x="41" y="186"/>
                </a:cubicBezTo>
                <a:cubicBezTo>
                  <a:pt x="55" y="186"/>
                  <a:pt x="66" y="174"/>
                  <a:pt x="66" y="161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6" y="158"/>
                  <a:pt x="65" y="155"/>
                  <a:pt x="65" y="153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79" y="152"/>
                  <a:pt x="79" y="152"/>
                  <a:pt x="79" y="152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1" y="155"/>
                  <a:pt x="81" y="158"/>
                  <a:pt x="81" y="160"/>
                </a:cubicBezTo>
                <a:cubicBezTo>
                  <a:pt x="81" y="161"/>
                  <a:pt x="81" y="161"/>
                  <a:pt x="81" y="161"/>
                </a:cubicBezTo>
                <a:cubicBezTo>
                  <a:pt x="81" y="174"/>
                  <a:pt x="92" y="186"/>
                  <a:pt x="106" y="186"/>
                </a:cubicBezTo>
                <a:cubicBezTo>
                  <a:pt x="120" y="186"/>
                  <a:pt x="131" y="174"/>
                  <a:pt x="131" y="161"/>
                </a:cubicBezTo>
                <a:cubicBezTo>
                  <a:pt x="131" y="160"/>
                  <a:pt x="131" y="160"/>
                  <a:pt x="131" y="160"/>
                </a:cubicBezTo>
                <a:cubicBezTo>
                  <a:pt x="131" y="158"/>
                  <a:pt x="130" y="155"/>
                  <a:pt x="129" y="153"/>
                </a:cubicBezTo>
                <a:cubicBezTo>
                  <a:pt x="132" y="152"/>
                  <a:pt x="132" y="152"/>
                  <a:pt x="132" y="152"/>
                </a:cubicBezTo>
                <a:cubicBezTo>
                  <a:pt x="135" y="152"/>
                  <a:pt x="135" y="152"/>
                  <a:pt x="135" y="152"/>
                </a:cubicBezTo>
                <a:cubicBezTo>
                  <a:pt x="140" y="152"/>
                  <a:pt x="140" y="152"/>
                  <a:pt x="140" y="152"/>
                </a:cubicBezTo>
                <a:cubicBezTo>
                  <a:pt x="150" y="152"/>
                  <a:pt x="150" y="152"/>
                  <a:pt x="150" y="152"/>
                </a:cubicBezTo>
                <a:cubicBezTo>
                  <a:pt x="150" y="129"/>
                  <a:pt x="150" y="129"/>
                  <a:pt x="150" y="129"/>
                </a:cubicBezTo>
                <a:cubicBezTo>
                  <a:pt x="140" y="117"/>
                  <a:pt x="140" y="117"/>
                  <a:pt x="140" y="117"/>
                </a:cubicBezTo>
                <a:lnTo>
                  <a:pt x="10" y="117"/>
                </a:lnTo>
                <a:close/>
                <a:moveTo>
                  <a:pt x="486" y="86"/>
                </a:moveTo>
                <a:cubicBezTo>
                  <a:pt x="486" y="87"/>
                  <a:pt x="486" y="87"/>
                  <a:pt x="486" y="87"/>
                </a:cubicBezTo>
                <a:cubicBezTo>
                  <a:pt x="486" y="94"/>
                  <a:pt x="486" y="94"/>
                  <a:pt x="486" y="94"/>
                </a:cubicBezTo>
                <a:cubicBezTo>
                  <a:pt x="486" y="157"/>
                  <a:pt x="486" y="157"/>
                  <a:pt x="486" y="157"/>
                </a:cubicBezTo>
                <a:cubicBezTo>
                  <a:pt x="477" y="166"/>
                  <a:pt x="477" y="166"/>
                  <a:pt x="477" y="166"/>
                </a:cubicBezTo>
                <a:cubicBezTo>
                  <a:pt x="460" y="166"/>
                  <a:pt x="460" y="166"/>
                  <a:pt x="460" y="166"/>
                </a:cubicBezTo>
                <a:cubicBezTo>
                  <a:pt x="460" y="158"/>
                  <a:pt x="461" y="155"/>
                  <a:pt x="460" y="155"/>
                </a:cubicBezTo>
                <a:cubicBezTo>
                  <a:pt x="458" y="155"/>
                  <a:pt x="453" y="155"/>
                  <a:pt x="453" y="155"/>
                </a:cubicBezTo>
                <a:cubicBezTo>
                  <a:pt x="454" y="157"/>
                  <a:pt x="454" y="159"/>
                  <a:pt x="454" y="160"/>
                </a:cubicBezTo>
                <a:cubicBezTo>
                  <a:pt x="454" y="161"/>
                  <a:pt x="454" y="161"/>
                  <a:pt x="454" y="161"/>
                </a:cubicBezTo>
                <a:cubicBezTo>
                  <a:pt x="454" y="174"/>
                  <a:pt x="443" y="186"/>
                  <a:pt x="429" y="186"/>
                </a:cubicBezTo>
                <a:cubicBezTo>
                  <a:pt x="415" y="186"/>
                  <a:pt x="404" y="174"/>
                  <a:pt x="404" y="161"/>
                </a:cubicBezTo>
                <a:cubicBezTo>
                  <a:pt x="404" y="160"/>
                  <a:pt x="404" y="160"/>
                  <a:pt x="404" y="160"/>
                </a:cubicBezTo>
                <a:cubicBezTo>
                  <a:pt x="404" y="158"/>
                  <a:pt x="404" y="155"/>
                  <a:pt x="405" y="153"/>
                </a:cubicBezTo>
                <a:cubicBezTo>
                  <a:pt x="403" y="152"/>
                  <a:pt x="403" y="152"/>
                  <a:pt x="403" y="152"/>
                </a:cubicBezTo>
                <a:cubicBezTo>
                  <a:pt x="398" y="152"/>
                  <a:pt x="398" y="152"/>
                  <a:pt x="398" y="152"/>
                </a:cubicBezTo>
                <a:cubicBezTo>
                  <a:pt x="394" y="158"/>
                  <a:pt x="394" y="158"/>
                  <a:pt x="394" y="158"/>
                </a:cubicBezTo>
                <a:cubicBezTo>
                  <a:pt x="348" y="158"/>
                  <a:pt x="348" y="158"/>
                  <a:pt x="348" y="158"/>
                </a:cubicBezTo>
                <a:cubicBezTo>
                  <a:pt x="343" y="152"/>
                  <a:pt x="343" y="152"/>
                  <a:pt x="343" y="152"/>
                </a:cubicBezTo>
                <a:cubicBezTo>
                  <a:pt x="339" y="152"/>
                  <a:pt x="339" y="152"/>
                  <a:pt x="339" y="152"/>
                </a:cubicBezTo>
                <a:cubicBezTo>
                  <a:pt x="337" y="155"/>
                  <a:pt x="337" y="155"/>
                  <a:pt x="337" y="155"/>
                </a:cubicBezTo>
                <a:cubicBezTo>
                  <a:pt x="337" y="157"/>
                  <a:pt x="338" y="159"/>
                  <a:pt x="338" y="160"/>
                </a:cubicBezTo>
                <a:cubicBezTo>
                  <a:pt x="338" y="161"/>
                  <a:pt x="338" y="161"/>
                  <a:pt x="338" y="161"/>
                </a:cubicBezTo>
                <a:cubicBezTo>
                  <a:pt x="338" y="174"/>
                  <a:pt x="327" y="186"/>
                  <a:pt x="313" y="186"/>
                </a:cubicBezTo>
                <a:cubicBezTo>
                  <a:pt x="299" y="186"/>
                  <a:pt x="288" y="174"/>
                  <a:pt x="288" y="161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88" y="158"/>
                  <a:pt x="288" y="155"/>
                  <a:pt x="289" y="153"/>
                </a:cubicBezTo>
                <a:cubicBezTo>
                  <a:pt x="286" y="152"/>
                  <a:pt x="286" y="152"/>
                  <a:pt x="286" y="152"/>
                </a:cubicBezTo>
                <a:cubicBezTo>
                  <a:pt x="282" y="152"/>
                  <a:pt x="282" y="152"/>
                  <a:pt x="282" y="152"/>
                </a:cubicBezTo>
                <a:cubicBezTo>
                  <a:pt x="277" y="158"/>
                  <a:pt x="277" y="158"/>
                  <a:pt x="277" y="158"/>
                </a:cubicBezTo>
                <a:cubicBezTo>
                  <a:pt x="271" y="152"/>
                  <a:pt x="271" y="152"/>
                  <a:pt x="271" y="152"/>
                </a:cubicBezTo>
                <a:cubicBezTo>
                  <a:pt x="267" y="152"/>
                  <a:pt x="267" y="152"/>
                  <a:pt x="267" y="152"/>
                </a:cubicBezTo>
                <a:cubicBezTo>
                  <a:pt x="257" y="152"/>
                  <a:pt x="257" y="152"/>
                  <a:pt x="257" y="152"/>
                </a:cubicBezTo>
                <a:cubicBezTo>
                  <a:pt x="257" y="129"/>
                  <a:pt x="257" y="129"/>
                  <a:pt x="257" y="129"/>
                </a:cubicBezTo>
                <a:cubicBezTo>
                  <a:pt x="267" y="117"/>
                  <a:pt x="267" y="117"/>
                  <a:pt x="267" y="117"/>
                </a:cubicBezTo>
                <a:cubicBezTo>
                  <a:pt x="391" y="117"/>
                  <a:pt x="391" y="117"/>
                  <a:pt x="391" y="117"/>
                </a:cubicBezTo>
                <a:cubicBezTo>
                  <a:pt x="391" y="22"/>
                  <a:pt x="391" y="22"/>
                  <a:pt x="391" y="22"/>
                </a:cubicBezTo>
                <a:cubicBezTo>
                  <a:pt x="463" y="22"/>
                  <a:pt x="463" y="22"/>
                  <a:pt x="463" y="22"/>
                </a:cubicBezTo>
                <a:cubicBezTo>
                  <a:pt x="463" y="23"/>
                  <a:pt x="463" y="23"/>
                  <a:pt x="463" y="23"/>
                </a:cubicBezTo>
                <a:lnTo>
                  <a:pt x="486" y="86"/>
                </a:lnTo>
                <a:close/>
                <a:moveTo>
                  <a:pt x="484" y="87"/>
                </a:moveTo>
                <a:cubicBezTo>
                  <a:pt x="463" y="31"/>
                  <a:pt x="463" y="31"/>
                  <a:pt x="463" y="31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60" y="88"/>
                  <a:pt x="460" y="88"/>
                  <a:pt x="460" y="88"/>
                </a:cubicBezTo>
                <a:cubicBezTo>
                  <a:pt x="463" y="88"/>
                  <a:pt x="463" y="88"/>
                  <a:pt x="463" y="88"/>
                </a:cubicBezTo>
                <a:cubicBezTo>
                  <a:pt x="484" y="91"/>
                  <a:pt x="484" y="91"/>
                  <a:pt x="484" y="91"/>
                </a:cubicBezTo>
                <a:lnTo>
                  <a:pt x="484" y="87"/>
                </a:lnTo>
                <a:close/>
              </a:path>
            </a:pathLst>
          </a:custGeom>
          <a:noFill/>
          <a:ln w="7938" cap="flat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9" name="Freeform 9">
            <a:extLst>
              <a:ext uri="{FF2B5EF4-FFF2-40B4-BE49-F238E27FC236}">
                <a16:creationId xmlns:a16="http://schemas.microsoft.com/office/drawing/2014/main" id="{0B2306B1-E61F-3693-F175-361A525792CC}"/>
              </a:ext>
            </a:extLst>
          </p:cNvPr>
          <p:cNvSpPr>
            <a:spLocks/>
          </p:cNvSpPr>
          <p:nvPr/>
        </p:nvSpPr>
        <p:spPr bwMode="auto">
          <a:xfrm>
            <a:off x="7670728" y="6262208"/>
            <a:ext cx="129804" cy="78112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7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0" name="Freeform 10">
            <a:extLst>
              <a:ext uri="{FF2B5EF4-FFF2-40B4-BE49-F238E27FC236}">
                <a16:creationId xmlns:a16="http://schemas.microsoft.com/office/drawing/2014/main" id="{9AF25174-87ED-4B13-E0F5-C9B5C525A7EA}"/>
              </a:ext>
            </a:extLst>
          </p:cNvPr>
          <p:cNvSpPr>
            <a:spLocks/>
          </p:cNvSpPr>
          <p:nvPr/>
        </p:nvSpPr>
        <p:spPr bwMode="auto">
          <a:xfrm>
            <a:off x="7846481" y="6262208"/>
            <a:ext cx="130953" cy="78112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7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1" name="Freeform 11">
            <a:extLst>
              <a:ext uri="{FF2B5EF4-FFF2-40B4-BE49-F238E27FC236}">
                <a16:creationId xmlns:a16="http://schemas.microsoft.com/office/drawing/2014/main" id="{05CB4651-7E2C-6152-B82E-21E58CE75244}"/>
              </a:ext>
            </a:extLst>
          </p:cNvPr>
          <p:cNvSpPr>
            <a:spLocks/>
          </p:cNvSpPr>
          <p:nvPr/>
        </p:nvSpPr>
        <p:spPr bwMode="auto">
          <a:xfrm>
            <a:off x="8405901" y="6270249"/>
            <a:ext cx="133250" cy="73517"/>
          </a:xfrm>
          <a:custGeom>
            <a:avLst/>
            <a:gdLst>
              <a:gd name="T0" fmla="*/ 0 w 49"/>
              <a:gd name="T1" fmla="*/ 27 h 27"/>
              <a:gd name="T2" fmla="*/ 49 w 49"/>
              <a:gd name="T3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9" h="27">
                <a:moveTo>
                  <a:pt x="0" y="27"/>
                </a:moveTo>
                <a:cubicBezTo>
                  <a:pt x="4" y="7"/>
                  <a:pt x="39" y="0"/>
                  <a:pt x="49" y="26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2" name="Freeform 12">
            <a:extLst>
              <a:ext uri="{FF2B5EF4-FFF2-40B4-BE49-F238E27FC236}">
                <a16:creationId xmlns:a16="http://schemas.microsoft.com/office/drawing/2014/main" id="{753D2B48-D7BB-1120-D841-DB9DEA9E5649}"/>
              </a:ext>
            </a:extLst>
          </p:cNvPr>
          <p:cNvSpPr>
            <a:spLocks/>
          </p:cNvSpPr>
          <p:nvPr/>
        </p:nvSpPr>
        <p:spPr bwMode="auto">
          <a:xfrm>
            <a:off x="8722944" y="6270249"/>
            <a:ext cx="130953" cy="70071"/>
          </a:xfrm>
          <a:custGeom>
            <a:avLst/>
            <a:gdLst>
              <a:gd name="T0" fmla="*/ 0 w 48"/>
              <a:gd name="T1" fmla="*/ 26 h 26"/>
              <a:gd name="T2" fmla="*/ 48 w 48"/>
              <a:gd name="T3" fmla="*/ 25 h 2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6">
                <a:moveTo>
                  <a:pt x="0" y="26"/>
                </a:moveTo>
                <a:cubicBezTo>
                  <a:pt x="3" y="7"/>
                  <a:pt x="37" y="0"/>
                  <a:pt x="48" y="25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3" name="Freeform 17">
            <a:extLst>
              <a:ext uri="{FF2B5EF4-FFF2-40B4-BE49-F238E27FC236}">
                <a16:creationId xmlns:a16="http://schemas.microsoft.com/office/drawing/2014/main" id="{7A1B42E7-E030-BF68-6095-F325E569163B}"/>
              </a:ext>
            </a:extLst>
          </p:cNvPr>
          <p:cNvSpPr>
            <a:spLocks noEditPoints="1"/>
          </p:cNvSpPr>
          <p:nvPr/>
        </p:nvSpPr>
        <p:spPr bwMode="auto">
          <a:xfrm>
            <a:off x="1613421" y="5601040"/>
            <a:ext cx="1329432" cy="823137"/>
          </a:xfrm>
          <a:custGeom>
            <a:avLst/>
            <a:gdLst>
              <a:gd name="T0" fmla="*/ 143 w 517"/>
              <a:gd name="T1" fmla="*/ 105 h 320"/>
              <a:gd name="T2" fmla="*/ 517 w 517"/>
              <a:gd name="T3" fmla="*/ 132 h 320"/>
              <a:gd name="T4" fmla="*/ 346 w 517"/>
              <a:gd name="T5" fmla="*/ 251 h 320"/>
              <a:gd name="T6" fmla="*/ 336 w 517"/>
              <a:gd name="T7" fmla="*/ 287 h 320"/>
              <a:gd name="T8" fmla="*/ 351 w 517"/>
              <a:gd name="T9" fmla="*/ 287 h 320"/>
              <a:gd name="T10" fmla="*/ 357 w 517"/>
              <a:gd name="T11" fmla="*/ 288 h 320"/>
              <a:gd name="T12" fmla="*/ 356 w 517"/>
              <a:gd name="T13" fmla="*/ 295 h 320"/>
              <a:gd name="T14" fmla="*/ 405 w 517"/>
              <a:gd name="T15" fmla="*/ 295 h 320"/>
              <a:gd name="T16" fmla="*/ 404 w 517"/>
              <a:gd name="T17" fmla="*/ 288 h 320"/>
              <a:gd name="T18" fmla="*/ 419 w 517"/>
              <a:gd name="T19" fmla="*/ 287 h 320"/>
              <a:gd name="T20" fmla="*/ 420 w 517"/>
              <a:gd name="T21" fmla="*/ 295 h 320"/>
              <a:gd name="T22" fmla="*/ 446 w 517"/>
              <a:gd name="T23" fmla="*/ 320 h 320"/>
              <a:gd name="T24" fmla="*/ 470 w 517"/>
              <a:gd name="T25" fmla="*/ 295 h 320"/>
              <a:gd name="T26" fmla="*/ 472 w 517"/>
              <a:gd name="T27" fmla="*/ 287 h 320"/>
              <a:gd name="T28" fmla="*/ 477 w 517"/>
              <a:gd name="T29" fmla="*/ 287 h 320"/>
              <a:gd name="T30" fmla="*/ 487 w 517"/>
              <a:gd name="T31" fmla="*/ 264 h 320"/>
              <a:gd name="T32" fmla="*/ 346 w 517"/>
              <a:gd name="T33" fmla="*/ 251 h 320"/>
              <a:gd name="T34" fmla="*/ 229 w 517"/>
              <a:gd name="T35" fmla="*/ 264 h 320"/>
              <a:gd name="T36" fmla="*/ 219 w 517"/>
              <a:gd name="T37" fmla="*/ 287 h 320"/>
              <a:gd name="T38" fmla="*/ 209 w 517"/>
              <a:gd name="T39" fmla="*/ 292 h 320"/>
              <a:gd name="T40" fmla="*/ 200 w 517"/>
              <a:gd name="T41" fmla="*/ 287 h 320"/>
              <a:gd name="T42" fmla="*/ 198 w 517"/>
              <a:gd name="T43" fmla="*/ 295 h 320"/>
              <a:gd name="T44" fmla="*/ 174 w 517"/>
              <a:gd name="T45" fmla="*/ 320 h 320"/>
              <a:gd name="T46" fmla="*/ 148 w 517"/>
              <a:gd name="T47" fmla="*/ 295 h 320"/>
              <a:gd name="T48" fmla="*/ 147 w 517"/>
              <a:gd name="T49" fmla="*/ 287 h 320"/>
              <a:gd name="T50" fmla="*/ 138 w 517"/>
              <a:gd name="T51" fmla="*/ 292 h 320"/>
              <a:gd name="T52" fmla="*/ 88 w 517"/>
              <a:gd name="T53" fmla="*/ 287 h 320"/>
              <a:gd name="T54" fmla="*/ 81 w 517"/>
              <a:gd name="T55" fmla="*/ 288 h 320"/>
              <a:gd name="T56" fmla="*/ 82 w 517"/>
              <a:gd name="T57" fmla="*/ 295 h 320"/>
              <a:gd name="T58" fmla="*/ 32 w 517"/>
              <a:gd name="T59" fmla="*/ 295 h 320"/>
              <a:gd name="T60" fmla="*/ 33 w 517"/>
              <a:gd name="T61" fmla="*/ 289 h 320"/>
              <a:gd name="T62" fmla="*/ 26 w 517"/>
              <a:gd name="T63" fmla="*/ 301 h 320"/>
              <a:gd name="T64" fmla="*/ 0 w 517"/>
              <a:gd name="T65" fmla="*/ 292 h 320"/>
              <a:gd name="T66" fmla="*/ 0 w 517"/>
              <a:gd name="T67" fmla="*/ 222 h 320"/>
              <a:gd name="T68" fmla="*/ 23 w 517"/>
              <a:gd name="T69" fmla="*/ 157 h 320"/>
              <a:gd name="T70" fmla="*/ 95 w 517"/>
              <a:gd name="T71" fmla="*/ 156 h 320"/>
              <a:gd name="T72" fmla="*/ 219 w 517"/>
              <a:gd name="T73" fmla="*/ 251 h 320"/>
              <a:gd name="T74" fmla="*/ 23 w 517"/>
              <a:gd name="T75" fmla="*/ 165 h 320"/>
              <a:gd name="T76" fmla="*/ 2 w 517"/>
              <a:gd name="T77" fmla="*/ 225 h 320"/>
              <a:gd name="T78" fmla="*/ 26 w 517"/>
              <a:gd name="T79" fmla="*/ 223 h 320"/>
              <a:gd name="T80" fmla="*/ 65 w 517"/>
              <a:gd name="T81" fmla="*/ 164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7" h="320">
                <a:moveTo>
                  <a:pt x="475" y="237"/>
                </a:moveTo>
                <a:cubicBezTo>
                  <a:pt x="143" y="105"/>
                  <a:pt x="143" y="105"/>
                  <a:pt x="143" y="105"/>
                </a:cubicBezTo>
                <a:cubicBezTo>
                  <a:pt x="184" y="0"/>
                  <a:pt x="184" y="0"/>
                  <a:pt x="184" y="0"/>
                </a:cubicBezTo>
                <a:cubicBezTo>
                  <a:pt x="517" y="132"/>
                  <a:pt x="517" y="132"/>
                  <a:pt x="517" y="132"/>
                </a:cubicBezTo>
                <a:lnTo>
                  <a:pt x="475" y="237"/>
                </a:lnTo>
                <a:close/>
                <a:moveTo>
                  <a:pt x="346" y="251"/>
                </a:moveTo>
                <a:cubicBezTo>
                  <a:pt x="336" y="264"/>
                  <a:pt x="336" y="264"/>
                  <a:pt x="336" y="264"/>
                </a:cubicBezTo>
                <a:cubicBezTo>
                  <a:pt x="336" y="287"/>
                  <a:pt x="336" y="287"/>
                  <a:pt x="336" y="287"/>
                </a:cubicBezTo>
                <a:cubicBezTo>
                  <a:pt x="346" y="287"/>
                  <a:pt x="346" y="287"/>
                  <a:pt x="346" y="287"/>
                </a:cubicBezTo>
                <a:cubicBezTo>
                  <a:pt x="351" y="287"/>
                  <a:pt x="351" y="287"/>
                  <a:pt x="351" y="287"/>
                </a:cubicBezTo>
                <a:cubicBezTo>
                  <a:pt x="354" y="287"/>
                  <a:pt x="354" y="287"/>
                  <a:pt x="354" y="287"/>
                </a:cubicBezTo>
                <a:cubicBezTo>
                  <a:pt x="357" y="288"/>
                  <a:pt x="357" y="288"/>
                  <a:pt x="357" y="288"/>
                </a:cubicBezTo>
                <a:cubicBezTo>
                  <a:pt x="356" y="290"/>
                  <a:pt x="356" y="292"/>
                  <a:pt x="356" y="295"/>
                </a:cubicBezTo>
                <a:cubicBezTo>
                  <a:pt x="356" y="295"/>
                  <a:pt x="356" y="295"/>
                  <a:pt x="356" y="295"/>
                </a:cubicBezTo>
                <a:cubicBezTo>
                  <a:pt x="356" y="309"/>
                  <a:pt x="367" y="320"/>
                  <a:pt x="381" y="320"/>
                </a:cubicBezTo>
                <a:cubicBezTo>
                  <a:pt x="394" y="320"/>
                  <a:pt x="405" y="309"/>
                  <a:pt x="405" y="295"/>
                </a:cubicBezTo>
                <a:cubicBezTo>
                  <a:pt x="405" y="295"/>
                  <a:pt x="405" y="295"/>
                  <a:pt x="405" y="295"/>
                </a:cubicBezTo>
                <a:cubicBezTo>
                  <a:pt x="405" y="292"/>
                  <a:pt x="405" y="290"/>
                  <a:pt x="404" y="288"/>
                </a:cubicBezTo>
                <a:cubicBezTo>
                  <a:pt x="407" y="287"/>
                  <a:pt x="407" y="287"/>
                  <a:pt x="407" y="287"/>
                </a:cubicBezTo>
                <a:cubicBezTo>
                  <a:pt x="419" y="287"/>
                  <a:pt x="419" y="287"/>
                  <a:pt x="419" y="287"/>
                </a:cubicBezTo>
                <a:cubicBezTo>
                  <a:pt x="422" y="288"/>
                  <a:pt x="422" y="288"/>
                  <a:pt x="422" y="288"/>
                </a:cubicBezTo>
                <a:cubicBezTo>
                  <a:pt x="421" y="290"/>
                  <a:pt x="420" y="292"/>
                  <a:pt x="420" y="295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20" y="309"/>
                  <a:pt x="432" y="320"/>
                  <a:pt x="446" y="320"/>
                </a:cubicBezTo>
                <a:cubicBezTo>
                  <a:pt x="459" y="320"/>
                  <a:pt x="470" y="309"/>
                  <a:pt x="470" y="295"/>
                </a:cubicBezTo>
                <a:cubicBezTo>
                  <a:pt x="470" y="295"/>
                  <a:pt x="470" y="295"/>
                  <a:pt x="470" y="295"/>
                </a:cubicBezTo>
                <a:cubicBezTo>
                  <a:pt x="470" y="292"/>
                  <a:pt x="470" y="290"/>
                  <a:pt x="469" y="288"/>
                </a:cubicBezTo>
                <a:cubicBezTo>
                  <a:pt x="472" y="287"/>
                  <a:pt x="472" y="287"/>
                  <a:pt x="472" y="287"/>
                </a:cubicBezTo>
                <a:cubicBezTo>
                  <a:pt x="473" y="287"/>
                  <a:pt x="473" y="287"/>
                  <a:pt x="473" y="287"/>
                </a:cubicBezTo>
                <a:cubicBezTo>
                  <a:pt x="477" y="287"/>
                  <a:pt x="477" y="287"/>
                  <a:pt x="477" y="287"/>
                </a:cubicBezTo>
                <a:cubicBezTo>
                  <a:pt x="487" y="287"/>
                  <a:pt x="487" y="287"/>
                  <a:pt x="487" y="287"/>
                </a:cubicBezTo>
                <a:cubicBezTo>
                  <a:pt x="487" y="264"/>
                  <a:pt x="487" y="264"/>
                  <a:pt x="487" y="264"/>
                </a:cubicBezTo>
                <a:cubicBezTo>
                  <a:pt x="477" y="251"/>
                  <a:pt x="477" y="251"/>
                  <a:pt x="477" y="251"/>
                </a:cubicBezTo>
                <a:lnTo>
                  <a:pt x="346" y="251"/>
                </a:lnTo>
                <a:close/>
                <a:moveTo>
                  <a:pt x="219" y="251"/>
                </a:moveTo>
                <a:cubicBezTo>
                  <a:pt x="229" y="264"/>
                  <a:pt x="229" y="264"/>
                  <a:pt x="229" y="264"/>
                </a:cubicBezTo>
                <a:cubicBezTo>
                  <a:pt x="229" y="287"/>
                  <a:pt x="229" y="287"/>
                  <a:pt x="229" y="287"/>
                </a:cubicBezTo>
                <a:cubicBezTo>
                  <a:pt x="219" y="287"/>
                  <a:pt x="219" y="287"/>
                  <a:pt x="219" y="287"/>
                </a:cubicBezTo>
                <a:cubicBezTo>
                  <a:pt x="215" y="287"/>
                  <a:pt x="215" y="287"/>
                  <a:pt x="215" y="287"/>
                </a:cubicBezTo>
                <a:cubicBezTo>
                  <a:pt x="209" y="292"/>
                  <a:pt x="209" y="292"/>
                  <a:pt x="209" y="292"/>
                </a:cubicBezTo>
                <a:cubicBezTo>
                  <a:pt x="204" y="287"/>
                  <a:pt x="204" y="287"/>
                  <a:pt x="204" y="287"/>
                </a:cubicBezTo>
                <a:cubicBezTo>
                  <a:pt x="200" y="287"/>
                  <a:pt x="200" y="287"/>
                  <a:pt x="200" y="287"/>
                </a:cubicBezTo>
                <a:cubicBezTo>
                  <a:pt x="197" y="288"/>
                  <a:pt x="197" y="288"/>
                  <a:pt x="197" y="288"/>
                </a:cubicBezTo>
                <a:cubicBezTo>
                  <a:pt x="198" y="290"/>
                  <a:pt x="198" y="292"/>
                  <a:pt x="198" y="295"/>
                </a:cubicBezTo>
                <a:cubicBezTo>
                  <a:pt x="198" y="295"/>
                  <a:pt x="198" y="295"/>
                  <a:pt x="198" y="295"/>
                </a:cubicBezTo>
                <a:cubicBezTo>
                  <a:pt x="198" y="309"/>
                  <a:pt x="187" y="320"/>
                  <a:pt x="174" y="320"/>
                </a:cubicBezTo>
                <a:cubicBezTo>
                  <a:pt x="160" y="320"/>
                  <a:pt x="148" y="309"/>
                  <a:pt x="148" y="295"/>
                </a:cubicBezTo>
                <a:cubicBezTo>
                  <a:pt x="148" y="295"/>
                  <a:pt x="148" y="295"/>
                  <a:pt x="148" y="295"/>
                </a:cubicBezTo>
                <a:cubicBezTo>
                  <a:pt x="148" y="293"/>
                  <a:pt x="149" y="291"/>
                  <a:pt x="149" y="289"/>
                </a:cubicBezTo>
                <a:cubicBezTo>
                  <a:pt x="147" y="287"/>
                  <a:pt x="147" y="287"/>
                  <a:pt x="147" y="287"/>
                </a:cubicBezTo>
                <a:cubicBezTo>
                  <a:pt x="144" y="287"/>
                  <a:pt x="144" y="287"/>
                  <a:pt x="144" y="287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88" y="287"/>
                  <a:pt x="88" y="287"/>
                  <a:pt x="88" y="287"/>
                </a:cubicBezTo>
                <a:cubicBezTo>
                  <a:pt x="84" y="287"/>
                  <a:pt x="84" y="287"/>
                  <a:pt x="84" y="287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2" y="290"/>
                  <a:pt x="82" y="292"/>
                  <a:pt x="82" y="295"/>
                </a:cubicBezTo>
                <a:cubicBezTo>
                  <a:pt x="82" y="295"/>
                  <a:pt x="82" y="295"/>
                  <a:pt x="82" y="295"/>
                </a:cubicBezTo>
                <a:cubicBezTo>
                  <a:pt x="82" y="309"/>
                  <a:pt x="71" y="320"/>
                  <a:pt x="57" y="320"/>
                </a:cubicBezTo>
                <a:cubicBezTo>
                  <a:pt x="43" y="320"/>
                  <a:pt x="32" y="309"/>
                  <a:pt x="32" y="295"/>
                </a:cubicBezTo>
                <a:cubicBezTo>
                  <a:pt x="32" y="295"/>
                  <a:pt x="32" y="295"/>
                  <a:pt x="32" y="295"/>
                </a:cubicBezTo>
                <a:cubicBezTo>
                  <a:pt x="32" y="293"/>
                  <a:pt x="33" y="291"/>
                  <a:pt x="33" y="289"/>
                </a:cubicBezTo>
                <a:cubicBezTo>
                  <a:pt x="33" y="289"/>
                  <a:pt x="29" y="289"/>
                  <a:pt x="26" y="289"/>
                </a:cubicBezTo>
                <a:cubicBezTo>
                  <a:pt x="26" y="289"/>
                  <a:pt x="26" y="292"/>
                  <a:pt x="26" y="301"/>
                </a:cubicBezTo>
                <a:cubicBezTo>
                  <a:pt x="9" y="301"/>
                  <a:pt x="9" y="301"/>
                  <a:pt x="9" y="301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228"/>
                  <a:pt x="0" y="228"/>
                  <a:pt x="0" y="228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220"/>
                  <a:pt x="0" y="220"/>
                  <a:pt x="0" y="220"/>
                </a:cubicBezTo>
                <a:cubicBezTo>
                  <a:pt x="23" y="157"/>
                  <a:pt x="23" y="157"/>
                  <a:pt x="23" y="157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95" y="251"/>
                  <a:pt x="95" y="251"/>
                  <a:pt x="95" y="251"/>
                </a:cubicBezTo>
                <a:lnTo>
                  <a:pt x="219" y="251"/>
                </a:lnTo>
                <a:close/>
                <a:moveTo>
                  <a:pt x="65" y="164"/>
                </a:moveTo>
                <a:cubicBezTo>
                  <a:pt x="23" y="165"/>
                  <a:pt x="23" y="165"/>
                  <a:pt x="23" y="165"/>
                </a:cubicBezTo>
                <a:cubicBezTo>
                  <a:pt x="2" y="222"/>
                  <a:pt x="2" y="222"/>
                  <a:pt x="2" y="222"/>
                </a:cubicBezTo>
                <a:cubicBezTo>
                  <a:pt x="2" y="225"/>
                  <a:pt x="2" y="225"/>
                  <a:pt x="2" y="225"/>
                </a:cubicBezTo>
                <a:cubicBezTo>
                  <a:pt x="23" y="223"/>
                  <a:pt x="23" y="223"/>
                  <a:pt x="23" y="223"/>
                </a:cubicBezTo>
                <a:cubicBezTo>
                  <a:pt x="26" y="223"/>
                  <a:pt x="26" y="223"/>
                  <a:pt x="26" y="223"/>
                </a:cubicBezTo>
                <a:cubicBezTo>
                  <a:pt x="61" y="218"/>
                  <a:pt x="61" y="218"/>
                  <a:pt x="61" y="218"/>
                </a:cubicBezTo>
                <a:lnTo>
                  <a:pt x="65" y="1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4" name="Freeform 18">
            <a:extLst>
              <a:ext uri="{FF2B5EF4-FFF2-40B4-BE49-F238E27FC236}">
                <a16:creationId xmlns:a16="http://schemas.microsoft.com/office/drawing/2014/main" id="{E4BAF317-E3AB-5004-C149-A1EA6DFEA027}"/>
              </a:ext>
            </a:extLst>
          </p:cNvPr>
          <p:cNvSpPr>
            <a:spLocks noEditPoints="1"/>
          </p:cNvSpPr>
          <p:nvPr/>
        </p:nvSpPr>
        <p:spPr bwMode="auto">
          <a:xfrm>
            <a:off x="1613421" y="5601040"/>
            <a:ext cx="1329432" cy="823137"/>
          </a:xfrm>
          <a:custGeom>
            <a:avLst/>
            <a:gdLst>
              <a:gd name="T0" fmla="*/ 143 w 517"/>
              <a:gd name="T1" fmla="*/ 105 h 320"/>
              <a:gd name="T2" fmla="*/ 517 w 517"/>
              <a:gd name="T3" fmla="*/ 132 h 320"/>
              <a:gd name="T4" fmla="*/ 346 w 517"/>
              <a:gd name="T5" fmla="*/ 251 h 320"/>
              <a:gd name="T6" fmla="*/ 336 w 517"/>
              <a:gd name="T7" fmla="*/ 287 h 320"/>
              <a:gd name="T8" fmla="*/ 351 w 517"/>
              <a:gd name="T9" fmla="*/ 287 h 320"/>
              <a:gd name="T10" fmla="*/ 357 w 517"/>
              <a:gd name="T11" fmla="*/ 288 h 320"/>
              <a:gd name="T12" fmla="*/ 356 w 517"/>
              <a:gd name="T13" fmla="*/ 295 h 320"/>
              <a:gd name="T14" fmla="*/ 405 w 517"/>
              <a:gd name="T15" fmla="*/ 295 h 320"/>
              <a:gd name="T16" fmla="*/ 404 w 517"/>
              <a:gd name="T17" fmla="*/ 288 h 320"/>
              <a:gd name="T18" fmla="*/ 419 w 517"/>
              <a:gd name="T19" fmla="*/ 287 h 320"/>
              <a:gd name="T20" fmla="*/ 420 w 517"/>
              <a:gd name="T21" fmla="*/ 295 h 320"/>
              <a:gd name="T22" fmla="*/ 446 w 517"/>
              <a:gd name="T23" fmla="*/ 320 h 320"/>
              <a:gd name="T24" fmla="*/ 470 w 517"/>
              <a:gd name="T25" fmla="*/ 295 h 320"/>
              <a:gd name="T26" fmla="*/ 472 w 517"/>
              <a:gd name="T27" fmla="*/ 287 h 320"/>
              <a:gd name="T28" fmla="*/ 477 w 517"/>
              <a:gd name="T29" fmla="*/ 287 h 320"/>
              <a:gd name="T30" fmla="*/ 487 w 517"/>
              <a:gd name="T31" fmla="*/ 264 h 320"/>
              <a:gd name="T32" fmla="*/ 346 w 517"/>
              <a:gd name="T33" fmla="*/ 251 h 320"/>
              <a:gd name="T34" fmla="*/ 229 w 517"/>
              <a:gd name="T35" fmla="*/ 264 h 320"/>
              <a:gd name="T36" fmla="*/ 219 w 517"/>
              <a:gd name="T37" fmla="*/ 287 h 320"/>
              <a:gd name="T38" fmla="*/ 209 w 517"/>
              <a:gd name="T39" fmla="*/ 292 h 320"/>
              <a:gd name="T40" fmla="*/ 200 w 517"/>
              <a:gd name="T41" fmla="*/ 287 h 320"/>
              <a:gd name="T42" fmla="*/ 198 w 517"/>
              <a:gd name="T43" fmla="*/ 295 h 320"/>
              <a:gd name="T44" fmla="*/ 174 w 517"/>
              <a:gd name="T45" fmla="*/ 320 h 320"/>
              <a:gd name="T46" fmla="*/ 148 w 517"/>
              <a:gd name="T47" fmla="*/ 295 h 320"/>
              <a:gd name="T48" fmla="*/ 147 w 517"/>
              <a:gd name="T49" fmla="*/ 287 h 320"/>
              <a:gd name="T50" fmla="*/ 138 w 517"/>
              <a:gd name="T51" fmla="*/ 292 h 320"/>
              <a:gd name="T52" fmla="*/ 88 w 517"/>
              <a:gd name="T53" fmla="*/ 287 h 320"/>
              <a:gd name="T54" fmla="*/ 81 w 517"/>
              <a:gd name="T55" fmla="*/ 288 h 320"/>
              <a:gd name="T56" fmla="*/ 82 w 517"/>
              <a:gd name="T57" fmla="*/ 295 h 320"/>
              <a:gd name="T58" fmla="*/ 32 w 517"/>
              <a:gd name="T59" fmla="*/ 295 h 320"/>
              <a:gd name="T60" fmla="*/ 33 w 517"/>
              <a:gd name="T61" fmla="*/ 289 h 320"/>
              <a:gd name="T62" fmla="*/ 26 w 517"/>
              <a:gd name="T63" fmla="*/ 301 h 320"/>
              <a:gd name="T64" fmla="*/ 0 w 517"/>
              <a:gd name="T65" fmla="*/ 292 h 320"/>
              <a:gd name="T66" fmla="*/ 0 w 517"/>
              <a:gd name="T67" fmla="*/ 222 h 320"/>
              <a:gd name="T68" fmla="*/ 23 w 517"/>
              <a:gd name="T69" fmla="*/ 157 h 320"/>
              <a:gd name="T70" fmla="*/ 95 w 517"/>
              <a:gd name="T71" fmla="*/ 156 h 320"/>
              <a:gd name="T72" fmla="*/ 219 w 517"/>
              <a:gd name="T73" fmla="*/ 251 h 320"/>
              <a:gd name="T74" fmla="*/ 23 w 517"/>
              <a:gd name="T75" fmla="*/ 165 h 320"/>
              <a:gd name="T76" fmla="*/ 2 w 517"/>
              <a:gd name="T77" fmla="*/ 225 h 320"/>
              <a:gd name="T78" fmla="*/ 26 w 517"/>
              <a:gd name="T79" fmla="*/ 223 h 320"/>
              <a:gd name="T80" fmla="*/ 65 w 517"/>
              <a:gd name="T81" fmla="*/ 164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7" h="320">
                <a:moveTo>
                  <a:pt x="475" y="237"/>
                </a:moveTo>
                <a:cubicBezTo>
                  <a:pt x="143" y="105"/>
                  <a:pt x="143" y="105"/>
                  <a:pt x="143" y="105"/>
                </a:cubicBezTo>
                <a:cubicBezTo>
                  <a:pt x="184" y="0"/>
                  <a:pt x="184" y="0"/>
                  <a:pt x="184" y="0"/>
                </a:cubicBezTo>
                <a:cubicBezTo>
                  <a:pt x="517" y="132"/>
                  <a:pt x="517" y="132"/>
                  <a:pt x="517" y="132"/>
                </a:cubicBezTo>
                <a:lnTo>
                  <a:pt x="475" y="237"/>
                </a:lnTo>
                <a:close/>
                <a:moveTo>
                  <a:pt x="346" y="251"/>
                </a:moveTo>
                <a:cubicBezTo>
                  <a:pt x="336" y="264"/>
                  <a:pt x="336" y="264"/>
                  <a:pt x="336" y="264"/>
                </a:cubicBezTo>
                <a:cubicBezTo>
                  <a:pt x="336" y="287"/>
                  <a:pt x="336" y="287"/>
                  <a:pt x="336" y="287"/>
                </a:cubicBezTo>
                <a:cubicBezTo>
                  <a:pt x="346" y="287"/>
                  <a:pt x="346" y="287"/>
                  <a:pt x="346" y="287"/>
                </a:cubicBezTo>
                <a:cubicBezTo>
                  <a:pt x="351" y="287"/>
                  <a:pt x="351" y="287"/>
                  <a:pt x="351" y="287"/>
                </a:cubicBezTo>
                <a:cubicBezTo>
                  <a:pt x="354" y="287"/>
                  <a:pt x="354" y="287"/>
                  <a:pt x="354" y="287"/>
                </a:cubicBezTo>
                <a:cubicBezTo>
                  <a:pt x="357" y="288"/>
                  <a:pt x="357" y="288"/>
                  <a:pt x="357" y="288"/>
                </a:cubicBezTo>
                <a:cubicBezTo>
                  <a:pt x="356" y="290"/>
                  <a:pt x="356" y="292"/>
                  <a:pt x="356" y="295"/>
                </a:cubicBezTo>
                <a:cubicBezTo>
                  <a:pt x="356" y="295"/>
                  <a:pt x="356" y="295"/>
                  <a:pt x="356" y="295"/>
                </a:cubicBezTo>
                <a:cubicBezTo>
                  <a:pt x="356" y="309"/>
                  <a:pt x="367" y="320"/>
                  <a:pt x="381" y="320"/>
                </a:cubicBezTo>
                <a:cubicBezTo>
                  <a:pt x="394" y="320"/>
                  <a:pt x="405" y="309"/>
                  <a:pt x="405" y="295"/>
                </a:cubicBezTo>
                <a:cubicBezTo>
                  <a:pt x="405" y="295"/>
                  <a:pt x="405" y="295"/>
                  <a:pt x="405" y="295"/>
                </a:cubicBezTo>
                <a:cubicBezTo>
                  <a:pt x="405" y="292"/>
                  <a:pt x="405" y="290"/>
                  <a:pt x="404" y="288"/>
                </a:cubicBezTo>
                <a:cubicBezTo>
                  <a:pt x="407" y="287"/>
                  <a:pt x="407" y="287"/>
                  <a:pt x="407" y="287"/>
                </a:cubicBezTo>
                <a:cubicBezTo>
                  <a:pt x="419" y="287"/>
                  <a:pt x="419" y="287"/>
                  <a:pt x="419" y="287"/>
                </a:cubicBezTo>
                <a:cubicBezTo>
                  <a:pt x="422" y="288"/>
                  <a:pt x="422" y="288"/>
                  <a:pt x="422" y="288"/>
                </a:cubicBezTo>
                <a:cubicBezTo>
                  <a:pt x="421" y="290"/>
                  <a:pt x="420" y="292"/>
                  <a:pt x="420" y="295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20" y="309"/>
                  <a:pt x="432" y="320"/>
                  <a:pt x="446" y="320"/>
                </a:cubicBezTo>
                <a:cubicBezTo>
                  <a:pt x="459" y="320"/>
                  <a:pt x="470" y="309"/>
                  <a:pt x="470" y="295"/>
                </a:cubicBezTo>
                <a:cubicBezTo>
                  <a:pt x="470" y="295"/>
                  <a:pt x="470" y="295"/>
                  <a:pt x="470" y="295"/>
                </a:cubicBezTo>
                <a:cubicBezTo>
                  <a:pt x="470" y="292"/>
                  <a:pt x="470" y="290"/>
                  <a:pt x="469" y="288"/>
                </a:cubicBezTo>
                <a:cubicBezTo>
                  <a:pt x="472" y="287"/>
                  <a:pt x="472" y="287"/>
                  <a:pt x="472" y="287"/>
                </a:cubicBezTo>
                <a:cubicBezTo>
                  <a:pt x="473" y="287"/>
                  <a:pt x="473" y="287"/>
                  <a:pt x="473" y="287"/>
                </a:cubicBezTo>
                <a:cubicBezTo>
                  <a:pt x="477" y="287"/>
                  <a:pt x="477" y="287"/>
                  <a:pt x="477" y="287"/>
                </a:cubicBezTo>
                <a:cubicBezTo>
                  <a:pt x="487" y="287"/>
                  <a:pt x="487" y="287"/>
                  <a:pt x="487" y="287"/>
                </a:cubicBezTo>
                <a:cubicBezTo>
                  <a:pt x="487" y="264"/>
                  <a:pt x="487" y="264"/>
                  <a:pt x="487" y="264"/>
                </a:cubicBezTo>
                <a:cubicBezTo>
                  <a:pt x="477" y="251"/>
                  <a:pt x="477" y="251"/>
                  <a:pt x="477" y="251"/>
                </a:cubicBezTo>
                <a:lnTo>
                  <a:pt x="346" y="251"/>
                </a:lnTo>
                <a:close/>
                <a:moveTo>
                  <a:pt x="219" y="251"/>
                </a:moveTo>
                <a:cubicBezTo>
                  <a:pt x="229" y="264"/>
                  <a:pt x="229" y="264"/>
                  <a:pt x="229" y="264"/>
                </a:cubicBezTo>
                <a:cubicBezTo>
                  <a:pt x="229" y="287"/>
                  <a:pt x="229" y="287"/>
                  <a:pt x="229" y="287"/>
                </a:cubicBezTo>
                <a:cubicBezTo>
                  <a:pt x="219" y="287"/>
                  <a:pt x="219" y="287"/>
                  <a:pt x="219" y="287"/>
                </a:cubicBezTo>
                <a:cubicBezTo>
                  <a:pt x="215" y="287"/>
                  <a:pt x="215" y="287"/>
                  <a:pt x="215" y="287"/>
                </a:cubicBezTo>
                <a:cubicBezTo>
                  <a:pt x="209" y="292"/>
                  <a:pt x="209" y="292"/>
                  <a:pt x="209" y="292"/>
                </a:cubicBezTo>
                <a:cubicBezTo>
                  <a:pt x="204" y="287"/>
                  <a:pt x="204" y="287"/>
                  <a:pt x="204" y="287"/>
                </a:cubicBezTo>
                <a:cubicBezTo>
                  <a:pt x="200" y="287"/>
                  <a:pt x="200" y="287"/>
                  <a:pt x="200" y="287"/>
                </a:cubicBezTo>
                <a:cubicBezTo>
                  <a:pt x="197" y="288"/>
                  <a:pt x="197" y="288"/>
                  <a:pt x="197" y="288"/>
                </a:cubicBezTo>
                <a:cubicBezTo>
                  <a:pt x="198" y="290"/>
                  <a:pt x="198" y="292"/>
                  <a:pt x="198" y="295"/>
                </a:cubicBezTo>
                <a:cubicBezTo>
                  <a:pt x="198" y="295"/>
                  <a:pt x="198" y="295"/>
                  <a:pt x="198" y="295"/>
                </a:cubicBezTo>
                <a:cubicBezTo>
                  <a:pt x="198" y="309"/>
                  <a:pt x="187" y="320"/>
                  <a:pt x="174" y="320"/>
                </a:cubicBezTo>
                <a:cubicBezTo>
                  <a:pt x="160" y="320"/>
                  <a:pt x="148" y="309"/>
                  <a:pt x="148" y="295"/>
                </a:cubicBezTo>
                <a:cubicBezTo>
                  <a:pt x="148" y="295"/>
                  <a:pt x="148" y="295"/>
                  <a:pt x="148" y="295"/>
                </a:cubicBezTo>
                <a:cubicBezTo>
                  <a:pt x="148" y="293"/>
                  <a:pt x="149" y="291"/>
                  <a:pt x="149" y="289"/>
                </a:cubicBezTo>
                <a:cubicBezTo>
                  <a:pt x="147" y="287"/>
                  <a:pt x="147" y="287"/>
                  <a:pt x="147" y="287"/>
                </a:cubicBezTo>
                <a:cubicBezTo>
                  <a:pt x="144" y="287"/>
                  <a:pt x="144" y="287"/>
                  <a:pt x="144" y="287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88" y="287"/>
                  <a:pt x="88" y="287"/>
                  <a:pt x="88" y="287"/>
                </a:cubicBezTo>
                <a:cubicBezTo>
                  <a:pt x="84" y="287"/>
                  <a:pt x="84" y="287"/>
                  <a:pt x="84" y="287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2" y="290"/>
                  <a:pt x="82" y="292"/>
                  <a:pt x="82" y="295"/>
                </a:cubicBezTo>
                <a:cubicBezTo>
                  <a:pt x="82" y="295"/>
                  <a:pt x="82" y="295"/>
                  <a:pt x="82" y="295"/>
                </a:cubicBezTo>
                <a:cubicBezTo>
                  <a:pt x="82" y="309"/>
                  <a:pt x="71" y="320"/>
                  <a:pt x="57" y="320"/>
                </a:cubicBezTo>
                <a:cubicBezTo>
                  <a:pt x="43" y="320"/>
                  <a:pt x="32" y="309"/>
                  <a:pt x="32" y="295"/>
                </a:cubicBezTo>
                <a:cubicBezTo>
                  <a:pt x="32" y="295"/>
                  <a:pt x="32" y="295"/>
                  <a:pt x="32" y="295"/>
                </a:cubicBezTo>
                <a:cubicBezTo>
                  <a:pt x="32" y="293"/>
                  <a:pt x="33" y="291"/>
                  <a:pt x="33" y="289"/>
                </a:cubicBezTo>
                <a:cubicBezTo>
                  <a:pt x="33" y="289"/>
                  <a:pt x="29" y="289"/>
                  <a:pt x="26" y="289"/>
                </a:cubicBezTo>
                <a:cubicBezTo>
                  <a:pt x="26" y="289"/>
                  <a:pt x="26" y="292"/>
                  <a:pt x="26" y="301"/>
                </a:cubicBezTo>
                <a:cubicBezTo>
                  <a:pt x="9" y="301"/>
                  <a:pt x="9" y="301"/>
                  <a:pt x="9" y="301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228"/>
                  <a:pt x="0" y="228"/>
                  <a:pt x="0" y="228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220"/>
                  <a:pt x="0" y="220"/>
                  <a:pt x="0" y="220"/>
                </a:cubicBezTo>
                <a:cubicBezTo>
                  <a:pt x="23" y="157"/>
                  <a:pt x="23" y="157"/>
                  <a:pt x="23" y="157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95" y="251"/>
                  <a:pt x="95" y="251"/>
                  <a:pt x="95" y="251"/>
                </a:cubicBezTo>
                <a:lnTo>
                  <a:pt x="219" y="251"/>
                </a:lnTo>
                <a:close/>
                <a:moveTo>
                  <a:pt x="65" y="164"/>
                </a:moveTo>
                <a:cubicBezTo>
                  <a:pt x="23" y="165"/>
                  <a:pt x="23" y="165"/>
                  <a:pt x="23" y="165"/>
                </a:cubicBezTo>
                <a:cubicBezTo>
                  <a:pt x="2" y="222"/>
                  <a:pt x="2" y="222"/>
                  <a:pt x="2" y="222"/>
                </a:cubicBezTo>
                <a:cubicBezTo>
                  <a:pt x="2" y="225"/>
                  <a:pt x="2" y="225"/>
                  <a:pt x="2" y="225"/>
                </a:cubicBezTo>
                <a:cubicBezTo>
                  <a:pt x="23" y="223"/>
                  <a:pt x="23" y="223"/>
                  <a:pt x="23" y="223"/>
                </a:cubicBezTo>
                <a:cubicBezTo>
                  <a:pt x="26" y="223"/>
                  <a:pt x="26" y="223"/>
                  <a:pt x="26" y="223"/>
                </a:cubicBezTo>
                <a:cubicBezTo>
                  <a:pt x="61" y="218"/>
                  <a:pt x="61" y="218"/>
                  <a:pt x="61" y="218"/>
                </a:cubicBezTo>
                <a:lnTo>
                  <a:pt x="65" y="164"/>
                </a:lnTo>
                <a:close/>
              </a:path>
            </a:pathLst>
          </a:custGeom>
          <a:noFill/>
          <a:ln w="7938" cap="flat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5" name="Freeform 19">
            <a:extLst>
              <a:ext uri="{FF2B5EF4-FFF2-40B4-BE49-F238E27FC236}">
                <a16:creationId xmlns:a16="http://schemas.microsoft.com/office/drawing/2014/main" id="{F676B6A8-5B95-7D36-F583-ABC3CBFBF34F}"/>
              </a:ext>
            </a:extLst>
          </p:cNvPr>
          <p:cNvSpPr>
            <a:spLocks/>
          </p:cNvSpPr>
          <p:nvPr/>
        </p:nvSpPr>
        <p:spPr bwMode="auto">
          <a:xfrm>
            <a:off x="1698348" y="6271744"/>
            <a:ext cx="123035" cy="71861"/>
          </a:xfrm>
          <a:custGeom>
            <a:avLst/>
            <a:gdLst>
              <a:gd name="T0" fmla="*/ 0 w 48"/>
              <a:gd name="T1" fmla="*/ 28 h 28"/>
              <a:gd name="T2" fmla="*/ 48 w 48"/>
              <a:gd name="T3" fmla="*/ 27 h 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8">
                <a:moveTo>
                  <a:pt x="0" y="28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6" name="Freeform 20">
            <a:extLst>
              <a:ext uri="{FF2B5EF4-FFF2-40B4-BE49-F238E27FC236}">
                <a16:creationId xmlns:a16="http://schemas.microsoft.com/office/drawing/2014/main" id="{3D90B09C-7A2C-65B2-FEEA-42BB7046F0D9}"/>
              </a:ext>
            </a:extLst>
          </p:cNvPr>
          <p:cNvSpPr>
            <a:spLocks/>
          </p:cNvSpPr>
          <p:nvPr/>
        </p:nvSpPr>
        <p:spPr bwMode="auto">
          <a:xfrm>
            <a:off x="1996681" y="6271744"/>
            <a:ext cx="123035" cy="71861"/>
          </a:xfrm>
          <a:custGeom>
            <a:avLst/>
            <a:gdLst>
              <a:gd name="T0" fmla="*/ 0 w 48"/>
              <a:gd name="T1" fmla="*/ 28 h 28"/>
              <a:gd name="T2" fmla="*/ 48 w 48"/>
              <a:gd name="T3" fmla="*/ 27 h 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8">
                <a:moveTo>
                  <a:pt x="0" y="28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7" name="Freeform 21">
            <a:extLst>
              <a:ext uri="{FF2B5EF4-FFF2-40B4-BE49-F238E27FC236}">
                <a16:creationId xmlns:a16="http://schemas.microsoft.com/office/drawing/2014/main" id="{357FF0D8-6D66-10C9-9622-71F828147091}"/>
              </a:ext>
            </a:extLst>
          </p:cNvPr>
          <p:cNvSpPr>
            <a:spLocks/>
          </p:cNvSpPr>
          <p:nvPr/>
        </p:nvSpPr>
        <p:spPr bwMode="auto">
          <a:xfrm>
            <a:off x="2529107" y="6271744"/>
            <a:ext cx="123035" cy="75128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8" name="Freeform 22">
            <a:extLst>
              <a:ext uri="{FF2B5EF4-FFF2-40B4-BE49-F238E27FC236}">
                <a16:creationId xmlns:a16="http://schemas.microsoft.com/office/drawing/2014/main" id="{DBD8F917-2814-7D62-A6E7-5642ABA0F797}"/>
              </a:ext>
            </a:extLst>
          </p:cNvPr>
          <p:cNvSpPr>
            <a:spLocks/>
          </p:cNvSpPr>
          <p:nvPr/>
        </p:nvSpPr>
        <p:spPr bwMode="auto">
          <a:xfrm>
            <a:off x="2695694" y="6271744"/>
            <a:ext cx="124124" cy="75128"/>
          </a:xfrm>
          <a:custGeom>
            <a:avLst/>
            <a:gdLst>
              <a:gd name="T0" fmla="*/ 0 w 48"/>
              <a:gd name="T1" fmla="*/ 29 h 29"/>
              <a:gd name="T2" fmla="*/ 48 w 48"/>
              <a:gd name="T3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" h="29">
                <a:moveTo>
                  <a:pt x="0" y="29"/>
                </a:moveTo>
                <a:cubicBezTo>
                  <a:pt x="4" y="8"/>
                  <a:pt x="38" y="0"/>
                  <a:pt x="48" y="27"/>
                </a:cubicBezTo>
              </a:path>
            </a:pathLst>
          </a:custGeom>
          <a:noFill/>
          <a:ln w="7938" cap="flat">
            <a:solidFill>
              <a:srgbClr val="9999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2" name="Textfeld 102">
            <a:extLst>
              <a:ext uri="{FF2B5EF4-FFF2-40B4-BE49-F238E27FC236}">
                <a16:creationId xmlns:a16="http://schemas.microsoft.com/office/drawing/2014/main" id="{F9D07CB8-2E7E-A9A9-BE3B-02E0078B03A8}"/>
              </a:ext>
            </a:extLst>
          </p:cNvPr>
          <p:cNvSpPr txBox="1"/>
          <p:nvPr/>
        </p:nvSpPr>
        <p:spPr bwMode="gray">
          <a:xfrm>
            <a:off x="299655" y="6517672"/>
            <a:ext cx="528708" cy="123111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de-DE"/>
            </a:defPPr>
            <a:lvl1pPr lvl="0" algn="ctr">
              <a:spcAft>
                <a:spcPts val="600"/>
              </a:spcAft>
              <a:defRPr sz="1200">
                <a:solidFill>
                  <a:prstClr val="black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0">
                <a:solidFill>
                  <a:srgbClr val="808080"/>
                </a:solidFill>
              </a:rPr>
              <a:t>07-2025</a:t>
            </a:r>
            <a:endParaRPr kumimoji="0" lang="en-US" sz="700" b="1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</a:endParaRPr>
          </a:p>
        </p:txBody>
      </p:sp>
      <p:cxnSp>
        <p:nvCxnSpPr>
          <p:cNvPr id="293" name="Gerade Verbindung 27">
            <a:extLst>
              <a:ext uri="{FF2B5EF4-FFF2-40B4-BE49-F238E27FC236}">
                <a16:creationId xmlns:a16="http://schemas.microsoft.com/office/drawing/2014/main" id="{BDAF7C9D-8617-ABF8-A451-DD68A958A5EC}"/>
              </a:ext>
            </a:extLst>
          </p:cNvPr>
          <p:cNvCxnSpPr>
            <a:cxnSpLocks/>
          </p:cNvCxnSpPr>
          <p:nvPr/>
        </p:nvCxnSpPr>
        <p:spPr bwMode="gray">
          <a:xfrm flipH="1">
            <a:off x="0" y="1057133"/>
            <a:ext cx="12966700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94" name="Título 1">
            <a:extLst>
              <a:ext uri="{FF2B5EF4-FFF2-40B4-BE49-F238E27FC236}">
                <a16:creationId xmlns:a16="http://schemas.microsoft.com/office/drawing/2014/main" id="{DC6ADC31-0B05-B06B-B6B0-2FC533947456}"/>
              </a:ext>
            </a:extLst>
          </p:cNvPr>
          <p:cNvSpPr txBox="1">
            <a:spLocks/>
          </p:cNvSpPr>
          <p:nvPr/>
        </p:nvSpPr>
        <p:spPr>
          <a:xfrm>
            <a:off x="2995186" y="505403"/>
            <a:ext cx="7900017" cy="3138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ctr">
              <a:defRPr/>
            </a:pP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VI</a:t>
            </a: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 </a:t>
            </a:r>
            <a:r>
              <a:rPr lang="es-ES" sz="2800">
                <a:solidFill>
                  <a:schemeClr val="tx1"/>
                </a:solidFill>
                <a:latin typeface="Arial"/>
                <a:cs typeface="Arial"/>
              </a:rPr>
              <a:t>Impactos Fiscales Régimen Actual vs RPV</a:t>
            </a:r>
          </a:p>
        </p:txBody>
      </p:sp>
      <p:sp>
        <p:nvSpPr>
          <p:cNvPr id="296" name="Rechteck 106">
            <a:extLst>
              <a:ext uri="{FF2B5EF4-FFF2-40B4-BE49-F238E27FC236}">
                <a16:creationId xmlns:a16="http://schemas.microsoft.com/office/drawing/2014/main" id="{21941900-B633-D08C-7FDF-04D1A1301573}"/>
              </a:ext>
            </a:extLst>
          </p:cNvPr>
          <p:cNvSpPr/>
          <p:nvPr/>
        </p:nvSpPr>
        <p:spPr bwMode="gray">
          <a:xfrm>
            <a:off x="52667" y="10264"/>
            <a:ext cx="27582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Impactos Fiscales Régimen Actual vs RPV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6" grpId="0" animBg="1"/>
      <p:bldP spid="87" grpId="0" animBg="1"/>
      <p:bldP spid="89" grpId="0" animBg="1"/>
      <p:bldP spid="90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6" grpId="0"/>
      <p:bldP spid="27" grpId="0"/>
      <p:bldP spid="28" grpId="0"/>
      <p:bldP spid="29" grpId="0" animBg="1"/>
      <p:bldP spid="32" grpId="0" animBg="1"/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29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platzhalter 36"/>
          <p:cNvSpPr>
            <a:spLocks noGrp="1"/>
          </p:cNvSpPr>
          <p:nvPr>
            <p:ph type="body" sz="quarter" idx="11"/>
          </p:nvPr>
        </p:nvSpPr>
        <p:spPr bwMode="gray">
          <a:xfrm>
            <a:off x="4438709" y="430230"/>
            <a:ext cx="3797182" cy="442800"/>
          </a:xfrm>
        </p:spPr>
        <p:txBody>
          <a:bodyPr/>
          <a:lstStyle/>
          <a:p>
            <a:r>
              <a:rPr lang="es-CO" b="1"/>
              <a:t>V. Ventajas y Desventajas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301801" y="1564567"/>
            <a:ext cx="7588398" cy="4606204"/>
            <a:chOff x="463550" y="2037115"/>
            <a:chExt cx="7588398" cy="4606204"/>
          </a:xfrm>
        </p:grpSpPr>
        <p:sp>
          <p:nvSpPr>
            <p:cNvPr id="27" name="Isosceles Triangle 26"/>
            <p:cNvSpPr/>
            <p:nvPr/>
          </p:nvSpPr>
          <p:spPr>
            <a:xfrm>
              <a:off x="535558" y="2114550"/>
              <a:ext cx="3047900" cy="597436"/>
            </a:xfrm>
            <a:prstGeom prst="triangl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52"/>
            <p:cNvSpPr>
              <a:spLocks noChangeArrowheads="1"/>
            </p:cNvSpPr>
            <p:nvPr/>
          </p:nvSpPr>
          <p:spPr bwMode="gray">
            <a:xfrm>
              <a:off x="4930139" y="2791095"/>
              <a:ext cx="3027600" cy="3852224"/>
            </a:xfrm>
            <a:prstGeom prst="rect">
              <a:avLst/>
            </a:prstGeom>
          </p:spPr>
          <p:txBody>
            <a:bodyPr lIns="108000" tIns="108000" rIns="0" bIns="0" anchor="t" anchorCtr="0"/>
            <a:lstStyle/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cs typeface="Arial" charset="0"/>
                </a:rPr>
                <a:t>Se requiere otra Reforma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No modifica edades pese a que la expectativa de vida se ha incrementado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Los subsidios para los pensionados siguen siendo materiales.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Incrementa el pasivo pensional dado:</a:t>
              </a:r>
            </a:p>
            <a:p>
              <a:pPr marL="679450" lvl="1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Gasto de ahorro en AFP.</a:t>
              </a:r>
            </a:p>
            <a:p>
              <a:pPr marL="679450" lvl="1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Inclusión de prestaciones.</a:t>
              </a:r>
            </a:p>
            <a:p>
              <a:pPr marL="679450" lvl="1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Disminución de requisitos para PV.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 charset="0"/>
                </a:rPr>
                <a:t>Pilar quedó alto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endParaRPr lang="es-CO" sz="1600">
                <a:solidFill>
                  <a:srgbClr val="646464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15" name="Rectangle 58"/>
            <p:cNvSpPr>
              <a:spLocks noChangeArrowheads="1"/>
            </p:cNvSpPr>
            <p:nvPr/>
          </p:nvSpPr>
          <p:spPr bwMode="gray">
            <a:xfrm>
              <a:off x="545343" y="2791094"/>
              <a:ext cx="3027600" cy="3838305"/>
            </a:xfrm>
            <a:prstGeom prst="rect">
              <a:avLst/>
            </a:prstGeom>
          </p:spPr>
          <p:txBody>
            <a:bodyPr lIns="108000" tIns="108000" rIns="0" bIns="0" anchor="t" anchorCtr="0"/>
            <a:lstStyle/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Hay Reforma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Elimina la competencia entre </a:t>
              </a:r>
              <a:r>
                <a:rPr lang="es-CO" sz="1400" err="1">
                  <a:solidFill>
                    <a:srgbClr val="646464"/>
                  </a:solidFill>
                  <a:latin typeface="Arial"/>
                  <a:cs typeface="Arial"/>
                </a:rPr>
                <a:t>AFPs</a:t>
              </a: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 y RAIS</a:t>
              </a:r>
              <a:endParaRPr lang="es-CO" sz="1400">
                <a:solidFill>
                  <a:srgbClr val="646464"/>
                </a:solidFill>
                <a:latin typeface="Arial"/>
                <a:cs typeface="Arial" charset="0"/>
              </a:endParaRP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Elimina subsidios Pensiones altas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Incrementa subsidios a personas vulnerables 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Crea las prestaciones de pensión anticipada y especial de vejez.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Disminuye requisitos para pensión para mujeres.</a:t>
              </a:r>
            </a:p>
            <a:p>
              <a:pPr marL="222250" indent="-222250">
                <a:spcAft>
                  <a:spcPts val="600"/>
                </a:spcAft>
                <a:buClr>
                  <a:srgbClr val="FFE600"/>
                </a:buClr>
                <a:buSzPct val="70000"/>
                <a:buFont typeface="Arial Narrow" panose="020B0606020202030204" pitchFamily="34" charset="0"/>
                <a:buChar char="►"/>
                <a:defRPr/>
              </a:pPr>
              <a:r>
                <a:rPr lang="es-CO" sz="1400">
                  <a:solidFill>
                    <a:srgbClr val="646464"/>
                  </a:solidFill>
                  <a:latin typeface="Arial"/>
                  <a:cs typeface="Arial"/>
                </a:rPr>
                <a:t>Sube 1 PP TC Vejez IBC Altos</a:t>
              </a:r>
            </a:p>
            <a:p>
              <a:pPr>
                <a:spcAft>
                  <a:spcPts val="600"/>
                </a:spcAft>
                <a:buClr>
                  <a:srgbClr val="FFE600"/>
                </a:buClr>
                <a:buSzPct val="70000"/>
                <a:defRPr/>
              </a:pPr>
              <a:endParaRPr lang="es-CO" sz="1600">
                <a:solidFill>
                  <a:srgbClr val="646464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18" name="Rectangle 56"/>
            <p:cNvSpPr>
              <a:spLocks noChangeArrowheads="1"/>
            </p:cNvSpPr>
            <p:nvPr/>
          </p:nvSpPr>
          <p:spPr bwMode="gray">
            <a:xfrm>
              <a:off x="5188047" y="2351986"/>
              <a:ext cx="2451098" cy="360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 defTabSz="801688" eaLnBrk="0" hangingPunct="0">
                <a:defRPr/>
              </a:pPr>
              <a:r>
                <a:rPr lang="en-US" b="1">
                  <a:solidFill>
                    <a:srgbClr val="646464"/>
                  </a:solidFill>
                  <a:latin typeface="Arial"/>
                </a:rPr>
                <a:t>Disadvantage</a:t>
              </a:r>
              <a:endParaRPr lang="de-DE" b="1">
                <a:solidFill>
                  <a:srgbClr val="646464"/>
                </a:solidFill>
                <a:latin typeface="Arial"/>
              </a:endParaRPr>
            </a:p>
          </p:txBody>
        </p:sp>
        <p:sp>
          <p:nvSpPr>
            <p:cNvPr id="4" name="Pentagon 3"/>
            <p:cNvSpPr/>
            <p:nvPr/>
          </p:nvSpPr>
          <p:spPr>
            <a:xfrm rot="16200000">
              <a:off x="-236634" y="2737299"/>
              <a:ext cx="4592284" cy="3191916"/>
            </a:xfrm>
            <a:prstGeom prst="homePlate">
              <a:avLst>
                <a:gd name="adj" fmla="val 19528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Arial"/>
                </a:rPr>
                <a:t> </a:t>
              </a:r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Rectangle 55"/>
            <p:cNvSpPr>
              <a:spLocks noChangeArrowheads="1"/>
            </p:cNvSpPr>
            <p:nvPr/>
          </p:nvSpPr>
          <p:spPr bwMode="gray">
            <a:xfrm>
              <a:off x="834657" y="2365906"/>
              <a:ext cx="2449702" cy="360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 defTabSz="801688" eaLnBrk="0" hangingPunct="0">
                <a:defRPr/>
              </a:pPr>
              <a:r>
                <a:rPr lang="es-CO" b="1">
                  <a:solidFill>
                    <a:srgbClr val="646464"/>
                  </a:solidFill>
                  <a:latin typeface="Arial"/>
                </a:rPr>
                <a:t>Ventajas</a:t>
              </a:r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4932041" y="2114550"/>
              <a:ext cx="3047900" cy="597436"/>
            </a:xfrm>
            <a:prstGeom prst="triangl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Pentagon 24"/>
            <p:cNvSpPr/>
            <p:nvPr/>
          </p:nvSpPr>
          <p:spPr>
            <a:xfrm rot="16200000">
              <a:off x="4159848" y="2737299"/>
              <a:ext cx="4592284" cy="3191916"/>
            </a:xfrm>
            <a:prstGeom prst="homePlate">
              <a:avLst>
                <a:gd name="adj" fmla="val 19528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Arial"/>
                </a:rPr>
                <a:t> </a:t>
              </a:r>
              <a:endParaRPr lang="en-IN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Rectangle 55"/>
            <p:cNvSpPr>
              <a:spLocks noChangeArrowheads="1"/>
            </p:cNvSpPr>
            <p:nvPr/>
          </p:nvSpPr>
          <p:spPr bwMode="gray">
            <a:xfrm>
              <a:off x="5231139" y="2365906"/>
              <a:ext cx="2449702" cy="360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 defTabSz="801688" eaLnBrk="0" hangingPunct="0">
                <a:defRPr/>
              </a:pPr>
              <a:r>
                <a:rPr lang="es-CO" b="1">
                  <a:solidFill>
                    <a:srgbClr val="FFFFFF"/>
                  </a:solidFill>
                  <a:latin typeface="Arial"/>
                </a:rPr>
                <a:t>Desventajas</a:t>
              </a:r>
            </a:p>
          </p:txBody>
        </p:sp>
      </p:grpSp>
      <p:sp>
        <p:nvSpPr>
          <p:cNvPr id="6" name="Rechteck 106">
            <a:extLst>
              <a:ext uri="{FF2B5EF4-FFF2-40B4-BE49-F238E27FC236}">
                <a16:creationId xmlns:a16="http://schemas.microsoft.com/office/drawing/2014/main" id="{20D5FC92-5DB3-5E06-D45E-8D11B2BB62C7}"/>
              </a:ext>
            </a:extLst>
          </p:cNvPr>
          <p:cNvSpPr/>
          <p:nvPr/>
        </p:nvSpPr>
        <p:spPr bwMode="gray">
          <a:xfrm>
            <a:off x="85097" y="42033"/>
            <a:ext cx="3554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Introducción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800" i="0" strike="noStrike" kern="1200" cap="none" spc="0" normalizeH="0" baseline="0" noProof="1">
                <a:ln>
                  <a:noFill/>
                </a:ln>
                <a:solidFill>
                  <a:srgbClr val="C0C0C0">
                    <a:lumMod val="50000"/>
                  </a:srgbClr>
                </a:solidFill>
                <a:effectLst/>
                <a:uLnTx/>
                <a:uFillTx/>
                <a:latin typeface="Julius Sans One"/>
              </a:rPr>
              <a:t>Sistema Pensional Hoy vs RPV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Tasa Cotización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rgbClr val="C0C0C0">
                    <a:lumMod val="50000"/>
                  </a:srgbClr>
                </a:solidFill>
                <a:latin typeface="Julius Sans One"/>
              </a:rPr>
              <a:t>Subsidios Tipo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b="1" u="sng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Ventajas y Desventajas de la RPV</a:t>
            </a:r>
          </a:p>
          <a:p>
            <a:pPr marL="400050" indent="-400050">
              <a:buFont typeface="+mj-lt"/>
              <a:buAutoNum type="romanLcPeriod"/>
              <a:defRPr/>
            </a:pPr>
            <a:r>
              <a:rPr lang="en-US" sz="800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Impactos Fiscales Régimen Actual </a:t>
            </a:r>
            <a:r>
              <a:rPr lang="en-US" sz="800" b="1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vs </a:t>
            </a:r>
            <a:r>
              <a:rPr lang="en-US" sz="800" noProof="1">
                <a:solidFill>
                  <a:schemeClr val="accent6">
                    <a:lumMod val="50000"/>
                  </a:schemeClr>
                </a:solidFill>
                <a:latin typeface="Julius Sans One"/>
              </a:rPr>
              <a:t>RPV</a:t>
            </a:r>
            <a:endParaRPr kumimoji="0" lang="en-US" sz="800" b="0" i="0" u="none" strike="noStrike" kern="1200" cap="none" spc="0" normalizeH="0" baseline="0" noProof="1">
              <a:ln>
                <a:noFill/>
              </a:ln>
              <a:solidFill>
                <a:srgbClr val="C0C0C0">
                  <a:lumMod val="50000"/>
                </a:srgbClr>
              </a:solidFill>
              <a:effectLst/>
              <a:uLnTx/>
              <a:uFillTx/>
              <a:latin typeface="Julius Sans One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0AEE89-EBF7-961D-E00F-5076300E6C62}"/>
              </a:ext>
            </a:extLst>
          </p:cNvPr>
          <p:cNvSpPr txBox="1">
            <a:spLocks/>
          </p:cNvSpPr>
          <p:nvPr/>
        </p:nvSpPr>
        <p:spPr>
          <a:xfrm>
            <a:off x="3466304" y="1512242"/>
            <a:ext cx="5068095" cy="393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rgbClr val="64646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s-ES" sz="1800">
                <a:solidFill>
                  <a:srgbClr val="FFC000">
                    <a:lumMod val="50000"/>
                  </a:srgbClr>
                </a:solidFill>
                <a:latin typeface="Arial"/>
              </a:rPr>
              <a:t>Reforma Protección a la Vejez</a:t>
            </a:r>
            <a:endParaRPr lang="es-CO" sz="1800">
              <a:solidFill>
                <a:srgbClr val="FFC000">
                  <a:lumMod val="5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8697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rimer plano de mujer linda confundida haciendo cara de desconcierto, mirando a la izquierda intrigado Foto gratis">
            <a:extLst>
              <a:ext uri="{FF2B5EF4-FFF2-40B4-BE49-F238E27FC236}">
                <a16:creationId xmlns:a16="http://schemas.microsoft.com/office/drawing/2014/main" id="{8F7B9CF2-C000-4941-BA2D-9839925F1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3"/>
          <a:stretch/>
        </p:blipFill>
        <p:spPr bwMode="auto">
          <a:xfrm>
            <a:off x="1524016" y="857258"/>
            <a:ext cx="6954677" cy="5143493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Glühbirne mit Fragezeichen Zeichnung Skizze">
            <a:extLst>
              <a:ext uri="{FF2B5EF4-FFF2-40B4-BE49-F238E27FC236}">
                <a16:creationId xmlns:a16="http://schemas.microsoft.com/office/drawing/2014/main" id="{77AA0FF0-F471-4DCF-BAAF-FE7FE1FA8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67"/>
          <a:stretch/>
        </p:blipFill>
        <p:spPr bwMode="auto">
          <a:xfrm>
            <a:off x="8915401" y="4597693"/>
            <a:ext cx="1744561" cy="138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2108F7C1-9988-4F73-8A4C-7D21903B16BF}"/>
              </a:ext>
            </a:extLst>
          </p:cNvPr>
          <p:cNvSpPr/>
          <p:nvPr/>
        </p:nvSpPr>
        <p:spPr>
          <a:xfrm>
            <a:off x="1710025" y="1418783"/>
            <a:ext cx="2772555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s-ES" sz="4050" b="1">
                <a:ln w="13462">
                  <a:solidFill>
                    <a:srgbClr val="FFFFFF"/>
                  </a:solidFill>
                  <a:prstDash val="solid"/>
                </a:ln>
                <a:solidFill>
                  <a:srgbClr val="003865">
                    <a:lumMod val="85000"/>
                    <a:lumOff val="15000"/>
                  </a:srgbClr>
                </a:solidFill>
                <a:effectLst>
                  <a:outerShdw dist="38100" dir="2700000" algn="bl" rotWithShape="0">
                    <a:srgbClr val="0077A0"/>
                  </a:outerShdw>
                </a:effectLst>
                <a:latin typeface="Mute"/>
              </a:rPr>
              <a:t>¿Preguntas?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FD991BD-49F8-60DD-B863-26CFF1FA8929}"/>
              </a:ext>
            </a:extLst>
          </p:cNvPr>
          <p:cNvSpPr/>
          <p:nvPr/>
        </p:nvSpPr>
        <p:spPr>
          <a:xfrm>
            <a:off x="1524000" y="5980644"/>
            <a:ext cx="9144000" cy="8773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err="1">
              <a:solidFill>
                <a:srgbClr val="FFFFFF"/>
              </a:solidFill>
              <a:latin typeface="Mute"/>
            </a:endParaRPr>
          </a:p>
        </p:txBody>
      </p:sp>
    </p:spTree>
    <p:extLst>
      <p:ext uri="{BB962C8B-B14F-4D97-AF65-F5344CB8AC3E}">
        <p14:creationId xmlns:p14="http://schemas.microsoft.com/office/powerpoint/2010/main" val="634319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same hourglass now more prominent with its shadow marks fleeting moments">
            <a:extLst>
              <a:ext uri="{FF2B5EF4-FFF2-40B4-BE49-F238E27FC236}">
                <a16:creationId xmlns:a16="http://schemas.microsoft.com/office/drawing/2014/main" id="{1D71DC6B-4C9D-0FC4-686F-64094C56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038" y="-17419"/>
            <a:ext cx="13176076" cy="687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4817" y="3009901"/>
            <a:ext cx="447678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>
                <a:solidFill>
                  <a:srgbClr val="002060"/>
                </a:solidFill>
                <a:latin typeface="Julius Sans One"/>
              </a:rPr>
              <a:t>¡MUCHAS </a:t>
            </a:r>
            <a:r>
              <a:rPr sz="4000" b="1">
                <a:solidFill>
                  <a:srgbClr val="002060"/>
                </a:solidFill>
                <a:latin typeface="Julius Sans One"/>
                <a:sym typeface="Julius Sans One"/>
              </a:rPr>
              <a:t>GRACIAS!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3400" y="5564061"/>
            <a:ext cx="501015" cy="495300"/>
            <a:chOff x="3163379" y="5165915"/>
            <a:chExt cx="501015" cy="4953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2968" y="5175504"/>
              <a:ext cx="481583" cy="4324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68142" y="5170678"/>
              <a:ext cx="491490" cy="485775"/>
            </a:xfrm>
            <a:custGeom>
              <a:avLst/>
              <a:gdLst/>
              <a:ahLst/>
              <a:cxnLst/>
              <a:rect l="l" t="t" r="r" b="b"/>
              <a:pathLst>
                <a:path w="491489" h="485775">
                  <a:moveTo>
                    <a:pt x="245744" y="0"/>
                  </a:moveTo>
                  <a:lnTo>
                    <a:pt x="295147" y="4953"/>
                  </a:lnTo>
                  <a:lnTo>
                    <a:pt x="341248" y="19050"/>
                  </a:lnTo>
                  <a:lnTo>
                    <a:pt x="382905" y="41783"/>
                  </a:lnTo>
                  <a:lnTo>
                    <a:pt x="419354" y="71247"/>
                  </a:lnTo>
                  <a:lnTo>
                    <a:pt x="449325" y="107315"/>
                  </a:lnTo>
                  <a:lnTo>
                    <a:pt x="471931" y="148590"/>
                  </a:lnTo>
                  <a:lnTo>
                    <a:pt x="486536" y="193802"/>
                  </a:lnTo>
                  <a:lnTo>
                    <a:pt x="491362" y="242951"/>
                  </a:lnTo>
                  <a:lnTo>
                    <a:pt x="490219" y="267589"/>
                  </a:lnTo>
                  <a:lnTo>
                    <a:pt x="471931" y="337312"/>
                  </a:lnTo>
                  <a:lnTo>
                    <a:pt x="449325" y="378587"/>
                  </a:lnTo>
                  <a:lnTo>
                    <a:pt x="419354" y="414274"/>
                  </a:lnTo>
                  <a:lnTo>
                    <a:pt x="382905" y="443776"/>
                  </a:lnTo>
                  <a:lnTo>
                    <a:pt x="341248" y="466432"/>
                  </a:lnTo>
                  <a:lnTo>
                    <a:pt x="295147" y="480568"/>
                  </a:lnTo>
                  <a:lnTo>
                    <a:pt x="245744" y="485444"/>
                  </a:lnTo>
                  <a:lnTo>
                    <a:pt x="220598" y="484238"/>
                  </a:lnTo>
                  <a:lnTo>
                    <a:pt x="150241" y="466432"/>
                  </a:lnTo>
                  <a:lnTo>
                    <a:pt x="108584" y="443776"/>
                  </a:lnTo>
                  <a:lnTo>
                    <a:pt x="72135" y="414274"/>
                  </a:lnTo>
                  <a:lnTo>
                    <a:pt x="42163" y="378587"/>
                  </a:lnTo>
                  <a:lnTo>
                    <a:pt x="19431" y="337312"/>
                  </a:lnTo>
                  <a:lnTo>
                    <a:pt x="4952" y="291719"/>
                  </a:lnTo>
                  <a:lnTo>
                    <a:pt x="0" y="242951"/>
                  </a:lnTo>
                  <a:lnTo>
                    <a:pt x="1269" y="218313"/>
                  </a:lnTo>
                  <a:lnTo>
                    <a:pt x="19431" y="148590"/>
                  </a:lnTo>
                  <a:lnTo>
                    <a:pt x="42163" y="107315"/>
                  </a:lnTo>
                  <a:lnTo>
                    <a:pt x="72135" y="71247"/>
                  </a:lnTo>
                  <a:lnTo>
                    <a:pt x="108584" y="41783"/>
                  </a:lnTo>
                  <a:lnTo>
                    <a:pt x="150241" y="19050"/>
                  </a:lnTo>
                  <a:lnTo>
                    <a:pt x="196215" y="4953"/>
                  </a:lnTo>
                  <a:lnTo>
                    <a:pt x="245744" y="0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39496" y="6134100"/>
            <a:ext cx="504190" cy="495300"/>
            <a:chOff x="3169475" y="5735954"/>
            <a:chExt cx="504190" cy="4953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9064" y="5745479"/>
              <a:ext cx="484632" cy="4754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74238" y="5740717"/>
              <a:ext cx="494665" cy="485775"/>
            </a:xfrm>
            <a:custGeom>
              <a:avLst/>
              <a:gdLst/>
              <a:ahLst/>
              <a:cxnLst/>
              <a:rect l="l" t="t" r="r" b="b"/>
              <a:pathLst>
                <a:path w="494664" h="485775">
                  <a:moveTo>
                    <a:pt x="247269" y="0"/>
                  </a:moveTo>
                  <a:lnTo>
                    <a:pt x="297179" y="4864"/>
                  </a:lnTo>
                  <a:lnTo>
                    <a:pt x="343662" y="18999"/>
                  </a:lnTo>
                  <a:lnTo>
                    <a:pt x="385317" y="41656"/>
                  </a:lnTo>
                  <a:lnTo>
                    <a:pt x="422148" y="71183"/>
                  </a:lnTo>
                  <a:lnTo>
                    <a:pt x="452500" y="107226"/>
                  </a:lnTo>
                  <a:lnTo>
                    <a:pt x="475107" y="148526"/>
                  </a:lnTo>
                  <a:lnTo>
                    <a:pt x="489712" y="193776"/>
                  </a:lnTo>
                  <a:lnTo>
                    <a:pt x="494538" y="242887"/>
                  </a:lnTo>
                  <a:lnTo>
                    <a:pt x="493395" y="267576"/>
                  </a:lnTo>
                  <a:lnTo>
                    <a:pt x="475107" y="337248"/>
                  </a:lnTo>
                  <a:lnTo>
                    <a:pt x="452500" y="378561"/>
                  </a:lnTo>
                  <a:lnTo>
                    <a:pt x="422148" y="414197"/>
                  </a:lnTo>
                  <a:lnTo>
                    <a:pt x="385317" y="443712"/>
                  </a:lnTo>
                  <a:lnTo>
                    <a:pt x="343662" y="466382"/>
                  </a:lnTo>
                  <a:lnTo>
                    <a:pt x="297179" y="480517"/>
                  </a:lnTo>
                  <a:lnTo>
                    <a:pt x="247269" y="485381"/>
                  </a:lnTo>
                  <a:lnTo>
                    <a:pt x="222250" y="484174"/>
                  </a:lnTo>
                  <a:lnTo>
                    <a:pt x="151002" y="466382"/>
                  </a:lnTo>
                  <a:lnTo>
                    <a:pt x="109347" y="443712"/>
                  </a:lnTo>
                  <a:lnTo>
                    <a:pt x="72517" y="414197"/>
                  </a:lnTo>
                  <a:lnTo>
                    <a:pt x="42163" y="378561"/>
                  </a:lnTo>
                  <a:lnTo>
                    <a:pt x="19431" y="337248"/>
                  </a:lnTo>
                  <a:lnTo>
                    <a:pt x="4953" y="291604"/>
                  </a:lnTo>
                  <a:lnTo>
                    <a:pt x="0" y="242887"/>
                  </a:lnTo>
                  <a:lnTo>
                    <a:pt x="1269" y="218211"/>
                  </a:lnTo>
                  <a:lnTo>
                    <a:pt x="19431" y="148526"/>
                  </a:lnTo>
                  <a:lnTo>
                    <a:pt x="42163" y="107226"/>
                  </a:lnTo>
                  <a:lnTo>
                    <a:pt x="72517" y="71183"/>
                  </a:lnTo>
                  <a:lnTo>
                    <a:pt x="109347" y="41656"/>
                  </a:lnTo>
                  <a:lnTo>
                    <a:pt x="151002" y="18999"/>
                  </a:lnTo>
                  <a:lnTo>
                    <a:pt x="197485" y="4864"/>
                  </a:lnTo>
                  <a:lnTo>
                    <a:pt x="247269" y="0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01564" y="5521888"/>
            <a:ext cx="335984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estrial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rigar.santiago@abenefit.com.co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DO" kern="0">
                <a:solidFill>
                  <a:prstClr val="white"/>
                </a:solidFill>
                <a:latin typeface="Questrial"/>
              </a:rPr>
              <a:t>lbedoya@unit.com.do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2151" y="6197677"/>
            <a:ext cx="259784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estrial"/>
                <a:ea typeface="+mn-ea"/>
                <a:cs typeface="+mn-cs"/>
                <a:sym typeface="Quest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www.abenefit.com.co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  <a:sym typeface="Quest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856988" y="5539677"/>
            <a:ext cx="504190" cy="495300"/>
            <a:chOff x="7144067" y="5141531"/>
            <a:chExt cx="504190" cy="49530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53656" y="5151120"/>
              <a:ext cx="484631" cy="47548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148830" y="5146294"/>
              <a:ext cx="494665" cy="485775"/>
            </a:xfrm>
            <a:custGeom>
              <a:avLst/>
              <a:gdLst/>
              <a:ahLst/>
              <a:cxnLst/>
              <a:rect l="l" t="t" r="r" b="b"/>
              <a:pathLst>
                <a:path w="494665" h="485775">
                  <a:moveTo>
                    <a:pt x="247269" y="0"/>
                  </a:moveTo>
                  <a:lnTo>
                    <a:pt x="297179" y="4952"/>
                  </a:lnTo>
                  <a:lnTo>
                    <a:pt x="343662" y="19049"/>
                  </a:lnTo>
                  <a:lnTo>
                    <a:pt x="385318" y="41782"/>
                  </a:lnTo>
                  <a:lnTo>
                    <a:pt x="422148" y="71246"/>
                  </a:lnTo>
                  <a:lnTo>
                    <a:pt x="452500" y="107314"/>
                  </a:lnTo>
                  <a:lnTo>
                    <a:pt x="475106" y="148589"/>
                  </a:lnTo>
                  <a:lnTo>
                    <a:pt x="489712" y="193801"/>
                  </a:lnTo>
                  <a:lnTo>
                    <a:pt x="494538" y="242950"/>
                  </a:lnTo>
                  <a:lnTo>
                    <a:pt x="493395" y="267588"/>
                  </a:lnTo>
                  <a:lnTo>
                    <a:pt x="475106" y="337311"/>
                  </a:lnTo>
                  <a:lnTo>
                    <a:pt x="452500" y="378586"/>
                  </a:lnTo>
                  <a:lnTo>
                    <a:pt x="422148" y="414273"/>
                  </a:lnTo>
                  <a:lnTo>
                    <a:pt x="385318" y="443776"/>
                  </a:lnTo>
                  <a:lnTo>
                    <a:pt x="343662" y="466445"/>
                  </a:lnTo>
                  <a:lnTo>
                    <a:pt x="297179" y="480580"/>
                  </a:lnTo>
                  <a:lnTo>
                    <a:pt x="247269" y="485444"/>
                  </a:lnTo>
                  <a:lnTo>
                    <a:pt x="222250" y="484238"/>
                  </a:lnTo>
                  <a:lnTo>
                    <a:pt x="151002" y="466445"/>
                  </a:lnTo>
                  <a:lnTo>
                    <a:pt x="109347" y="443776"/>
                  </a:lnTo>
                  <a:lnTo>
                    <a:pt x="72517" y="414273"/>
                  </a:lnTo>
                  <a:lnTo>
                    <a:pt x="42164" y="378586"/>
                  </a:lnTo>
                  <a:lnTo>
                    <a:pt x="19430" y="337311"/>
                  </a:lnTo>
                  <a:lnTo>
                    <a:pt x="4952" y="291718"/>
                  </a:lnTo>
                  <a:lnTo>
                    <a:pt x="0" y="242950"/>
                  </a:lnTo>
                  <a:lnTo>
                    <a:pt x="1270" y="218312"/>
                  </a:lnTo>
                  <a:lnTo>
                    <a:pt x="19430" y="148589"/>
                  </a:lnTo>
                  <a:lnTo>
                    <a:pt x="42164" y="107314"/>
                  </a:lnTo>
                  <a:lnTo>
                    <a:pt x="72517" y="71246"/>
                  </a:lnTo>
                  <a:lnTo>
                    <a:pt x="109347" y="41782"/>
                  </a:lnTo>
                  <a:lnTo>
                    <a:pt x="151002" y="19049"/>
                  </a:lnTo>
                  <a:lnTo>
                    <a:pt x="197485" y="4952"/>
                  </a:lnTo>
                  <a:lnTo>
                    <a:pt x="247269" y="0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31726" y="5648072"/>
            <a:ext cx="2569273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estrial"/>
                <a:ea typeface="+mn-ea"/>
                <a:cs typeface="+mn-cs"/>
              </a:rPr>
              <a:t>+57 311 592 39 49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DO" kern="0">
                <a:solidFill>
                  <a:prstClr val="white"/>
                </a:solidFill>
                <a:latin typeface="Questrial"/>
              </a:rPr>
              <a:t>+1 809 607 97 81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856988" y="6124956"/>
            <a:ext cx="504190" cy="492125"/>
            <a:chOff x="7144067" y="5726810"/>
            <a:chExt cx="504190" cy="49212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53656" y="5736335"/>
              <a:ext cx="484631" cy="4724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148830" y="5731573"/>
              <a:ext cx="494665" cy="482600"/>
            </a:xfrm>
            <a:custGeom>
              <a:avLst/>
              <a:gdLst/>
              <a:ahLst/>
              <a:cxnLst/>
              <a:rect l="l" t="t" r="r" b="b"/>
              <a:pathLst>
                <a:path w="494665" h="482600">
                  <a:moveTo>
                    <a:pt x="247269" y="0"/>
                  </a:moveTo>
                  <a:lnTo>
                    <a:pt x="297179" y="4864"/>
                  </a:lnTo>
                  <a:lnTo>
                    <a:pt x="343662" y="18999"/>
                  </a:lnTo>
                  <a:lnTo>
                    <a:pt x="385318" y="41249"/>
                  </a:lnTo>
                  <a:lnTo>
                    <a:pt x="422148" y="70777"/>
                  </a:lnTo>
                  <a:lnTo>
                    <a:pt x="452500" y="106413"/>
                  </a:lnTo>
                  <a:lnTo>
                    <a:pt x="475106" y="147319"/>
                  </a:lnTo>
                  <a:lnTo>
                    <a:pt x="489712" y="192582"/>
                  </a:lnTo>
                  <a:lnTo>
                    <a:pt x="494538" y="241300"/>
                  </a:lnTo>
                  <a:lnTo>
                    <a:pt x="493395" y="265988"/>
                  </a:lnTo>
                  <a:lnTo>
                    <a:pt x="475106" y="334886"/>
                  </a:lnTo>
                  <a:lnTo>
                    <a:pt x="452500" y="375792"/>
                  </a:lnTo>
                  <a:lnTo>
                    <a:pt x="422148" y="411416"/>
                  </a:lnTo>
                  <a:lnTo>
                    <a:pt x="385318" y="440956"/>
                  </a:lnTo>
                  <a:lnTo>
                    <a:pt x="343662" y="463207"/>
                  </a:lnTo>
                  <a:lnTo>
                    <a:pt x="297179" y="477342"/>
                  </a:lnTo>
                  <a:lnTo>
                    <a:pt x="247269" y="482206"/>
                  </a:lnTo>
                  <a:lnTo>
                    <a:pt x="222250" y="480999"/>
                  </a:lnTo>
                  <a:lnTo>
                    <a:pt x="151002" y="463207"/>
                  </a:lnTo>
                  <a:lnTo>
                    <a:pt x="109347" y="440956"/>
                  </a:lnTo>
                  <a:lnTo>
                    <a:pt x="72517" y="411416"/>
                  </a:lnTo>
                  <a:lnTo>
                    <a:pt x="42164" y="375792"/>
                  </a:lnTo>
                  <a:lnTo>
                    <a:pt x="19430" y="334886"/>
                  </a:lnTo>
                  <a:lnTo>
                    <a:pt x="4952" y="290029"/>
                  </a:lnTo>
                  <a:lnTo>
                    <a:pt x="0" y="241300"/>
                  </a:lnTo>
                  <a:lnTo>
                    <a:pt x="1270" y="216611"/>
                  </a:lnTo>
                  <a:lnTo>
                    <a:pt x="19430" y="147319"/>
                  </a:lnTo>
                  <a:lnTo>
                    <a:pt x="42164" y="106413"/>
                  </a:lnTo>
                  <a:lnTo>
                    <a:pt x="72517" y="70777"/>
                  </a:lnTo>
                  <a:lnTo>
                    <a:pt x="109347" y="41249"/>
                  </a:lnTo>
                  <a:lnTo>
                    <a:pt x="151002" y="18999"/>
                  </a:lnTo>
                  <a:lnTo>
                    <a:pt x="197485" y="4864"/>
                  </a:lnTo>
                  <a:lnTo>
                    <a:pt x="247269" y="0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31727" y="6248400"/>
            <a:ext cx="1845373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estrial"/>
                <a:ea typeface="+mn-ea"/>
                <a:cs typeface="+mn-cs"/>
              </a:rPr>
              <a:t>Rigar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estrial"/>
                <a:ea typeface="+mn-ea"/>
                <a:cs typeface="+mn-cs"/>
              </a:rPr>
              <a:t> Santiago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DO" kern="0">
                <a:solidFill>
                  <a:prstClr val="white"/>
                </a:solidFill>
                <a:latin typeface="Questrial"/>
              </a:rPr>
              <a:t>Lina Bedoya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est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5469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N"/>
  <p:tag name="MMCOA_DISABLETABLEREFORMAT" val="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56.25"/>
  <p:tag name="MMCOA_FONTSIZE_M" val="28.8"/>
  <p:tag name="MMCOA_FONTSIZE_S" val="10.5"/>
  <p:tag name="MMCOA_POSITION_L" val="54;121.09;65.889;407.25"/>
  <p:tag name="MMCOA_POSITION_M" val="54;122.36;33.639;407.24"/>
  <p:tag name="MMCOA_POSITION_S" val="54;120.40;20.373;405.9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100"/>
  <p:tag name="MMCOA_FONTSIZE_M" val="96"/>
  <p:tag name="MMCOA_FONTSIZE_S" val="70"/>
  <p:tag name="MMCOA_POSITION_L" val="54;176.94;124.07;407.25"/>
  <p:tag name="MMCOA_POSITION_M" val="54;151.87;194.43;407.24"/>
  <p:tag name="MMCOA_POSITION_S" val="54;132.39;213.91;407.2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56.25"/>
  <p:tag name="MMCOA_FONTSIZE_M" val="28.8"/>
  <p:tag name="MMCOA_FONTSIZE_S" val="10.5"/>
  <p:tag name="MMCOA_POSITION_L" val="54;121.09;65.889;407.25"/>
  <p:tag name="MMCOA_POSITION_M" val="54;122.36;33.639;407.24"/>
  <p:tag name="MMCOA_POSITION_S" val="54;120.40;20.373;405.9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100"/>
  <p:tag name="MMCOA_FONTSIZE_M" val="96"/>
  <p:tag name="MMCOA_FONTSIZE_S" val="70"/>
  <p:tag name="MMCOA_POSITION_L" val="54;176.94;124.07;407.25"/>
  <p:tag name="MMCOA_POSITION_M" val="54;151.87;194.43;407.24"/>
  <p:tag name="MMCOA_POSITION_S" val="54;132.39;213.91;407.2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56.25"/>
  <p:tag name="MMCOA_FONTSIZE_M" val="28.8"/>
  <p:tag name="MMCOA_FONTSIZE_S" val="10.5"/>
  <p:tag name="MMCOA_POSITION_L" val="54;121.09;65.889;407.25"/>
  <p:tag name="MMCOA_POSITION_M" val="54;122.36;33.639;407.24"/>
  <p:tag name="MMCOA_POSITION_S" val="54;120.40;20.373;405.9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100"/>
  <p:tag name="MMCOA_FONTSIZE_M" val="96"/>
  <p:tag name="MMCOA_FONTSIZE_S" val="70"/>
  <p:tag name="MMCOA_POSITION_L" val="54;176.94;124.07;407.25"/>
  <p:tag name="MMCOA_POSITION_M" val="54;151.87;194.43;407.24"/>
  <p:tag name="MMCOA_POSITION_S" val="54;132.39;213.91;407.2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56.25"/>
  <p:tag name="MMCOA_FONTSIZE_M" val="28.8"/>
  <p:tag name="MMCOA_FONTSIZE_S" val="10.5"/>
  <p:tag name="MMCOA_POSITION_L" val="54;121.09;65.889;407.25"/>
  <p:tag name="MMCOA_POSITION_M" val="54;122.36;33.639;407.24"/>
  <p:tag name="MMCOA_POSITION_S" val="54;120.40;20.373;405.9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100"/>
  <p:tag name="MMCOA_FONTSIZE_M" val="96"/>
  <p:tag name="MMCOA_FONTSIZE_S" val="70"/>
  <p:tag name="MMCOA_POSITION_L" val="54;176.94;124.07;407.25"/>
  <p:tag name="MMCOA_POSITION_M" val="54;151.87;194.43;407.24"/>
  <p:tag name="MMCOA_POSITION_S" val="54;132.39;213.91;407.2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56.25"/>
  <p:tag name="MMCOA_FONTSIZE_M" val="28.8"/>
  <p:tag name="MMCOA_FONTSIZE_S" val="10.5"/>
  <p:tag name="MMCOA_POSITION_L" val="54;121.09;65.889;407.25"/>
  <p:tag name="MMCOA_POSITION_M" val="54;122.36;33.639;407.24"/>
  <p:tag name="MMCOA_POSITION_S" val="54;120.40;20.373;405.9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100"/>
  <p:tag name="MMCOA_FONTSIZE_M" val="96"/>
  <p:tag name="MMCOA_FONTSIZE_S" val="70"/>
  <p:tag name="MMCOA_POSITION_L" val="54;176.94;124.07;407.25"/>
  <p:tag name="MMCOA_POSITION_M" val="54;151.87;194.43;407.24"/>
  <p:tag name="MMCOA_POSITION_S" val="54;132.39;213.91;407.2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56.25"/>
  <p:tag name="MMCOA_FONTSIZE_M" val="28.8"/>
  <p:tag name="MMCOA_FONTSIZE_S" val="10.5"/>
  <p:tag name="MMCOA_POSITION_L" val="54;121.09;65.889;407.25"/>
  <p:tag name="MMCOA_POSITION_M" val="54;122.36;33.639;407.24"/>
  <p:tag name="MMCOA_POSITION_S" val="54;120.40;20.373;405.9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SMARTSHAPE" val="Y"/>
  <p:tag name="MMCOA_FONTSIZE_L" val="100"/>
  <p:tag name="MMCOA_FONTSIZE_M" val="96"/>
  <p:tag name="MMCOA_FONTSIZE_S" val="70"/>
  <p:tag name="MMCOA_POSITION_L" val="54;176.94;124.07;407.25"/>
  <p:tag name="MMCOA_POSITION_M" val="54;151.87;194.43;407.24"/>
  <p:tag name="MMCOA_POSITION_S" val="54;132.39;213.91;407.24"/>
  <p:tag name="MMCOA_POSITION_T" val=";;;"/>
  <p:tag name="MMCOA_HIDEONCOLOUR" val="N"/>
  <p:tag name="MMCOA_HIDEONWHITE" val="N"/>
  <p:tag name="MMCOA_HIDEONBALLROOM" val="N"/>
  <p:tag name="MMCOA_HIDEONCLASSIC" val="N"/>
  <p:tag name="MMCOA_HIDEONTEXT" val="N"/>
  <p:tag name="MMCOA_HIDEONECO" val="N"/>
  <p:tag name="MMCOA_DISABLETABLEREFORMAT" val="N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EY_regular_presentation_2010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WTB">
  <a:themeElements>
    <a:clrScheme name="Custom 1">
      <a:dk1>
        <a:srgbClr val="003865"/>
      </a:dk1>
      <a:lt1>
        <a:srgbClr val="FFFFFF"/>
      </a:lt1>
      <a:dk2>
        <a:srgbClr val="868D95"/>
      </a:dk2>
      <a:lt2>
        <a:srgbClr val="B9BFC7"/>
      </a:lt2>
      <a:accent1>
        <a:srgbClr val="009DE0"/>
      </a:accent1>
      <a:accent2>
        <a:srgbClr val="00AC41"/>
      </a:accent2>
      <a:accent3>
        <a:srgbClr val="8246AF"/>
      </a:accent3>
      <a:accent4>
        <a:srgbClr val="00968F"/>
      </a:accent4>
      <a:accent5>
        <a:srgbClr val="0077A0"/>
      </a:accent5>
      <a:accent6>
        <a:srgbClr val="EE3D8B"/>
      </a:accent6>
      <a:hlink>
        <a:srgbClr val="003865"/>
      </a:hlink>
      <a:folHlink>
        <a:srgbClr val="009DE0"/>
      </a:folHlink>
    </a:clrScheme>
    <a:fontScheme name="Mercer 2020 Brand">
      <a:majorFont>
        <a:latin typeface="Grifo S"/>
        <a:ea typeface=""/>
        <a:cs typeface=""/>
      </a:majorFont>
      <a:minorFont>
        <a:latin typeface="Mu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 anchor="t" anchorCtr="0">
        <a:noAutofit/>
      </a:bodyPr>
      <a:lstStyle>
        <a:defPPr>
          <a:defRPr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R2020.Classic4x3.potx" id="{DFF09631-5917-4C54-833E-F6A626BEBBEA}" vid="{C228E778-7446-4A98-99F8-62F706E5D1F9}"/>
    </a:ext>
  </a:extLst>
</a:theme>
</file>

<file path=ppt/theme/theme5.xml><?xml version="1.0" encoding="utf-8"?>
<a:theme xmlns:a="http://schemas.openxmlformats.org/drawingml/2006/main" name="1_EY light projection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6.xml><?xml version="1.0" encoding="utf-8"?>
<a:theme xmlns:a="http://schemas.openxmlformats.org/drawingml/2006/main" name="EY_regular_presentation_2010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7.xml><?xml version="1.0" encoding="utf-8"?>
<a:theme xmlns:a="http://schemas.openxmlformats.org/drawingml/2006/main" name="1_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8.xml><?xml version="1.0" encoding="utf-8"?>
<a:theme xmlns:a="http://schemas.openxmlformats.org/drawingml/2006/main" name="Table Infographics">
  <a:themeElements>
    <a:clrScheme name="Simple Light">
      <a:dk1>
        <a:srgbClr val="000000"/>
      </a:dk1>
      <a:lt1>
        <a:srgbClr val="FFFFFF"/>
      </a:lt1>
      <a:dk2>
        <a:srgbClr val="C5C5C5"/>
      </a:dk2>
      <a:lt2>
        <a:srgbClr val="EBEBEB"/>
      </a:lt2>
      <a:accent1>
        <a:srgbClr val="D1CC62"/>
      </a:accent1>
      <a:accent2>
        <a:srgbClr val="8FC03F"/>
      </a:accent2>
      <a:accent3>
        <a:srgbClr val="1FC2BA"/>
      </a:accent3>
      <a:accent4>
        <a:srgbClr val="3A80B6"/>
      </a:accent4>
      <a:accent5>
        <a:srgbClr val="4D5B88"/>
      </a:accent5>
      <a:accent6>
        <a:srgbClr val="09165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Linear Style Customer Journey Infographics by Slidesgo">
  <a:themeElements>
    <a:clrScheme name="Simple Light">
      <a:dk1>
        <a:srgbClr val="000000"/>
      </a:dk1>
      <a:lt1>
        <a:srgbClr val="FFFFFF"/>
      </a:lt1>
      <a:dk2>
        <a:srgbClr val="22577A"/>
      </a:dk2>
      <a:lt2>
        <a:srgbClr val="2D9496"/>
      </a:lt2>
      <a:accent1>
        <a:srgbClr val="43B382"/>
      </a:accent1>
      <a:accent2>
        <a:srgbClr val="5BC273"/>
      </a:accent2>
      <a:accent3>
        <a:srgbClr val="D9D9D9"/>
      </a:accent3>
      <a:accent4>
        <a:srgbClr val="4B3869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349e594-6c23-484f-bb48-02cd4ec27028}" enabled="0" method="" siteId="{8349e594-6c23-484f-bb48-02cd4ec2702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25</Slides>
  <Notes>23</Notes>
  <HiddenSlides>0</HiddenSlide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Office Theme</vt:lpstr>
      <vt:lpstr>Tema de Office</vt:lpstr>
      <vt:lpstr>3_EY_regular_presentation_2010</vt:lpstr>
      <vt:lpstr>WTB</vt:lpstr>
      <vt:lpstr>1_EY light projection</vt:lpstr>
      <vt:lpstr>EY_regular_presentation_2010</vt:lpstr>
      <vt:lpstr>1_Tema de Office</vt:lpstr>
      <vt:lpstr>Table Infographics</vt:lpstr>
      <vt:lpstr>Linear Style Customer Journey Infographics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¡MUCHAS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Actuarial Benefit</dc:creator>
  <cp:revision>1</cp:revision>
  <dcterms:created xsi:type="dcterms:W3CDTF">2022-06-06T20:04:17Z</dcterms:created>
  <dcterms:modified xsi:type="dcterms:W3CDTF">2024-11-15T03:38:04Z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2022-06-06T00:00:00Z</vt:filetime>
  </property>
</Properties>
</file>