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62" r:id="rId4"/>
  </p:sldMasterIdLst>
  <p:notesMasterIdLst>
    <p:notesMasterId r:id="rId53"/>
  </p:notesMasterIdLst>
  <p:handoutMasterIdLst>
    <p:handoutMasterId r:id="rId54"/>
  </p:handoutMasterIdLst>
  <p:sldIdLst>
    <p:sldId id="372" r:id="rId5"/>
    <p:sldId id="1448944200" r:id="rId6"/>
    <p:sldId id="341" r:id="rId7"/>
    <p:sldId id="1448944191" r:id="rId8"/>
    <p:sldId id="1448944161" r:id="rId9"/>
    <p:sldId id="1448944189" r:id="rId10"/>
    <p:sldId id="1448944303" r:id="rId11"/>
    <p:sldId id="1448944288" r:id="rId12"/>
    <p:sldId id="1448944193" r:id="rId13"/>
    <p:sldId id="1448944208" r:id="rId14"/>
    <p:sldId id="1448944287" r:id="rId15"/>
    <p:sldId id="1448944207" r:id="rId16"/>
    <p:sldId id="1448944211" r:id="rId17"/>
    <p:sldId id="1448944312" r:id="rId18"/>
    <p:sldId id="1448944313" r:id="rId19"/>
    <p:sldId id="1448944302" r:id="rId20"/>
    <p:sldId id="1448944266" r:id="rId21"/>
    <p:sldId id="356" r:id="rId22"/>
    <p:sldId id="1448944249" r:id="rId23"/>
    <p:sldId id="352" r:id="rId24"/>
    <p:sldId id="1448944317" r:id="rId25"/>
    <p:sldId id="1448944307" r:id="rId26"/>
    <p:sldId id="1448944269" r:id="rId27"/>
    <p:sldId id="1448944314" r:id="rId28"/>
    <p:sldId id="1448944272" r:id="rId29"/>
    <p:sldId id="1448944273" r:id="rId30"/>
    <p:sldId id="1448944274" r:id="rId31"/>
    <p:sldId id="1448944275" r:id="rId32"/>
    <p:sldId id="1448944276" r:id="rId33"/>
    <p:sldId id="1448944277" r:id="rId34"/>
    <p:sldId id="1448944278" r:id="rId35"/>
    <p:sldId id="1448944279" r:id="rId36"/>
    <p:sldId id="1448944280" r:id="rId37"/>
    <p:sldId id="1448944282" r:id="rId38"/>
    <p:sldId id="1448944281" r:id="rId39"/>
    <p:sldId id="1448944283" r:id="rId40"/>
    <p:sldId id="1448944284" r:id="rId41"/>
    <p:sldId id="1448944285" r:id="rId42"/>
    <p:sldId id="1448944294" r:id="rId43"/>
    <p:sldId id="1448944318" r:id="rId44"/>
    <p:sldId id="1448944295" r:id="rId45"/>
    <p:sldId id="1448944296" r:id="rId46"/>
    <p:sldId id="1448944297" r:id="rId47"/>
    <p:sldId id="1448944298" r:id="rId48"/>
    <p:sldId id="1448944301" r:id="rId49"/>
    <p:sldId id="1448944316" r:id="rId50"/>
    <p:sldId id="1448944309" r:id="rId51"/>
    <p:sldId id="1448944101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5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E86029-197B-4E9E-A89F-B2DA8854E216}" name="Pinto, Diana" initials="DP" userId="S::diana.pinto@towerswatson.com::71aac850-48c6-4e98-a9f0-56736c180f74" providerId="AD"/>
  <p188:author id="{D6822E43-F1DE-7F65-689D-CFD68BD143B9}" name="Ortiz, Sergio (Mexico City)" initials="OS(C" userId="S::sergio.ortiz@towerswatson.com::36a640ec-6df7-43a1-94c5-176e9824c2bb" providerId="AD"/>
  <p188:author id="{F31B26A0-F236-0206-F2E2-57F4F978979B}" name="Gonzalez, Carlos (Mexico City)" initials="GC" userId="S::carlos.gonzalez@towerswatson.com::fc5ee541-74a6-4b73-a483-14adfc443019" providerId="AD"/>
  <p188:author id="{5F238AA5-AC2E-8300-50A1-D79A1C7681DE}" name="Abraham, Marcela (Mexico City)" initials="AC" userId="S::marcela.abraham@towerswatson.com::7e141b75-a65a-4039-afc1-fcbff596f6d9" providerId="AD"/>
  <p188:author id="{38D667CD-2897-5789-A936-ACC1174173B1}" name="Gonzalez Luengas, Wendy (Mexico City)" initials="GLW(C" userId="S::wendy.gonzalez.luengas@towerswatson.com::f50c0434-0be7-4b62-8b8d-c7246a9136f4" providerId="AD"/>
  <p188:author id="{D708A8EF-BB1F-7AC2-96AD-0CAF792EE6BE}" name="Salinas, Sonia" initials="SS" userId="S::sonia.salinas@towerswatson.com::0fb1536c-dff9-424e-bfd5-98cac8d0dc3d" providerId="AD"/>
  <p188:author id="{8649F8F5-3BAF-06E0-7290-CDC403A7BFE2}" name="Apreza, Carlos (Mexico City)" initials="AC(C" userId="S::Carlos.Apreza@towerswatson.com::07a5b063-44a0-4f66-8f9d-20f5c2bfca9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preza, Carlos (Mexico City)" initials="AC(C" lastIdx="45" clrIdx="0">
    <p:extLst>
      <p:ext uri="{19B8F6BF-5375-455C-9EA6-DF929625EA0E}">
        <p15:presenceInfo xmlns:p15="http://schemas.microsoft.com/office/powerpoint/2012/main" userId="S::Carlos.Apreza@towerswatson.com::07a5b063-44a0-4f66-8f9d-20f5c2bfca9e" providerId="AD"/>
      </p:ext>
    </p:extLst>
  </p:cmAuthor>
  <p:cmAuthor id="2" name="Oranias, Julia (Buenos Aires)" initials="OJ(A" lastIdx="3" clrIdx="1">
    <p:extLst>
      <p:ext uri="{19B8F6BF-5375-455C-9EA6-DF929625EA0E}">
        <p15:presenceInfo xmlns:p15="http://schemas.microsoft.com/office/powerpoint/2012/main" userId="S::Julia.Oranias@towerswatson.com::38cfbc1f-964e-457b-bbbc-136934750e16" providerId="AD"/>
      </p:ext>
    </p:extLst>
  </p:cmAuthor>
  <p:cmAuthor id="3" name="Ornelas, Melissa (Mexico City)" initials="OM(C" lastIdx="10" clrIdx="2">
    <p:extLst>
      <p:ext uri="{19B8F6BF-5375-455C-9EA6-DF929625EA0E}">
        <p15:presenceInfo xmlns:p15="http://schemas.microsoft.com/office/powerpoint/2012/main" userId="S::melissa.ornelas@towerswatson.com::29f8940f-fd33-4501-91d9-3b45ec19686d" providerId="AD"/>
      </p:ext>
    </p:extLst>
  </p:cmAuthor>
  <p:cmAuthor id="4" name="Abraham, Marcela (Mexico City)" initials="AM(C" lastIdx="5" clrIdx="3">
    <p:extLst>
      <p:ext uri="{19B8F6BF-5375-455C-9EA6-DF929625EA0E}">
        <p15:presenceInfo xmlns:p15="http://schemas.microsoft.com/office/powerpoint/2012/main" userId="S::marcela.abraham@towerswatson.com::7e141b75-a65a-4039-afc1-fcbff596f6d9" providerId="AD"/>
      </p:ext>
    </p:extLst>
  </p:cmAuthor>
  <p:cmAuthor id="5" name="Campos, Rafael (Mexico City)" initials="CC" lastIdx="14" clrIdx="4">
    <p:extLst>
      <p:ext uri="{19B8F6BF-5375-455C-9EA6-DF929625EA0E}">
        <p15:presenceInfo xmlns:p15="http://schemas.microsoft.com/office/powerpoint/2012/main" userId="S::rafael.campos@towerswatson.com::1d3fd932-e570-476b-bd27-7947bf50a361" providerId="AD"/>
      </p:ext>
    </p:extLst>
  </p:cmAuthor>
  <p:cmAuthor id="6" name="Garcia Perez, Victor (Mexico City)" initials="GC" lastIdx="10" clrIdx="5">
    <p:extLst>
      <p:ext uri="{19B8F6BF-5375-455C-9EA6-DF929625EA0E}">
        <p15:presenceInfo xmlns:p15="http://schemas.microsoft.com/office/powerpoint/2012/main" userId="S::victor.garcia.perez@towerswatson.com::83d84eb7-0637-4adb-95fa-ae5a6d3789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34B2"/>
    <a:srgbClr val="808080"/>
    <a:srgbClr val="BFBFBF"/>
    <a:srgbClr val="9D56CE"/>
    <a:srgbClr val="081039"/>
    <a:srgbClr val="00C389"/>
    <a:srgbClr val="327FEF"/>
    <a:srgbClr val="C3D7FE"/>
    <a:srgbClr val="C16DF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C7E37D-2F8E-4BCD-8BEF-A518420BC2DE}" v="181" dt="2024-11-14T00:57:31.727"/>
    <p1510:client id="{626087A9-C11F-457B-A997-6AF28A3FD4EE}" v="3021" dt="2024-11-13T16:01:08.483"/>
    <p1510:client id="{CDDFBA28-B428-45DD-99AB-E127A840D8DA}" v="6" vWet="7" dt="2024-11-13T03:47:31.162"/>
    <p1510:client id="{DF31E5D4-113D-402A-A525-0D8FD823A35B}" v="261" dt="2024-11-13T17:59:36.039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384" y="52"/>
      </p:cViewPr>
      <p:guideLst>
        <p:guide orient="horz" pos="2160"/>
        <p:guide pos="19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62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eza, Carlos (Mexico City)" userId="07a5b063-44a0-4f66-8f9d-20f5c2bfca9e" providerId="ADAL" clId="{626087A9-C11F-457B-A997-6AF28A3FD4EE}"/>
    <pc:docChg chg="undo custSel addSld delSld modSld sldOrd">
      <pc:chgData name="Apreza, Carlos (Mexico City)" userId="07a5b063-44a0-4f66-8f9d-20f5c2bfca9e" providerId="ADAL" clId="{626087A9-C11F-457B-A997-6AF28A3FD4EE}" dt="2024-11-13T17:05:43.431" v="3023" actId="478"/>
      <pc:docMkLst>
        <pc:docMk/>
      </pc:docMkLst>
      <pc:sldChg chg="modSp">
        <pc:chgData name="Apreza, Carlos (Mexico City)" userId="07a5b063-44a0-4f66-8f9d-20f5c2bfca9e" providerId="ADAL" clId="{626087A9-C11F-457B-A997-6AF28A3FD4EE}" dt="2024-11-12T17:31:01.617" v="290" actId="14826"/>
        <pc:sldMkLst>
          <pc:docMk/>
          <pc:sldMk cId="2797400525" sldId="341"/>
        </pc:sldMkLst>
        <pc:picChg chg="mod">
          <ac:chgData name="Apreza, Carlos (Mexico City)" userId="07a5b063-44a0-4f66-8f9d-20f5c2bfca9e" providerId="ADAL" clId="{626087A9-C11F-457B-A997-6AF28A3FD4EE}" dt="2024-11-12T17:31:01.617" v="290" actId="14826"/>
          <ac:picMkLst>
            <pc:docMk/>
            <pc:sldMk cId="2797400525" sldId="341"/>
            <ac:picMk id="10" creationId="{65FB4018-CDC8-9395-DEC8-84CC0F181DE4}"/>
          </ac:picMkLst>
        </pc:picChg>
      </pc:sldChg>
      <pc:sldChg chg="del">
        <pc:chgData name="Apreza, Carlos (Mexico City)" userId="07a5b063-44a0-4f66-8f9d-20f5c2bfca9e" providerId="ADAL" clId="{626087A9-C11F-457B-A997-6AF28A3FD4EE}" dt="2024-11-12T23:28:17.917" v="2672" actId="47"/>
        <pc:sldMkLst>
          <pc:docMk/>
          <pc:sldMk cId="2009444838" sldId="342"/>
        </pc:sldMkLst>
      </pc:sldChg>
      <pc:sldChg chg="modSp mod">
        <pc:chgData name="Apreza, Carlos (Mexico City)" userId="07a5b063-44a0-4f66-8f9d-20f5c2bfca9e" providerId="ADAL" clId="{626087A9-C11F-457B-A997-6AF28A3FD4EE}" dt="2024-11-12T19:26:57.744" v="1906"/>
        <pc:sldMkLst>
          <pc:docMk/>
          <pc:sldMk cId="1499313260" sldId="352"/>
        </pc:sldMkLst>
        <pc:graphicFrameChg chg="mod modGraphic">
          <ac:chgData name="Apreza, Carlos (Mexico City)" userId="07a5b063-44a0-4f66-8f9d-20f5c2bfca9e" providerId="ADAL" clId="{626087A9-C11F-457B-A997-6AF28A3FD4EE}" dt="2024-11-12T19:26:57.744" v="1906"/>
          <ac:graphicFrameMkLst>
            <pc:docMk/>
            <pc:sldMk cId="1499313260" sldId="352"/>
            <ac:graphicFrameMk id="3" creationId="{201D8DF3-0742-AE3E-8F94-2D6C6FBDE5B6}"/>
          </ac:graphicFrameMkLst>
        </pc:graphicFrameChg>
      </pc:sldChg>
      <pc:sldChg chg="addSp delSp modSp mod">
        <pc:chgData name="Apreza, Carlos (Mexico City)" userId="07a5b063-44a0-4f66-8f9d-20f5c2bfca9e" providerId="ADAL" clId="{626087A9-C11F-457B-A997-6AF28A3FD4EE}" dt="2024-11-12T19:23:14.037" v="1889" actId="208"/>
        <pc:sldMkLst>
          <pc:docMk/>
          <pc:sldMk cId="2276050209" sldId="356"/>
        </pc:sldMkLst>
        <pc:spChg chg="add del mod">
          <ac:chgData name="Apreza, Carlos (Mexico City)" userId="07a5b063-44a0-4f66-8f9d-20f5c2bfca9e" providerId="ADAL" clId="{626087A9-C11F-457B-A997-6AF28A3FD4EE}" dt="2024-11-12T19:18:27.045" v="1794" actId="478"/>
          <ac:spMkLst>
            <pc:docMk/>
            <pc:sldMk cId="2276050209" sldId="356"/>
            <ac:spMk id="5" creationId="{2D7DEE2D-14D0-05FE-720D-2506C0635AA3}"/>
          </ac:spMkLst>
        </pc:spChg>
        <pc:spChg chg="add del mod">
          <ac:chgData name="Apreza, Carlos (Mexico City)" userId="07a5b063-44a0-4f66-8f9d-20f5c2bfca9e" providerId="ADAL" clId="{626087A9-C11F-457B-A997-6AF28A3FD4EE}" dt="2024-11-12T19:18:27.045" v="1794" actId="478"/>
          <ac:spMkLst>
            <pc:docMk/>
            <pc:sldMk cId="2276050209" sldId="356"/>
            <ac:spMk id="7" creationId="{173F1F38-FC0E-61A9-4112-1FD976DDE59B}"/>
          </ac:spMkLst>
        </pc:spChg>
        <pc:spChg chg="add del mod">
          <ac:chgData name="Apreza, Carlos (Mexico City)" userId="07a5b063-44a0-4f66-8f9d-20f5c2bfca9e" providerId="ADAL" clId="{626087A9-C11F-457B-A997-6AF28A3FD4EE}" dt="2024-11-12T19:18:28.960" v="1795" actId="478"/>
          <ac:spMkLst>
            <pc:docMk/>
            <pc:sldMk cId="2276050209" sldId="356"/>
            <ac:spMk id="11" creationId="{06336A45-DBFA-4325-46F5-26CA42F40AA6}"/>
          </ac:spMkLst>
        </pc:spChg>
        <pc:spChg chg="del mod">
          <ac:chgData name="Apreza, Carlos (Mexico City)" userId="07a5b063-44a0-4f66-8f9d-20f5c2bfca9e" providerId="ADAL" clId="{626087A9-C11F-457B-A997-6AF28A3FD4EE}" dt="2024-11-12T19:13:39.444" v="1672" actId="478"/>
          <ac:spMkLst>
            <pc:docMk/>
            <pc:sldMk cId="2276050209" sldId="356"/>
            <ac:spMk id="12" creationId="{522EB9D9-5DE6-F294-ED1F-235AA920D422}"/>
          </ac:spMkLst>
        </pc:spChg>
        <pc:spChg chg="del mod">
          <ac:chgData name="Apreza, Carlos (Mexico City)" userId="07a5b063-44a0-4f66-8f9d-20f5c2bfca9e" providerId="ADAL" clId="{626087A9-C11F-457B-A997-6AF28A3FD4EE}" dt="2024-11-12T19:13:39.444" v="1672" actId="478"/>
          <ac:spMkLst>
            <pc:docMk/>
            <pc:sldMk cId="2276050209" sldId="356"/>
            <ac:spMk id="13" creationId="{B1FF51A5-1865-E099-114C-C2F5BC8F4F27}"/>
          </ac:spMkLst>
        </pc:spChg>
        <pc:spChg chg="del mod">
          <ac:chgData name="Apreza, Carlos (Mexico City)" userId="07a5b063-44a0-4f66-8f9d-20f5c2bfca9e" providerId="ADAL" clId="{626087A9-C11F-457B-A997-6AF28A3FD4EE}" dt="2024-11-12T19:13:39.444" v="1672" actId="478"/>
          <ac:spMkLst>
            <pc:docMk/>
            <pc:sldMk cId="2276050209" sldId="356"/>
            <ac:spMk id="14" creationId="{4CDC4213-B203-93B8-88F0-282C2065C1BC}"/>
          </ac:spMkLst>
        </pc:spChg>
        <pc:spChg chg="add del mod">
          <ac:chgData name="Apreza, Carlos (Mexico City)" userId="07a5b063-44a0-4f66-8f9d-20f5c2bfca9e" providerId="ADAL" clId="{626087A9-C11F-457B-A997-6AF28A3FD4EE}" dt="2024-11-12T19:18:27.045" v="1794" actId="478"/>
          <ac:spMkLst>
            <pc:docMk/>
            <pc:sldMk cId="2276050209" sldId="356"/>
            <ac:spMk id="15" creationId="{FCA1347F-4EA2-6BC1-5F30-CD2ACAB844ED}"/>
          </ac:spMkLst>
        </pc:spChg>
        <pc:spChg chg="add del mod">
          <ac:chgData name="Apreza, Carlos (Mexico City)" userId="07a5b063-44a0-4f66-8f9d-20f5c2bfca9e" providerId="ADAL" clId="{626087A9-C11F-457B-A997-6AF28A3FD4EE}" dt="2024-11-12T19:18:27.045" v="1794" actId="478"/>
          <ac:spMkLst>
            <pc:docMk/>
            <pc:sldMk cId="2276050209" sldId="356"/>
            <ac:spMk id="16" creationId="{A96C554F-645B-23B5-089E-5384687F2D28}"/>
          </ac:spMkLst>
        </pc:spChg>
        <pc:spChg chg="add del mod">
          <ac:chgData name="Apreza, Carlos (Mexico City)" userId="07a5b063-44a0-4f66-8f9d-20f5c2bfca9e" providerId="ADAL" clId="{626087A9-C11F-457B-A997-6AF28A3FD4EE}" dt="2024-11-12T19:18:27.045" v="1794" actId="478"/>
          <ac:spMkLst>
            <pc:docMk/>
            <pc:sldMk cId="2276050209" sldId="356"/>
            <ac:spMk id="17" creationId="{D5B49EED-1524-525A-9C8F-4F562EDA0B65}"/>
          </ac:spMkLst>
        </pc:spChg>
        <pc:spChg chg="add mod">
          <ac:chgData name="Apreza, Carlos (Mexico City)" userId="07a5b063-44a0-4f66-8f9d-20f5c2bfca9e" providerId="ADAL" clId="{626087A9-C11F-457B-A997-6AF28A3FD4EE}" dt="2024-11-12T19:17:24.213" v="1783" actId="1076"/>
          <ac:spMkLst>
            <pc:docMk/>
            <pc:sldMk cId="2276050209" sldId="356"/>
            <ac:spMk id="18" creationId="{416DC50D-45E6-186D-3874-8EA308A071DE}"/>
          </ac:spMkLst>
        </pc:spChg>
        <pc:spChg chg="add mod">
          <ac:chgData name="Apreza, Carlos (Mexico City)" userId="07a5b063-44a0-4f66-8f9d-20f5c2bfca9e" providerId="ADAL" clId="{626087A9-C11F-457B-A997-6AF28A3FD4EE}" dt="2024-11-12T19:17:24.213" v="1783" actId="1076"/>
          <ac:spMkLst>
            <pc:docMk/>
            <pc:sldMk cId="2276050209" sldId="356"/>
            <ac:spMk id="19" creationId="{85084FE1-6DCB-58D0-A1F7-EA158BDABEBE}"/>
          </ac:spMkLst>
        </pc:spChg>
        <pc:spChg chg="add del mod">
          <ac:chgData name="Apreza, Carlos (Mexico City)" userId="07a5b063-44a0-4f66-8f9d-20f5c2bfca9e" providerId="ADAL" clId="{626087A9-C11F-457B-A997-6AF28A3FD4EE}" dt="2024-11-12T19:17:24.213" v="1783" actId="1076"/>
          <ac:spMkLst>
            <pc:docMk/>
            <pc:sldMk cId="2276050209" sldId="356"/>
            <ac:spMk id="22" creationId="{42E5F464-D822-7F1A-8A13-09BD320B8E6B}"/>
          </ac:spMkLst>
        </pc:spChg>
        <pc:spChg chg="add mod">
          <ac:chgData name="Apreza, Carlos (Mexico City)" userId="07a5b063-44a0-4f66-8f9d-20f5c2bfca9e" providerId="ADAL" clId="{626087A9-C11F-457B-A997-6AF28A3FD4EE}" dt="2024-11-12T19:17:24.213" v="1783" actId="1076"/>
          <ac:spMkLst>
            <pc:docMk/>
            <pc:sldMk cId="2276050209" sldId="356"/>
            <ac:spMk id="23" creationId="{7AE13352-985F-1270-6FED-FB3C0E7DADD6}"/>
          </ac:spMkLst>
        </pc:spChg>
        <pc:spChg chg="add mod">
          <ac:chgData name="Apreza, Carlos (Mexico City)" userId="07a5b063-44a0-4f66-8f9d-20f5c2bfca9e" providerId="ADAL" clId="{626087A9-C11F-457B-A997-6AF28A3FD4EE}" dt="2024-11-12T19:17:24.213" v="1783" actId="1076"/>
          <ac:spMkLst>
            <pc:docMk/>
            <pc:sldMk cId="2276050209" sldId="356"/>
            <ac:spMk id="24" creationId="{9A04B41D-64A2-0343-D8FE-24A5D3ABF43C}"/>
          </ac:spMkLst>
        </pc:spChg>
        <pc:spChg chg="add del mod">
          <ac:chgData name="Apreza, Carlos (Mexico City)" userId="07a5b063-44a0-4f66-8f9d-20f5c2bfca9e" providerId="ADAL" clId="{626087A9-C11F-457B-A997-6AF28A3FD4EE}" dt="2024-11-12T19:17:24.213" v="1783" actId="1076"/>
          <ac:spMkLst>
            <pc:docMk/>
            <pc:sldMk cId="2276050209" sldId="356"/>
            <ac:spMk id="25" creationId="{43EC4177-8569-F543-DC1E-2C09C7526CF1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26" creationId="{77017939-98AE-A1C4-3F48-8837909550AC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27" creationId="{4DD773EE-222C-3777-EAEB-B0063D7A4AE4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30" creationId="{8469E9E5-8F2B-D666-2130-7204211D62F1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31" creationId="{33FFC19E-3194-B9CB-4306-8DD12E241A61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32" creationId="{A09CD999-5D19-6109-A0F0-11A56291C905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33" creationId="{F9E70E4B-74F9-26B1-C70C-2B517E3738A8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34" creationId="{B8869A8A-F12F-53A0-4E1F-F5AAEAEB7DBD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35" creationId="{677F3B51-9903-2AC6-1A79-6DD2699A8574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36" creationId="{B1A44152-B83C-3613-D112-83D5719DE489}"/>
          </ac:spMkLst>
        </pc:spChg>
        <pc:spChg chg="del mod">
          <ac:chgData name="Apreza, Carlos (Mexico City)" userId="07a5b063-44a0-4f66-8f9d-20f5c2bfca9e" providerId="ADAL" clId="{626087A9-C11F-457B-A997-6AF28A3FD4EE}" dt="2024-11-12T17:48:19.775" v="524" actId="478"/>
          <ac:spMkLst>
            <pc:docMk/>
            <pc:sldMk cId="2276050209" sldId="356"/>
            <ac:spMk id="37" creationId="{E5C0216C-1973-D6E7-2898-346EFB885E8D}"/>
          </ac:spMkLst>
        </pc:spChg>
        <pc:spChg chg="del mod">
          <ac:chgData name="Apreza, Carlos (Mexico City)" userId="07a5b063-44a0-4f66-8f9d-20f5c2bfca9e" providerId="ADAL" clId="{626087A9-C11F-457B-A997-6AF28A3FD4EE}" dt="2024-11-12T19:13:33.885" v="1671" actId="478"/>
          <ac:spMkLst>
            <pc:docMk/>
            <pc:sldMk cId="2276050209" sldId="356"/>
            <ac:spMk id="38" creationId="{2D7DEE2D-14D0-05FE-720D-2506C0635AA3}"/>
          </ac:spMkLst>
        </pc:spChg>
        <pc:spChg chg="del mod">
          <ac:chgData name="Apreza, Carlos (Mexico City)" userId="07a5b063-44a0-4f66-8f9d-20f5c2bfca9e" providerId="ADAL" clId="{626087A9-C11F-457B-A997-6AF28A3FD4EE}" dt="2024-11-12T19:13:33.885" v="1671" actId="478"/>
          <ac:spMkLst>
            <pc:docMk/>
            <pc:sldMk cId="2276050209" sldId="356"/>
            <ac:spMk id="39" creationId="{173F1F38-FC0E-61A9-4112-1FD976DDE59B}"/>
          </ac:spMkLst>
        </pc:spChg>
        <pc:spChg chg="del mod">
          <ac:chgData name="Apreza, Carlos (Mexico City)" userId="07a5b063-44a0-4f66-8f9d-20f5c2bfca9e" providerId="ADAL" clId="{626087A9-C11F-457B-A997-6AF28A3FD4EE}" dt="2024-11-12T19:13:33.885" v="1671" actId="478"/>
          <ac:spMkLst>
            <pc:docMk/>
            <pc:sldMk cId="2276050209" sldId="356"/>
            <ac:spMk id="42" creationId="{06336A45-DBFA-4325-46F5-26CA42F40AA6}"/>
          </ac:spMkLst>
        </pc:spChg>
        <pc:spChg chg="add mod">
          <ac:chgData name="Apreza, Carlos (Mexico City)" userId="07a5b063-44a0-4f66-8f9d-20f5c2bfca9e" providerId="ADAL" clId="{626087A9-C11F-457B-A997-6AF28A3FD4EE}" dt="2024-11-12T19:22:38.637" v="1878" actId="1037"/>
          <ac:spMkLst>
            <pc:docMk/>
            <pc:sldMk cId="2276050209" sldId="356"/>
            <ac:spMk id="43" creationId="{F3269B7D-9300-B548-EE63-115304C7B0D1}"/>
          </ac:spMkLst>
        </pc:spChg>
        <pc:spChg chg="del mod">
          <ac:chgData name="Apreza, Carlos (Mexico City)" userId="07a5b063-44a0-4f66-8f9d-20f5c2bfca9e" providerId="ADAL" clId="{626087A9-C11F-457B-A997-6AF28A3FD4EE}" dt="2024-11-12T19:13:39.444" v="1672" actId="478"/>
          <ac:spMkLst>
            <pc:docMk/>
            <pc:sldMk cId="2276050209" sldId="356"/>
            <ac:spMk id="45" creationId="{D843F889-C8AC-2C2F-8F85-01C5E32059BC}"/>
          </ac:spMkLst>
        </pc:spChg>
        <pc:spChg chg="del mod">
          <ac:chgData name="Apreza, Carlos (Mexico City)" userId="07a5b063-44a0-4f66-8f9d-20f5c2bfca9e" providerId="ADAL" clId="{626087A9-C11F-457B-A997-6AF28A3FD4EE}" dt="2024-11-12T19:13:33.885" v="1671" actId="478"/>
          <ac:spMkLst>
            <pc:docMk/>
            <pc:sldMk cId="2276050209" sldId="356"/>
            <ac:spMk id="46" creationId="{FCA1347F-4EA2-6BC1-5F30-CD2ACAB844ED}"/>
          </ac:spMkLst>
        </pc:spChg>
        <pc:spChg chg="del mod">
          <ac:chgData name="Apreza, Carlos (Mexico City)" userId="07a5b063-44a0-4f66-8f9d-20f5c2bfca9e" providerId="ADAL" clId="{626087A9-C11F-457B-A997-6AF28A3FD4EE}" dt="2024-11-12T19:13:33.885" v="1671" actId="478"/>
          <ac:spMkLst>
            <pc:docMk/>
            <pc:sldMk cId="2276050209" sldId="356"/>
            <ac:spMk id="48" creationId="{A96C554F-645B-23B5-089E-5384687F2D28}"/>
          </ac:spMkLst>
        </pc:spChg>
        <pc:spChg chg="del mod">
          <ac:chgData name="Apreza, Carlos (Mexico City)" userId="07a5b063-44a0-4f66-8f9d-20f5c2bfca9e" providerId="ADAL" clId="{626087A9-C11F-457B-A997-6AF28A3FD4EE}" dt="2024-11-12T19:13:33.885" v="1671" actId="478"/>
          <ac:spMkLst>
            <pc:docMk/>
            <pc:sldMk cId="2276050209" sldId="356"/>
            <ac:spMk id="49" creationId="{D5B49EED-1524-525A-9C8F-4F562EDA0B65}"/>
          </ac:spMkLst>
        </pc:spChg>
        <pc:spChg chg="add mod">
          <ac:chgData name="Apreza, Carlos (Mexico City)" userId="07a5b063-44a0-4f66-8f9d-20f5c2bfca9e" providerId="ADAL" clId="{626087A9-C11F-457B-A997-6AF28A3FD4EE}" dt="2024-11-12T19:23:14.037" v="1889" actId="208"/>
          <ac:spMkLst>
            <pc:docMk/>
            <pc:sldMk cId="2276050209" sldId="356"/>
            <ac:spMk id="50" creationId="{76511945-AC30-5C89-FCA5-B0273EF2F871}"/>
          </ac:spMkLst>
        </pc:spChg>
        <pc:graphicFrameChg chg="mod modGraphic">
          <ac:chgData name="Apreza, Carlos (Mexico City)" userId="07a5b063-44a0-4f66-8f9d-20f5c2bfca9e" providerId="ADAL" clId="{626087A9-C11F-457B-A997-6AF28A3FD4EE}" dt="2024-11-12T19:22:44.288" v="1887" actId="1035"/>
          <ac:graphicFrameMkLst>
            <pc:docMk/>
            <pc:sldMk cId="2276050209" sldId="356"/>
            <ac:graphicFrameMk id="3" creationId="{81C3893B-64EE-6938-6659-001D815DF5D5}"/>
          </ac:graphicFrameMkLst>
        </pc:graphicFrameChg>
        <pc:cxnChg chg="add del mod">
          <ac:chgData name="Apreza, Carlos (Mexico City)" userId="07a5b063-44a0-4f66-8f9d-20f5c2bfca9e" providerId="ADAL" clId="{626087A9-C11F-457B-A997-6AF28A3FD4EE}" dt="2024-11-12T19:18:27.045" v="1794" actId="478"/>
          <ac:cxnSpMkLst>
            <pc:docMk/>
            <pc:sldMk cId="2276050209" sldId="356"/>
            <ac:cxnSpMk id="8" creationId="{008826E3-0610-043C-9B25-47E4CD674C66}"/>
          </ac:cxnSpMkLst>
        </pc:cxnChg>
        <pc:cxnChg chg="add del mod">
          <ac:chgData name="Apreza, Carlos (Mexico City)" userId="07a5b063-44a0-4f66-8f9d-20f5c2bfca9e" providerId="ADAL" clId="{626087A9-C11F-457B-A997-6AF28A3FD4EE}" dt="2024-11-12T19:18:27.045" v="1794" actId="478"/>
          <ac:cxnSpMkLst>
            <pc:docMk/>
            <pc:sldMk cId="2276050209" sldId="356"/>
            <ac:cxnSpMk id="10" creationId="{01395FD4-4456-CBCC-D953-ACC97F18AC1B}"/>
          </ac:cxnSpMkLst>
        </pc:cxnChg>
        <pc:cxnChg chg="add del mod">
          <ac:chgData name="Apreza, Carlos (Mexico City)" userId="07a5b063-44a0-4f66-8f9d-20f5c2bfca9e" providerId="ADAL" clId="{626087A9-C11F-457B-A997-6AF28A3FD4EE}" dt="2024-11-12T19:17:24.213" v="1783" actId="1076"/>
          <ac:cxnSpMkLst>
            <pc:docMk/>
            <pc:sldMk cId="2276050209" sldId="356"/>
            <ac:cxnSpMk id="20" creationId="{771CC39C-E6C0-1451-3489-F623F8E11354}"/>
          </ac:cxnSpMkLst>
        </pc:cxnChg>
        <pc:cxnChg chg="add del mod">
          <ac:chgData name="Apreza, Carlos (Mexico City)" userId="07a5b063-44a0-4f66-8f9d-20f5c2bfca9e" providerId="ADAL" clId="{626087A9-C11F-457B-A997-6AF28A3FD4EE}" dt="2024-11-12T19:17:24.213" v="1783" actId="1076"/>
          <ac:cxnSpMkLst>
            <pc:docMk/>
            <pc:sldMk cId="2276050209" sldId="356"/>
            <ac:cxnSpMk id="21" creationId="{C36A3B5C-C578-5815-15C3-DC691A59D031}"/>
          </ac:cxnSpMkLst>
        </pc:cxnChg>
        <pc:cxnChg chg="add del mod">
          <ac:chgData name="Apreza, Carlos (Mexico City)" userId="07a5b063-44a0-4f66-8f9d-20f5c2bfca9e" providerId="ADAL" clId="{626087A9-C11F-457B-A997-6AF28A3FD4EE}" dt="2024-11-12T19:21:13.278" v="1818" actId="478"/>
          <ac:cxnSpMkLst>
            <pc:docMk/>
            <pc:sldMk cId="2276050209" sldId="356"/>
            <ac:cxnSpMk id="28" creationId="{9CD2B530-6588-C97A-3D72-B0BB16FB12B2}"/>
          </ac:cxnSpMkLst>
        </pc:cxnChg>
        <pc:cxnChg chg="add del mod">
          <ac:chgData name="Apreza, Carlos (Mexico City)" userId="07a5b063-44a0-4f66-8f9d-20f5c2bfca9e" providerId="ADAL" clId="{626087A9-C11F-457B-A997-6AF28A3FD4EE}" dt="2024-11-12T19:21:13.278" v="1818" actId="478"/>
          <ac:cxnSpMkLst>
            <pc:docMk/>
            <pc:sldMk cId="2276050209" sldId="356"/>
            <ac:cxnSpMk id="29" creationId="{1B0D9866-213D-1174-1DAC-70147E2DE5BC}"/>
          </ac:cxnSpMkLst>
        </pc:cxnChg>
        <pc:cxnChg chg="del mod">
          <ac:chgData name="Apreza, Carlos (Mexico City)" userId="07a5b063-44a0-4f66-8f9d-20f5c2bfca9e" providerId="ADAL" clId="{626087A9-C11F-457B-A997-6AF28A3FD4EE}" dt="2024-11-12T19:13:33.885" v="1671" actId="478"/>
          <ac:cxnSpMkLst>
            <pc:docMk/>
            <pc:sldMk cId="2276050209" sldId="356"/>
            <ac:cxnSpMk id="40" creationId="{008826E3-0610-043C-9B25-47E4CD674C66}"/>
          </ac:cxnSpMkLst>
        </pc:cxnChg>
        <pc:cxnChg chg="del mod">
          <ac:chgData name="Apreza, Carlos (Mexico City)" userId="07a5b063-44a0-4f66-8f9d-20f5c2bfca9e" providerId="ADAL" clId="{626087A9-C11F-457B-A997-6AF28A3FD4EE}" dt="2024-11-12T19:13:33.885" v="1671" actId="478"/>
          <ac:cxnSpMkLst>
            <pc:docMk/>
            <pc:sldMk cId="2276050209" sldId="356"/>
            <ac:cxnSpMk id="41" creationId="{01395FD4-4456-CBCC-D953-ACC97F18AC1B}"/>
          </ac:cxnSpMkLst>
        </pc:cxnChg>
        <pc:cxnChg chg="add del mod">
          <ac:chgData name="Apreza, Carlos (Mexico City)" userId="07a5b063-44a0-4f66-8f9d-20f5c2bfca9e" providerId="ADAL" clId="{626087A9-C11F-457B-A997-6AF28A3FD4EE}" dt="2024-11-12T19:21:28.175" v="1821" actId="478"/>
          <ac:cxnSpMkLst>
            <pc:docMk/>
            <pc:sldMk cId="2276050209" sldId="356"/>
            <ac:cxnSpMk id="47" creationId="{5064F127-315D-9687-6493-B51E37739365}"/>
          </ac:cxnSpMkLst>
        </pc:cxnChg>
        <pc:cxnChg chg="add mod">
          <ac:chgData name="Apreza, Carlos (Mexico City)" userId="07a5b063-44a0-4f66-8f9d-20f5c2bfca9e" providerId="ADAL" clId="{626087A9-C11F-457B-A997-6AF28A3FD4EE}" dt="2024-11-12T19:22:38.637" v="1878" actId="1037"/>
          <ac:cxnSpMkLst>
            <pc:docMk/>
            <pc:sldMk cId="2276050209" sldId="356"/>
            <ac:cxnSpMk id="52" creationId="{F0019DAA-84B1-8650-402B-365103BDEAF6}"/>
          </ac:cxnSpMkLst>
        </pc:cxnChg>
      </pc:sldChg>
      <pc:sldChg chg="modSp">
        <pc:chgData name="Apreza, Carlos (Mexico City)" userId="07a5b063-44a0-4f66-8f9d-20f5c2bfca9e" providerId="ADAL" clId="{626087A9-C11F-457B-A997-6AF28A3FD4EE}" dt="2024-11-12T19:26:57.744" v="1906"/>
        <pc:sldMkLst>
          <pc:docMk/>
          <pc:sldMk cId="3823502912" sldId="372"/>
        </pc:sldMkLst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3823502912" sldId="372"/>
            <ac:spMk id="2" creationId="{41AC1146-1893-47E4-FAEA-4B748DF9BE81}"/>
          </ac:spMkLst>
        </pc:spChg>
      </pc:sldChg>
      <pc:sldChg chg="modSp mod">
        <pc:chgData name="Apreza, Carlos (Mexico City)" userId="07a5b063-44a0-4f66-8f9d-20f5c2bfca9e" providerId="ADAL" clId="{626087A9-C11F-457B-A997-6AF28A3FD4EE}" dt="2024-11-12T17:33:50.009" v="345" actId="1037"/>
        <pc:sldMkLst>
          <pc:docMk/>
          <pc:sldMk cId="1059490098" sldId="1448944161"/>
        </pc:sldMkLst>
        <pc:graphicFrameChg chg="mod modGraphic">
          <ac:chgData name="Apreza, Carlos (Mexico City)" userId="07a5b063-44a0-4f66-8f9d-20f5c2bfca9e" providerId="ADAL" clId="{626087A9-C11F-457B-A997-6AF28A3FD4EE}" dt="2024-11-12T17:33:50.009" v="345" actId="1037"/>
          <ac:graphicFrameMkLst>
            <pc:docMk/>
            <pc:sldMk cId="1059490098" sldId="1448944161"/>
            <ac:graphicFrameMk id="11" creationId="{3AD07C28-227A-439B-B889-DE73782CCD5B}"/>
          </ac:graphicFrameMkLst>
        </pc:graphicFrameChg>
        <pc:picChg chg="mod">
          <ac:chgData name="Apreza, Carlos (Mexico City)" userId="07a5b063-44a0-4f66-8f9d-20f5c2bfca9e" providerId="ADAL" clId="{626087A9-C11F-457B-A997-6AF28A3FD4EE}" dt="2024-11-12T17:33:50.009" v="345" actId="1037"/>
          <ac:picMkLst>
            <pc:docMk/>
            <pc:sldMk cId="1059490098" sldId="1448944161"/>
            <ac:picMk id="10" creationId="{85B69D9E-33DC-B042-0ABA-C2048998DFAA}"/>
          </ac:picMkLst>
        </pc:picChg>
        <pc:picChg chg="mod">
          <ac:chgData name="Apreza, Carlos (Mexico City)" userId="07a5b063-44a0-4f66-8f9d-20f5c2bfca9e" providerId="ADAL" clId="{626087A9-C11F-457B-A997-6AF28A3FD4EE}" dt="2024-11-12T17:33:50.009" v="345" actId="1037"/>
          <ac:picMkLst>
            <pc:docMk/>
            <pc:sldMk cId="1059490098" sldId="1448944161"/>
            <ac:picMk id="17" creationId="{63FC09C8-4269-9C50-338E-6D04831462D6}"/>
          </ac:picMkLst>
        </pc:picChg>
        <pc:picChg chg="mod">
          <ac:chgData name="Apreza, Carlos (Mexico City)" userId="07a5b063-44a0-4f66-8f9d-20f5c2bfca9e" providerId="ADAL" clId="{626087A9-C11F-457B-A997-6AF28A3FD4EE}" dt="2024-11-12T17:33:50.009" v="345" actId="1037"/>
          <ac:picMkLst>
            <pc:docMk/>
            <pc:sldMk cId="1059490098" sldId="1448944161"/>
            <ac:picMk id="19" creationId="{379EABBB-C8AC-4C1D-EF5A-595F77241F13}"/>
          </ac:picMkLst>
        </pc:picChg>
      </pc:sldChg>
      <pc:sldChg chg="addSp delSp modSp mod">
        <pc:chgData name="Apreza, Carlos (Mexico City)" userId="07a5b063-44a0-4f66-8f9d-20f5c2bfca9e" providerId="ADAL" clId="{626087A9-C11F-457B-A997-6AF28A3FD4EE}" dt="2024-11-12T17:32:44.040" v="322" actId="478"/>
        <pc:sldMkLst>
          <pc:docMk/>
          <pc:sldMk cId="2559790579" sldId="1448944191"/>
        </pc:sldMkLst>
        <pc:spChg chg="del">
          <ac:chgData name="Apreza, Carlos (Mexico City)" userId="07a5b063-44a0-4f66-8f9d-20f5c2bfca9e" providerId="ADAL" clId="{626087A9-C11F-457B-A997-6AF28A3FD4EE}" dt="2024-11-12T16:59:54.374" v="0" actId="478"/>
          <ac:spMkLst>
            <pc:docMk/>
            <pc:sldMk cId="2559790579" sldId="1448944191"/>
            <ac:spMk id="4" creationId="{1F0795A9-4EEF-3333-9755-CF8AA340905D}"/>
          </ac:spMkLst>
        </pc:spChg>
        <pc:graphicFrameChg chg="add mod">
          <ac:chgData name="Apreza, Carlos (Mexico City)" userId="07a5b063-44a0-4f66-8f9d-20f5c2bfca9e" providerId="ADAL" clId="{626087A9-C11F-457B-A997-6AF28A3FD4EE}" dt="2024-11-12T17:32:38.795" v="310" actId="14100"/>
          <ac:graphicFrameMkLst>
            <pc:docMk/>
            <pc:sldMk cId="2559790579" sldId="1448944191"/>
            <ac:graphicFrameMk id="6" creationId="{65BDCABB-86FC-2DDC-8A90-7A4B58B353FD}"/>
          </ac:graphicFrameMkLst>
        </pc:graphicFrameChg>
        <pc:picChg chg="add del">
          <ac:chgData name="Apreza, Carlos (Mexico City)" userId="07a5b063-44a0-4f66-8f9d-20f5c2bfca9e" providerId="ADAL" clId="{626087A9-C11F-457B-A997-6AF28A3FD4EE}" dt="2024-11-12T17:32:44.040" v="322" actId="478"/>
          <ac:picMkLst>
            <pc:docMk/>
            <pc:sldMk cId="2559790579" sldId="1448944191"/>
            <ac:picMk id="10" creationId="{A73CCB1B-8DC5-0E63-5A94-FFC38208D6D5}"/>
          </ac:picMkLst>
        </pc:picChg>
      </pc:sldChg>
      <pc:sldChg chg="delSp modSp mod ord">
        <pc:chgData name="Apreza, Carlos (Mexico City)" userId="07a5b063-44a0-4f66-8f9d-20f5c2bfca9e" providerId="ADAL" clId="{626087A9-C11F-457B-A997-6AF28A3FD4EE}" dt="2024-11-12T17:38:22.550" v="453" actId="1035"/>
        <pc:sldMkLst>
          <pc:docMk/>
          <pc:sldMk cId="3114525599" sldId="1448944193"/>
        </pc:sldMkLst>
        <pc:spChg chg="del">
          <ac:chgData name="Apreza, Carlos (Mexico City)" userId="07a5b063-44a0-4f66-8f9d-20f5c2bfca9e" providerId="ADAL" clId="{626087A9-C11F-457B-A997-6AF28A3FD4EE}" dt="2024-11-12T17:36:43.058" v="371" actId="478"/>
          <ac:spMkLst>
            <pc:docMk/>
            <pc:sldMk cId="3114525599" sldId="1448944193"/>
            <ac:spMk id="4" creationId="{C744B0BD-2235-24FF-D62F-3FA447AD94CF}"/>
          </ac:spMkLst>
        </pc:spChg>
        <pc:spChg chg="del">
          <ac:chgData name="Apreza, Carlos (Mexico City)" userId="07a5b063-44a0-4f66-8f9d-20f5c2bfca9e" providerId="ADAL" clId="{626087A9-C11F-457B-A997-6AF28A3FD4EE}" dt="2024-11-12T17:36:44.362" v="372" actId="478"/>
          <ac:spMkLst>
            <pc:docMk/>
            <pc:sldMk cId="3114525599" sldId="1448944193"/>
            <ac:spMk id="6" creationId="{64097622-AC7B-F93C-CB68-B02BE9BB0BE5}"/>
          </ac:spMkLst>
        </pc:spChg>
        <pc:spChg chg="mod">
          <ac:chgData name="Apreza, Carlos (Mexico City)" userId="07a5b063-44a0-4f66-8f9d-20f5c2bfca9e" providerId="ADAL" clId="{626087A9-C11F-457B-A997-6AF28A3FD4EE}" dt="2024-11-12T17:36:58.295" v="375" actId="113"/>
          <ac:spMkLst>
            <pc:docMk/>
            <pc:sldMk cId="3114525599" sldId="1448944193"/>
            <ac:spMk id="7" creationId="{4699E876-669E-4518-8E87-58F428B0E0EC}"/>
          </ac:spMkLst>
        </pc:spChg>
        <pc:spChg chg="mod">
          <ac:chgData name="Apreza, Carlos (Mexico City)" userId="07a5b063-44a0-4f66-8f9d-20f5c2bfca9e" providerId="ADAL" clId="{626087A9-C11F-457B-A997-6AF28A3FD4EE}" dt="2024-11-12T17:38:05.819" v="419" actId="1038"/>
          <ac:spMkLst>
            <pc:docMk/>
            <pc:sldMk cId="3114525599" sldId="1448944193"/>
            <ac:spMk id="8" creationId="{CB511BBA-4E3C-73EA-2DB2-A3042922CEC0}"/>
          </ac:spMkLst>
        </pc:spChg>
        <pc:spChg chg="mod">
          <ac:chgData name="Apreza, Carlos (Mexico City)" userId="07a5b063-44a0-4f66-8f9d-20f5c2bfca9e" providerId="ADAL" clId="{626087A9-C11F-457B-A997-6AF28A3FD4EE}" dt="2024-11-12T17:38:05.819" v="419" actId="1038"/>
          <ac:spMkLst>
            <pc:docMk/>
            <pc:sldMk cId="3114525599" sldId="1448944193"/>
            <ac:spMk id="10" creationId="{88838AD7-D4CC-7069-595A-E6587046E8E7}"/>
          </ac:spMkLst>
        </pc:spChg>
        <pc:spChg chg="mod">
          <ac:chgData name="Apreza, Carlos (Mexico City)" userId="07a5b063-44a0-4f66-8f9d-20f5c2bfca9e" providerId="ADAL" clId="{626087A9-C11F-457B-A997-6AF28A3FD4EE}" dt="2024-11-12T17:38:12.733" v="431" actId="1036"/>
          <ac:spMkLst>
            <pc:docMk/>
            <pc:sldMk cId="3114525599" sldId="1448944193"/>
            <ac:spMk id="11" creationId="{FEC61521-8E73-D1D5-9A52-1D39D160BC0D}"/>
          </ac:spMkLst>
        </pc:spChg>
        <pc:spChg chg="mod">
          <ac:chgData name="Apreza, Carlos (Mexico City)" userId="07a5b063-44a0-4f66-8f9d-20f5c2bfca9e" providerId="ADAL" clId="{626087A9-C11F-457B-A997-6AF28A3FD4EE}" dt="2024-11-12T17:38:22.550" v="453" actId="1035"/>
          <ac:spMkLst>
            <pc:docMk/>
            <pc:sldMk cId="3114525599" sldId="1448944193"/>
            <ac:spMk id="12" creationId="{0A32FED6-B04C-262E-C8FA-AE1105E61181}"/>
          </ac:spMkLst>
        </pc:spChg>
        <pc:spChg chg="mod">
          <ac:chgData name="Apreza, Carlos (Mexico City)" userId="07a5b063-44a0-4f66-8f9d-20f5c2bfca9e" providerId="ADAL" clId="{626087A9-C11F-457B-A997-6AF28A3FD4EE}" dt="2024-11-12T17:38:22.550" v="453" actId="1035"/>
          <ac:spMkLst>
            <pc:docMk/>
            <pc:sldMk cId="3114525599" sldId="1448944193"/>
            <ac:spMk id="14" creationId="{27B0DA2E-5FB7-328B-F48E-ABA061F32CEF}"/>
          </ac:spMkLst>
        </pc:spChg>
        <pc:spChg chg="mod">
          <ac:chgData name="Apreza, Carlos (Mexico City)" userId="07a5b063-44a0-4f66-8f9d-20f5c2bfca9e" providerId="ADAL" clId="{626087A9-C11F-457B-A997-6AF28A3FD4EE}" dt="2024-11-12T17:38:22.550" v="453" actId="1035"/>
          <ac:spMkLst>
            <pc:docMk/>
            <pc:sldMk cId="3114525599" sldId="1448944193"/>
            <ac:spMk id="15" creationId="{8FDBB37D-4D62-19AE-CC27-67A71D49C5B9}"/>
          </ac:spMkLst>
        </pc:spChg>
        <pc:spChg chg="mod">
          <ac:chgData name="Apreza, Carlos (Mexico City)" userId="07a5b063-44a0-4f66-8f9d-20f5c2bfca9e" providerId="ADAL" clId="{626087A9-C11F-457B-A997-6AF28A3FD4EE}" dt="2024-11-12T17:37:35.400" v="380" actId="179"/>
          <ac:spMkLst>
            <pc:docMk/>
            <pc:sldMk cId="3114525599" sldId="1448944193"/>
            <ac:spMk id="29" creationId="{01A47C89-8C9B-4B7B-919C-56BCF23AE760}"/>
          </ac:spMkLst>
        </pc:spChg>
        <pc:graphicFrameChg chg="mod modGraphic">
          <ac:chgData name="Apreza, Carlos (Mexico City)" userId="07a5b063-44a0-4f66-8f9d-20f5c2bfca9e" providerId="ADAL" clId="{626087A9-C11F-457B-A997-6AF28A3FD4EE}" dt="2024-11-12T17:38:05.819" v="419" actId="1038"/>
          <ac:graphicFrameMkLst>
            <pc:docMk/>
            <pc:sldMk cId="3114525599" sldId="1448944193"/>
            <ac:graphicFrameMk id="24" creationId="{88647238-6E54-427C-8C0F-9CDBE979C1B8}"/>
          </ac:graphicFrameMkLst>
        </pc:graphicFrameChg>
      </pc:sldChg>
      <pc:sldChg chg="addSp delSp modSp mod">
        <pc:chgData name="Apreza, Carlos (Mexico City)" userId="07a5b063-44a0-4f66-8f9d-20f5c2bfca9e" providerId="ADAL" clId="{626087A9-C11F-457B-A997-6AF28A3FD4EE}" dt="2024-11-12T19:04:12.982" v="1645" actId="14100"/>
        <pc:sldMkLst>
          <pc:docMk/>
          <pc:sldMk cId="1963475306" sldId="1448944200"/>
        </pc:sldMkLst>
        <pc:spChg chg="del">
          <ac:chgData name="Apreza, Carlos (Mexico City)" userId="07a5b063-44a0-4f66-8f9d-20f5c2bfca9e" providerId="ADAL" clId="{626087A9-C11F-457B-A997-6AF28A3FD4EE}" dt="2024-11-12T17:25:01.413" v="146" actId="478"/>
          <ac:spMkLst>
            <pc:docMk/>
            <pc:sldMk cId="1963475306" sldId="1448944200"/>
            <ac:spMk id="6" creationId="{1BFE88BA-1982-A2E1-6C5A-04F685603ADE}"/>
          </ac:spMkLst>
        </pc:spChg>
        <pc:spChg chg="del">
          <ac:chgData name="Apreza, Carlos (Mexico City)" userId="07a5b063-44a0-4f66-8f9d-20f5c2bfca9e" providerId="ADAL" clId="{626087A9-C11F-457B-A997-6AF28A3FD4EE}" dt="2024-11-12T17:25:01.413" v="146" actId="478"/>
          <ac:spMkLst>
            <pc:docMk/>
            <pc:sldMk cId="1963475306" sldId="1448944200"/>
            <ac:spMk id="7" creationId="{DB2299A1-063A-A0C8-A5FE-5EF93504A660}"/>
          </ac:spMkLst>
        </pc:spChg>
        <pc:spChg chg="del">
          <ac:chgData name="Apreza, Carlos (Mexico City)" userId="07a5b063-44a0-4f66-8f9d-20f5c2bfca9e" providerId="ADAL" clId="{626087A9-C11F-457B-A997-6AF28A3FD4EE}" dt="2024-11-12T17:25:01.413" v="146" actId="478"/>
          <ac:spMkLst>
            <pc:docMk/>
            <pc:sldMk cId="1963475306" sldId="1448944200"/>
            <ac:spMk id="9" creationId="{4471A7FF-6FE4-07EE-E4D4-F33F62BD6A58}"/>
          </ac:spMkLst>
        </pc:spChg>
        <pc:spChg chg="del">
          <ac:chgData name="Apreza, Carlos (Mexico City)" userId="07a5b063-44a0-4f66-8f9d-20f5c2bfca9e" providerId="ADAL" clId="{626087A9-C11F-457B-A997-6AF28A3FD4EE}" dt="2024-11-12T17:25:01.413" v="146" actId="478"/>
          <ac:spMkLst>
            <pc:docMk/>
            <pc:sldMk cId="1963475306" sldId="1448944200"/>
            <ac:spMk id="10" creationId="{8A9DAF8B-9A8F-0EF3-C98E-306A74F2BB26}"/>
          </ac:spMkLst>
        </pc:spChg>
        <pc:spChg chg="add mod">
          <ac:chgData name="Apreza, Carlos (Mexico City)" userId="07a5b063-44a0-4f66-8f9d-20f5c2bfca9e" providerId="ADAL" clId="{626087A9-C11F-457B-A997-6AF28A3FD4EE}" dt="2024-11-12T17:28:38.035" v="256" actId="1037"/>
          <ac:spMkLst>
            <pc:docMk/>
            <pc:sldMk cId="1963475306" sldId="1448944200"/>
            <ac:spMk id="12" creationId="{4B611273-C105-1EFC-B37D-680968576534}"/>
          </ac:spMkLst>
        </pc:spChg>
        <pc:spChg chg="add mod">
          <ac:chgData name="Apreza, Carlos (Mexico City)" userId="07a5b063-44a0-4f66-8f9d-20f5c2bfca9e" providerId="ADAL" clId="{626087A9-C11F-457B-A997-6AF28A3FD4EE}" dt="2024-11-12T17:28:55.697" v="264" actId="1037"/>
          <ac:spMkLst>
            <pc:docMk/>
            <pc:sldMk cId="1963475306" sldId="1448944200"/>
            <ac:spMk id="13" creationId="{2588C506-01FF-FA59-FAF8-B25B761920EA}"/>
          </ac:spMkLst>
        </pc:spChg>
        <pc:spChg chg="add mod">
          <ac:chgData name="Apreza, Carlos (Mexico City)" userId="07a5b063-44a0-4f66-8f9d-20f5c2bfca9e" providerId="ADAL" clId="{626087A9-C11F-457B-A997-6AF28A3FD4EE}" dt="2024-11-12T17:28:59.505" v="272" actId="1037"/>
          <ac:spMkLst>
            <pc:docMk/>
            <pc:sldMk cId="1963475306" sldId="1448944200"/>
            <ac:spMk id="14" creationId="{5C079C57-C8D7-7FB1-3066-FED6C8F63948}"/>
          </ac:spMkLst>
        </pc:spChg>
        <pc:spChg chg="del">
          <ac:chgData name="Apreza, Carlos (Mexico City)" userId="07a5b063-44a0-4f66-8f9d-20f5c2bfca9e" providerId="ADAL" clId="{626087A9-C11F-457B-A997-6AF28A3FD4EE}" dt="2024-11-12T17:25:01.413" v="146" actId="478"/>
          <ac:spMkLst>
            <pc:docMk/>
            <pc:sldMk cId="1963475306" sldId="1448944200"/>
            <ac:spMk id="15" creationId="{EE20CD41-E12A-1FA5-F913-FF856409B23E}"/>
          </ac:spMkLst>
        </pc:spChg>
        <pc:spChg chg="add del mod">
          <ac:chgData name="Apreza, Carlos (Mexico City)" userId="07a5b063-44a0-4f66-8f9d-20f5c2bfca9e" providerId="ADAL" clId="{626087A9-C11F-457B-A997-6AF28A3FD4EE}" dt="2024-11-12T17:27:40.902" v="222" actId="478"/>
          <ac:spMkLst>
            <pc:docMk/>
            <pc:sldMk cId="1963475306" sldId="1448944200"/>
            <ac:spMk id="16" creationId="{3D08BEF3-9844-0CE9-1EE6-89632BDEC359}"/>
          </ac:spMkLst>
        </pc:spChg>
        <pc:spChg chg="add del mod">
          <ac:chgData name="Apreza, Carlos (Mexico City)" userId="07a5b063-44a0-4f66-8f9d-20f5c2bfca9e" providerId="ADAL" clId="{626087A9-C11F-457B-A997-6AF28A3FD4EE}" dt="2024-11-12T17:27:40.902" v="222" actId="478"/>
          <ac:spMkLst>
            <pc:docMk/>
            <pc:sldMk cId="1963475306" sldId="1448944200"/>
            <ac:spMk id="17" creationId="{E4D4B63B-8108-7436-CB62-4DEE357B53D4}"/>
          </ac:spMkLst>
        </pc:spChg>
        <pc:spChg chg="add mod">
          <ac:chgData name="Apreza, Carlos (Mexico City)" userId="07a5b063-44a0-4f66-8f9d-20f5c2bfca9e" providerId="ADAL" clId="{626087A9-C11F-457B-A997-6AF28A3FD4EE}" dt="2024-11-12T17:28:38.035" v="256" actId="1037"/>
          <ac:spMkLst>
            <pc:docMk/>
            <pc:sldMk cId="1963475306" sldId="1448944200"/>
            <ac:spMk id="18" creationId="{0EC8B02B-EF8B-FDDE-505D-6DF204E000A9}"/>
          </ac:spMkLst>
        </pc:spChg>
        <pc:spChg chg="add mod">
          <ac:chgData name="Apreza, Carlos (Mexico City)" userId="07a5b063-44a0-4f66-8f9d-20f5c2bfca9e" providerId="ADAL" clId="{626087A9-C11F-457B-A997-6AF28A3FD4EE}" dt="2024-11-12T17:28:38.035" v="256" actId="1037"/>
          <ac:spMkLst>
            <pc:docMk/>
            <pc:sldMk cId="1963475306" sldId="1448944200"/>
            <ac:spMk id="19" creationId="{EBAC17A7-38F7-6B5C-DB6C-770A374F1A5A}"/>
          </ac:spMkLst>
        </pc:spChg>
        <pc:spChg chg="add mod">
          <ac:chgData name="Apreza, Carlos (Mexico City)" userId="07a5b063-44a0-4f66-8f9d-20f5c2bfca9e" providerId="ADAL" clId="{626087A9-C11F-457B-A997-6AF28A3FD4EE}" dt="2024-11-12T17:28:38.035" v="256" actId="1037"/>
          <ac:spMkLst>
            <pc:docMk/>
            <pc:sldMk cId="1963475306" sldId="1448944200"/>
            <ac:spMk id="20" creationId="{99229FF9-52EE-DABE-6473-6DD6F9AA7E41}"/>
          </ac:spMkLst>
        </pc:spChg>
        <pc:graphicFrameChg chg="del mod modGraphic">
          <ac:chgData name="Apreza, Carlos (Mexico City)" userId="07a5b063-44a0-4f66-8f9d-20f5c2bfca9e" providerId="ADAL" clId="{626087A9-C11F-457B-A997-6AF28A3FD4EE}" dt="2024-11-12T17:25:01.413" v="146" actId="478"/>
          <ac:graphicFrameMkLst>
            <pc:docMk/>
            <pc:sldMk cId="1963475306" sldId="1448944200"/>
            <ac:graphicFrameMk id="4" creationId="{DA2CC720-8931-26FE-F823-7357F9BD2A45}"/>
          </ac:graphicFrameMkLst>
        </pc:graphicFrameChg>
        <pc:graphicFrameChg chg="add mod modGraphic">
          <ac:chgData name="Apreza, Carlos (Mexico City)" userId="07a5b063-44a0-4f66-8f9d-20f5c2bfca9e" providerId="ADAL" clId="{626087A9-C11F-457B-A997-6AF28A3FD4EE}" dt="2024-11-12T19:04:12.982" v="1645" actId="14100"/>
          <ac:graphicFrameMkLst>
            <pc:docMk/>
            <pc:sldMk cId="1963475306" sldId="1448944200"/>
            <ac:graphicFrameMk id="11" creationId="{FA84B536-4040-FE47-8395-97BC2728F902}"/>
          </ac:graphicFrameMkLst>
        </pc:graphicFrameChg>
        <pc:cxnChg chg="del">
          <ac:chgData name="Apreza, Carlos (Mexico City)" userId="07a5b063-44a0-4f66-8f9d-20f5c2bfca9e" providerId="ADAL" clId="{626087A9-C11F-457B-A997-6AF28A3FD4EE}" dt="2024-11-12T17:25:01.413" v="146" actId="478"/>
          <ac:cxnSpMkLst>
            <pc:docMk/>
            <pc:sldMk cId="1963475306" sldId="1448944200"/>
            <ac:cxnSpMk id="21" creationId="{41B8DDCD-652F-63DC-214F-0E50D85F3459}"/>
          </ac:cxnSpMkLst>
        </pc:cxnChg>
      </pc:sldChg>
      <pc:sldChg chg="delSp modSp mod">
        <pc:chgData name="Apreza, Carlos (Mexico City)" userId="07a5b063-44a0-4f66-8f9d-20f5c2bfca9e" providerId="ADAL" clId="{626087A9-C11F-457B-A997-6AF28A3FD4EE}" dt="2024-11-12T19:12:25.980" v="1669" actId="14100"/>
        <pc:sldMkLst>
          <pc:docMk/>
          <pc:sldMk cId="3474845551" sldId="1448944249"/>
        </pc:sldMkLst>
        <pc:spChg chg="mod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" creationId="{C5200F4A-AD45-4243-B8A0-569639D2A6CC}"/>
          </ac:spMkLst>
        </pc:spChg>
        <pc:spChg chg="mod topLvl">
          <ac:chgData name="Apreza, Carlos (Mexico City)" userId="07a5b063-44a0-4f66-8f9d-20f5c2bfca9e" providerId="ADAL" clId="{626087A9-C11F-457B-A997-6AF28A3FD4EE}" dt="2024-11-12T19:12:25.980" v="1669" actId="14100"/>
          <ac:spMkLst>
            <pc:docMk/>
            <pc:sldMk cId="3474845551" sldId="1448944249"/>
            <ac:spMk id="8" creationId="{73D92A40-3346-BA3B-E60E-DAC4379FD4BA}"/>
          </ac:spMkLst>
        </pc:spChg>
        <pc:spChg chg="mod topLvl">
          <ac:chgData name="Apreza, Carlos (Mexico City)" userId="07a5b063-44a0-4f66-8f9d-20f5c2bfca9e" providerId="ADAL" clId="{626087A9-C11F-457B-A997-6AF28A3FD4EE}" dt="2024-11-12T19:12:19.086" v="1666" actId="14100"/>
          <ac:spMkLst>
            <pc:docMk/>
            <pc:sldMk cId="3474845551" sldId="1448944249"/>
            <ac:spMk id="10" creationId="{3CB680F2-5DDE-0062-D487-75FC762EED39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1" creationId="{0D32C11F-DD89-B189-6745-74D5F12B0EAA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2" creationId="{56FC9BC6-E284-9070-1973-8C97209A05FE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3" creationId="{6EE0404A-CCC8-30A9-EBE2-33FC74B2D4D6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4" creationId="{AB4E8850-A0CE-0A9D-7665-B10403F56930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5" creationId="{9BC7273A-7E15-02AC-9268-9E6A225839DB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6" creationId="{FBD21BF6-5457-7990-8637-0EDF018C5A85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7" creationId="{7AB98C2C-7374-41A5-FDDF-B6D0E004C1A4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8" creationId="{61A34250-9565-BC2E-B3A4-9932EC94156C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19" creationId="{ABBBDB97-B82E-9566-763F-8A8872439260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0" creationId="{03B4E7A5-A5EF-0117-46B9-1DBDF0841E60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1" creationId="{1CD10E28-37E4-D4C7-0451-7ED6B26C6FB9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2" creationId="{EA514C5C-45EA-26F4-CDA0-885FD0374717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3" creationId="{F55CC9D8-348B-4DE5-97F8-6F0D21295D9A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4" creationId="{8AB37DE6-9DCB-76CE-FF98-BA9DA48FAD82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5" creationId="{1E576136-BCFA-C1AD-0EAF-D713B9207DED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6" creationId="{EBDDE0E5-F3D6-3147-D2C4-68303787E049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7" creationId="{D2A7E7D4-3B96-8C74-3BCA-60C28EBBAADC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8" creationId="{C107BE6E-C8F9-62B2-9F7E-5DD64464BA91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29" creationId="{AE176838-8B75-93C4-343C-1EAA36C026DB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0" creationId="{07B0D6D1-53CF-E6A0-366F-5B41B18B03B2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1" creationId="{013B43E2-7A64-4B65-01FF-69BE5953AB46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2" creationId="{F93BA2E4-81A1-388C-CCF6-622B431D9DF7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3" creationId="{A944A05D-30F7-4035-EC54-246118C00C99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4" creationId="{69A32CE0-8323-18C2-F935-7BC83310FBD8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5" creationId="{7B9FFAE2-2DE5-9880-4A17-471AAA2917C1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6" creationId="{F67E0517-B515-641D-56C6-3F5C1CDA7132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7" creationId="{85FEE778-98E1-E197-F045-B656FA4733B0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8" creationId="{C350B929-DE94-60E3-CF48-6538C8237972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39" creationId="{20A27C0F-E153-5D12-955F-2DEECEE416D9}"/>
          </ac:spMkLst>
        </pc:spChg>
        <pc:spChg chg="mod topLvl">
          <ac:chgData name="Apreza, Carlos (Mexico City)" userId="07a5b063-44a0-4f66-8f9d-20f5c2bfca9e" providerId="ADAL" clId="{626087A9-C11F-457B-A997-6AF28A3FD4EE}" dt="2024-11-12T19:12:23.626" v="1668" actId="14100"/>
          <ac:spMkLst>
            <pc:docMk/>
            <pc:sldMk cId="3474845551" sldId="1448944249"/>
            <ac:spMk id="40" creationId="{870B380D-E829-4C34-970B-31888D59CC2E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1" creationId="{F11B8C1F-7E62-AA13-0A3C-25A134DDEDAE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2" creationId="{737BE1C1-6988-73C8-9245-0DC4C593788B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3" creationId="{BAE31037-5563-7EFF-E41E-90A7F519539A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4" creationId="{26930311-AE58-E6AF-EA86-83F3FA4F1CF5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5" creationId="{08D28315-69F5-3331-F206-0462E592E116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6" creationId="{60A4D757-CFEC-9DB5-8CC8-6CD9A423D378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7" creationId="{31590E8B-F7BC-7278-1CE2-316FC0EBA39C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8" creationId="{0FF12102-5B6C-5457-9C52-24D032FCE8E6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49" creationId="{8744BB7E-3ADB-8476-DCC9-89DAC6FA0216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50" creationId="{721262BA-0DC5-0FF8-EB9E-1F37732BB9A9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51" creationId="{AFC57889-9554-5CD6-0636-2796D19E6A5C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52" creationId="{CF8B61F9-27D2-3CEC-95C7-77F664F7CDA9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53" creationId="{3C121D10-9D90-58DF-EFE6-2B100B838DE7}"/>
          </ac:spMkLst>
        </pc:spChg>
        <pc:spChg chg="mod topLvl">
          <ac:chgData name="Apreza, Carlos (Mexico City)" userId="07a5b063-44a0-4f66-8f9d-20f5c2bfca9e" providerId="ADAL" clId="{626087A9-C11F-457B-A997-6AF28A3FD4EE}" dt="2024-11-12T19:12:09.245" v="1665" actId="1036"/>
          <ac:spMkLst>
            <pc:docMk/>
            <pc:sldMk cId="3474845551" sldId="1448944249"/>
            <ac:spMk id="54" creationId="{CE1E1C2F-611E-9496-CBDA-6735E0BB13A0}"/>
          </ac:spMkLst>
        </pc:spChg>
        <pc:grpChg chg="del mod">
          <ac:chgData name="Apreza, Carlos (Mexico City)" userId="07a5b063-44a0-4f66-8f9d-20f5c2bfca9e" providerId="ADAL" clId="{626087A9-C11F-457B-A997-6AF28A3FD4EE}" dt="2024-11-12T19:11:47.063" v="1649" actId="165"/>
          <ac:grpSpMkLst>
            <pc:docMk/>
            <pc:sldMk cId="3474845551" sldId="1448944249"/>
            <ac:grpSpMk id="3" creationId="{C85B8D9D-D5AC-F54A-CE88-03C0713EDC55}"/>
          </ac:grpSpMkLst>
        </pc:grpChg>
        <pc:graphicFrameChg chg="del">
          <ac:chgData name="Apreza, Carlos (Mexico City)" userId="07a5b063-44a0-4f66-8f9d-20f5c2bfca9e" providerId="ADAL" clId="{626087A9-C11F-457B-A997-6AF28A3FD4EE}" dt="2024-11-12T19:11:38.939" v="1648" actId="18245"/>
          <ac:graphicFrameMkLst>
            <pc:docMk/>
            <pc:sldMk cId="3474845551" sldId="1448944249"/>
            <ac:graphicFrameMk id="7" creationId="{F7D4B0A9-3AFD-E961-7D9F-E21D599005B0}"/>
          </ac:graphicFrameMkLst>
        </pc:graphicFrameChg>
      </pc:sldChg>
      <pc:sldChg chg="addSp delSp modSp del mod">
        <pc:chgData name="Apreza, Carlos (Mexico City)" userId="07a5b063-44a0-4f66-8f9d-20f5c2bfca9e" providerId="ADAL" clId="{626087A9-C11F-457B-A997-6AF28A3FD4EE}" dt="2024-11-12T18:45:21.057" v="1528" actId="47"/>
        <pc:sldMkLst>
          <pc:docMk/>
          <pc:sldMk cId="3051278611" sldId="1448944252"/>
        </pc:sldMkLst>
        <pc:spChg chg="add del">
          <ac:chgData name="Apreza, Carlos (Mexico City)" userId="07a5b063-44a0-4f66-8f9d-20f5c2bfca9e" providerId="ADAL" clId="{626087A9-C11F-457B-A997-6AF28A3FD4EE}" dt="2024-11-12T17:05:02.474" v="8" actId="478"/>
          <ac:spMkLst>
            <pc:docMk/>
            <pc:sldMk cId="3051278611" sldId="1448944252"/>
            <ac:spMk id="5" creationId="{89F700EF-52E5-86E4-4FEB-D1223CC9CBBE}"/>
          </ac:spMkLst>
        </pc:spChg>
        <pc:spChg chg="add del mod">
          <ac:chgData name="Apreza, Carlos (Mexico City)" userId="07a5b063-44a0-4f66-8f9d-20f5c2bfca9e" providerId="ADAL" clId="{626087A9-C11F-457B-A997-6AF28A3FD4EE}" dt="2024-11-12T17:11:11.409" v="19" actId="20577"/>
          <ac:spMkLst>
            <pc:docMk/>
            <pc:sldMk cId="3051278611" sldId="1448944252"/>
            <ac:spMk id="7" creationId="{F677824D-2539-2A47-4C9A-1A110A65833E}"/>
          </ac:spMkLst>
        </pc:spChg>
        <pc:spChg chg="add del">
          <ac:chgData name="Apreza, Carlos (Mexico City)" userId="07a5b063-44a0-4f66-8f9d-20f5c2bfca9e" providerId="ADAL" clId="{626087A9-C11F-457B-A997-6AF28A3FD4EE}" dt="2024-11-12T17:05:02.474" v="8" actId="478"/>
          <ac:spMkLst>
            <pc:docMk/>
            <pc:sldMk cId="3051278611" sldId="1448944252"/>
            <ac:spMk id="8" creationId="{2B8E62A3-B2F3-6A83-17AD-B35E4D89B745}"/>
          </ac:spMkLst>
        </pc:spChg>
        <pc:spChg chg="add del mod">
          <ac:chgData name="Apreza, Carlos (Mexico City)" userId="07a5b063-44a0-4f66-8f9d-20f5c2bfca9e" providerId="ADAL" clId="{626087A9-C11F-457B-A997-6AF28A3FD4EE}" dt="2024-11-12T17:11:02.026" v="18" actId="20577"/>
          <ac:spMkLst>
            <pc:docMk/>
            <pc:sldMk cId="3051278611" sldId="1448944252"/>
            <ac:spMk id="10" creationId="{E8EBFD33-2D07-2A71-CF18-C928FF3C18F5}"/>
          </ac:spMkLst>
        </pc:spChg>
        <pc:spChg chg="add del">
          <ac:chgData name="Apreza, Carlos (Mexico City)" userId="07a5b063-44a0-4f66-8f9d-20f5c2bfca9e" providerId="ADAL" clId="{626087A9-C11F-457B-A997-6AF28A3FD4EE}" dt="2024-11-12T17:05:02.474" v="8" actId="478"/>
          <ac:spMkLst>
            <pc:docMk/>
            <pc:sldMk cId="3051278611" sldId="1448944252"/>
            <ac:spMk id="11" creationId="{5E9810B3-7A9D-3876-F79F-FC7F420C20D3}"/>
          </ac:spMkLst>
        </pc:spChg>
        <pc:spChg chg="add del mod">
          <ac:chgData name="Apreza, Carlos (Mexico City)" userId="07a5b063-44a0-4f66-8f9d-20f5c2bfca9e" providerId="ADAL" clId="{626087A9-C11F-457B-A997-6AF28A3FD4EE}" dt="2024-11-12T17:11:39.205" v="29" actId="20577"/>
          <ac:spMkLst>
            <pc:docMk/>
            <pc:sldMk cId="3051278611" sldId="1448944252"/>
            <ac:spMk id="12" creationId="{8A46F9C8-2830-7892-D5AE-F90AC146E870}"/>
          </ac:spMkLst>
        </pc:spChg>
        <pc:spChg chg="add del">
          <ac:chgData name="Apreza, Carlos (Mexico City)" userId="07a5b063-44a0-4f66-8f9d-20f5c2bfca9e" providerId="ADAL" clId="{626087A9-C11F-457B-A997-6AF28A3FD4EE}" dt="2024-11-12T17:05:02.474" v="8" actId="478"/>
          <ac:spMkLst>
            <pc:docMk/>
            <pc:sldMk cId="3051278611" sldId="1448944252"/>
            <ac:spMk id="13" creationId="{1AF79DAB-1D5B-5BAA-1511-5207E2E0071A}"/>
          </ac:spMkLst>
        </pc:spChg>
        <pc:spChg chg="del topLvl">
          <ac:chgData name="Apreza, Carlos (Mexico City)" userId="07a5b063-44a0-4f66-8f9d-20f5c2bfca9e" providerId="ADAL" clId="{626087A9-C11F-457B-A997-6AF28A3FD4EE}" dt="2024-11-12T18:43:01.409" v="1507" actId="21"/>
          <ac:spMkLst>
            <pc:docMk/>
            <pc:sldMk cId="3051278611" sldId="1448944252"/>
            <ac:spMk id="31" creationId="{48072311-E2CD-088B-7709-2186010F1BDB}"/>
          </ac:spMkLst>
        </pc:spChg>
        <pc:spChg chg="del">
          <ac:chgData name="Apreza, Carlos (Mexico City)" userId="07a5b063-44a0-4f66-8f9d-20f5c2bfca9e" providerId="ADAL" clId="{626087A9-C11F-457B-A997-6AF28A3FD4EE}" dt="2024-11-12T18:45:19.386" v="1527" actId="478"/>
          <ac:spMkLst>
            <pc:docMk/>
            <pc:sldMk cId="3051278611" sldId="1448944252"/>
            <ac:spMk id="60" creationId="{3378EFE9-16BC-D071-C62A-DB05411935FA}"/>
          </ac:spMkLst>
        </pc:spChg>
        <pc:grpChg chg="del">
          <ac:chgData name="Apreza, Carlos (Mexico City)" userId="07a5b063-44a0-4f66-8f9d-20f5c2bfca9e" providerId="ADAL" clId="{626087A9-C11F-457B-A997-6AF28A3FD4EE}" dt="2024-11-12T18:43:01.409" v="1507" actId="21"/>
          <ac:grpSpMkLst>
            <pc:docMk/>
            <pc:sldMk cId="3051278611" sldId="1448944252"/>
            <ac:grpSpMk id="3" creationId="{29EAB5C5-6F77-1F76-5EDE-FE649FD760B4}"/>
          </ac:grpSpMkLst>
        </pc:grpChg>
        <pc:grpChg chg="topLvl">
          <ac:chgData name="Apreza, Carlos (Mexico City)" userId="07a5b063-44a0-4f66-8f9d-20f5c2bfca9e" providerId="ADAL" clId="{626087A9-C11F-457B-A997-6AF28A3FD4EE}" dt="2024-11-12T18:43:01.409" v="1507" actId="21"/>
          <ac:grpSpMkLst>
            <pc:docMk/>
            <pc:sldMk cId="3051278611" sldId="1448944252"/>
            <ac:grpSpMk id="33" creationId="{C658589D-4291-9FE6-11BA-32BE5CEF18DC}"/>
          </ac:grpSpMkLst>
        </pc:grpChg>
        <pc:graphicFrameChg chg="add mod">
          <ac:chgData name="Apreza, Carlos (Mexico City)" userId="07a5b063-44a0-4f66-8f9d-20f5c2bfca9e" providerId="ADAL" clId="{626087A9-C11F-457B-A997-6AF28A3FD4EE}" dt="2024-11-12T17:05:01.981" v="7" actId="1076"/>
          <ac:graphicFrameMkLst>
            <pc:docMk/>
            <pc:sldMk cId="3051278611" sldId="1448944252"/>
            <ac:graphicFrameMk id="4" creationId="{988EBC95-22FD-8E6B-1A73-EF2AA4B02B11}"/>
          </ac:graphicFrameMkLst>
        </pc:graphicFrameChg>
      </pc:sldChg>
      <pc:sldChg chg="modSp mod">
        <pc:chgData name="Apreza, Carlos (Mexico City)" userId="07a5b063-44a0-4f66-8f9d-20f5c2bfca9e" providerId="ADAL" clId="{626087A9-C11F-457B-A997-6AF28A3FD4EE}" dt="2024-11-12T17:47:24.688" v="520"/>
        <pc:sldMkLst>
          <pc:docMk/>
          <pc:sldMk cId="3372662354" sldId="1448944266"/>
        </pc:sldMkLst>
        <pc:spChg chg="mod">
          <ac:chgData name="Apreza, Carlos (Mexico City)" userId="07a5b063-44a0-4f66-8f9d-20f5c2bfca9e" providerId="ADAL" clId="{626087A9-C11F-457B-A997-6AF28A3FD4EE}" dt="2024-11-12T17:47:02.220" v="517" actId="14100"/>
          <ac:spMkLst>
            <pc:docMk/>
            <pc:sldMk cId="3372662354" sldId="1448944266"/>
            <ac:spMk id="7" creationId="{484F636E-B0D7-4DBB-47E0-1EC09EEC2689}"/>
          </ac:spMkLst>
        </pc:spChg>
        <pc:graphicFrameChg chg="mod modGraphic">
          <ac:chgData name="Apreza, Carlos (Mexico City)" userId="07a5b063-44a0-4f66-8f9d-20f5c2bfca9e" providerId="ADAL" clId="{626087A9-C11F-457B-A997-6AF28A3FD4EE}" dt="2024-11-12T17:47:24.688" v="520"/>
          <ac:graphicFrameMkLst>
            <pc:docMk/>
            <pc:sldMk cId="3372662354" sldId="1448944266"/>
            <ac:graphicFrameMk id="3" creationId="{81C3893B-64EE-6938-6659-001D815DF5D5}"/>
          </ac:graphicFrameMkLst>
        </pc:graphicFrameChg>
      </pc:sldChg>
      <pc:sldChg chg="modSp mod modCm">
        <pc:chgData name="Apreza, Carlos (Mexico City)" userId="07a5b063-44a0-4f66-8f9d-20f5c2bfca9e" providerId="ADAL" clId="{626087A9-C11F-457B-A997-6AF28A3FD4EE}" dt="2024-11-12T23:25:50.264" v="2630" actId="14100"/>
        <pc:sldMkLst>
          <pc:docMk/>
          <pc:sldMk cId="679949444" sldId="1448944269"/>
        </pc:sldMkLst>
        <pc:spChg chg="mod">
          <ac:chgData name="Apreza, Carlos (Mexico City)" userId="07a5b063-44a0-4f66-8f9d-20f5c2bfca9e" providerId="ADAL" clId="{626087A9-C11F-457B-A997-6AF28A3FD4EE}" dt="2024-11-12T19:23:39.580" v="1890" actId="20577"/>
          <ac:spMkLst>
            <pc:docMk/>
            <pc:sldMk cId="679949444" sldId="1448944269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679949444" sldId="1448944269"/>
            <ac:spMk id="21" creationId="{8A93ADDD-EF43-0ADD-8853-F6394CB8B716}"/>
          </ac:spMkLst>
        </pc:spChg>
        <pc:spChg chg="mod">
          <ac:chgData name="Apreza, Carlos (Mexico City)" userId="07a5b063-44a0-4f66-8f9d-20f5c2bfca9e" providerId="ADAL" clId="{626087A9-C11F-457B-A997-6AF28A3FD4EE}" dt="2024-11-12T23:25:50.264" v="2630" actId="14100"/>
          <ac:spMkLst>
            <pc:docMk/>
            <pc:sldMk cId="679949444" sldId="1448944269"/>
            <ac:spMk id="62" creationId="{D7011559-A8C3-4B40-8606-545A313C8F8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preza, Carlos (Mexico City)" userId="07a5b063-44a0-4f66-8f9d-20f5c2bfca9e" providerId="ADAL" clId="{626087A9-C11F-457B-A997-6AF28A3FD4EE}" dt="2024-11-12T19:23:39.580" v="1890" actId="20577"/>
              <pc2:cmMkLst xmlns:pc2="http://schemas.microsoft.com/office/powerpoint/2019/9/main/command">
                <pc:docMk/>
                <pc:sldMk cId="679949444" sldId="1448944269"/>
                <pc2:cmMk id="{82AD9FC3-572D-4C5C-8AFE-AFF74BE858F2}"/>
              </pc2:cmMkLst>
            </pc226:cmChg>
          </p:ext>
        </pc:extLst>
      </pc:sldChg>
      <pc:sldChg chg="modSp mod">
        <pc:chgData name="Apreza, Carlos (Mexico City)" userId="07a5b063-44a0-4f66-8f9d-20f5c2bfca9e" providerId="ADAL" clId="{626087A9-C11F-457B-A997-6AF28A3FD4EE}" dt="2024-11-12T23:33:03.115" v="2715"/>
        <pc:sldMkLst>
          <pc:docMk/>
          <pc:sldMk cId="3300946813" sldId="1448944272"/>
        </pc:sldMkLst>
        <pc:spChg chg="mod">
          <ac:chgData name="Apreza, Carlos (Mexico City)" userId="07a5b063-44a0-4f66-8f9d-20f5c2bfca9e" providerId="ADAL" clId="{626087A9-C11F-457B-A997-6AF28A3FD4EE}" dt="2024-11-12T19:23:48.846" v="1892"/>
          <ac:spMkLst>
            <pc:docMk/>
            <pc:sldMk cId="3300946813" sldId="1448944272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33:03.157" v="2237" actId="20577"/>
          <ac:spMkLst>
            <pc:docMk/>
            <pc:sldMk cId="3300946813" sldId="1448944272"/>
            <ac:spMk id="14" creationId="{051997AE-FF50-ACC1-1677-F983E4F9208A}"/>
          </ac:spMkLst>
        </pc:spChg>
        <pc:spChg chg="mod">
          <ac:chgData name="Apreza, Carlos (Mexico City)" userId="07a5b063-44a0-4f66-8f9d-20f5c2bfca9e" providerId="ADAL" clId="{626087A9-C11F-457B-A997-6AF28A3FD4EE}" dt="2024-11-12T19:27:11.077" v="1919" actId="20577"/>
          <ac:spMkLst>
            <pc:docMk/>
            <pc:sldMk cId="3300946813" sldId="1448944272"/>
            <ac:spMk id="15" creationId="{14D18B20-C7FB-5174-4BDC-709C6A6FEE71}"/>
          </ac:spMkLst>
        </pc:spChg>
        <pc:spChg chg="mod">
          <ac:chgData name="Apreza, Carlos (Mexico City)" userId="07a5b063-44a0-4f66-8f9d-20f5c2bfca9e" providerId="ADAL" clId="{626087A9-C11F-457B-A997-6AF28A3FD4EE}" dt="2024-11-12T23:33:03.115" v="2715"/>
          <ac:spMkLst>
            <pc:docMk/>
            <pc:sldMk cId="3300946813" sldId="1448944272"/>
            <ac:spMk id="63" creationId="{E37BE430-0082-DFCE-7E6C-B477966302F9}"/>
          </ac:spMkLst>
        </pc:spChg>
        <pc:picChg chg="mod">
          <ac:chgData name="Apreza, Carlos (Mexico City)" userId="07a5b063-44a0-4f66-8f9d-20f5c2bfca9e" providerId="ADAL" clId="{626087A9-C11F-457B-A997-6AF28A3FD4EE}" dt="2024-11-12T19:27:21.482" v="1930" actId="1036"/>
          <ac:picMkLst>
            <pc:docMk/>
            <pc:sldMk cId="3300946813" sldId="1448944272"/>
            <ac:picMk id="32" creationId="{EFED82A0-6EFE-BEA3-FE97-3C65EB395170}"/>
          </ac:picMkLst>
        </pc:picChg>
      </pc:sldChg>
      <pc:sldChg chg="addSp modSp mod">
        <pc:chgData name="Apreza, Carlos (Mexico City)" userId="07a5b063-44a0-4f66-8f9d-20f5c2bfca9e" providerId="ADAL" clId="{626087A9-C11F-457B-A997-6AF28A3FD4EE}" dt="2024-11-12T23:33:06.772" v="2716"/>
        <pc:sldMkLst>
          <pc:docMk/>
          <pc:sldMk cId="2536543716" sldId="1448944273"/>
        </pc:sldMkLst>
        <pc:spChg chg="mod">
          <ac:chgData name="Apreza, Carlos (Mexico City)" userId="07a5b063-44a0-4f66-8f9d-20f5c2bfca9e" providerId="ADAL" clId="{626087A9-C11F-457B-A997-6AF28A3FD4EE}" dt="2024-11-12T19:23:53.668" v="1893"/>
          <ac:spMkLst>
            <pc:docMk/>
            <pc:sldMk cId="2536543716" sldId="1448944273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33:32.519" v="2247" actId="20577"/>
          <ac:spMkLst>
            <pc:docMk/>
            <pc:sldMk cId="2536543716" sldId="1448944273"/>
            <ac:spMk id="14" creationId="{051997AE-FF50-ACC1-1677-F983E4F9208A}"/>
          </ac:spMkLst>
        </pc:spChg>
        <pc:spChg chg="mod">
          <ac:chgData name="Apreza, Carlos (Mexico City)" userId="07a5b063-44a0-4f66-8f9d-20f5c2bfca9e" providerId="ADAL" clId="{626087A9-C11F-457B-A997-6AF28A3FD4EE}" dt="2024-11-12T19:27:30.827" v="1942" actId="20577"/>
          <ac:spMkLst>
            <pc:docMk/>
            <pc:sldMk cId="2536543716" sldId="1448944273"/>
            <ac:spMk id="15" creationId="{14D18B20-C7FB-5174-4BDC-709C6A6FEE71}"/>
          </ac:spMkLst>
        </pc:spChg>
        <pc:spChg chg="mod">
          <ac:chgData name="Apreza, Carlos (Mexico City)" userId="07a5b063-44a0-4f66-8f9d-20f5c2bfca9e" providerId="ADAL" clId="{626087A9-C11F-457B-A997-6AF28A3FD4EE}" dt="2024-11-12T19:33:40.063" v="2248"/>
          <ac:spMkLst>
            <pc:docMk/>
            <pc:sldMk cId="2536543716" sldId="1448944273"/>
            <ac:spMk id="55" creationId="{9BC8C403-CCF1-9063-567E-99233D942467}"/>
          </ac:spMkLst>
        </pc:spChg>
        <pc:spChg chg="mod">
          <ac:chgData name="Apreza, Carlos (Mexico City)" userId="07a5b063-44a0-4f66-8f9d-20f5c2bfca9e" providerId="ADAL" clId="{626087A9-C11F-457B-A997-6AF28A3FD4EE}" dt="2024-11-12T19:27:50.723" v="1970" actId="20577"/>
          <ac:spMkLst>
            <pc:docMk/>
            <pc:sldMk cId="2536543716" sldId="1448944273"/>
            <ac:spMk id="56" creationId="{2D894BD4-8D2F-ADF6-D9B4-BDF6455B521D}"/>
          </ac:spMkLst>
        </pc:spChg>
        <pc:spChg chg="mod">
          <ac:chgData name="Apreza, Carlos (Mexico City)" userId="07a5b063-44a0-4f66-8f9d-20f5c2bfca9e" providerId="ADAL" clId="{626087A9-C11F-457B-A997-6AF28A3FD4EE}" dt="2024-11-12T23:33:06.772" v="2716"/>
          <ac:spMkLst>
            <pc:docMk/>
            <pc:sldMk cId="2536543716" sldId="1448944273"/>
            <ac:spMk id="63" creationId="{E37BE430-0082-DFCE-7E6C-B477966302F9}"/>
          </ac:spMkLst>
        </pc:spChg>
        <pc:spChg chg="add mod">
          <ac:chgData name="Apreza, Carlos (Mexico City)" userId="07a5b063-44a0-4f66-8f9d-20f5c2bfca9e" providerId="ADAL" clId="{626087A9-C11F-457B-A997-6AF28A3FD4EE}" dt="2024-11-12T19:49:41.546" v="2482"/>
          <ac:spMkLst>
            <pc:docMk/>
            <pc:sldMk cId="2536543716" sldId="1448944273"/>
            <ac:spMk id="89" creationId="{248E9CB0-5B02-4907-045A-8D8AB58D0833}"/>
          </ac:spMkLst>
        </pc:spChg>
        <pc:spChg chg="add mod">
          <ac:chgData name="Apreza, Carlos (Mexico City)" userId="07a5b063-44a0-4f66-8f9d-20f5c2bfca9e" providerId="ADAL" clId="{626087A9-C11F-457B-A997-6AF28A3FD4EE}" dt="2024-11-12T19:49:41.546" v="2482"/>
          <ac:spMkLst>
            <pc:docMk/>
            <pc:sldMk cId="2536543716" sldId="1448944273"/>
            <ac:spMk id="90" creationId="{57EA00C2-6BC4-5BE6-DDF3-3ED333F05C18}"/>
          </ac:spMkLst>
        </pc:spChg>
        <pc:picChg chg="mod">
          <ac:chgData name="Apreza, Carlos (Mexico City)" userId="07a5b063-44a0-4f66-8f9d-20f5c2bfca9e" providerId="ADAL" clId="{626087A9-C11F-457B-A997-6AF28A3FD4EE}" dt="2024-11-12T19:27:39.402" v="1956" actId="1035"/>
          <ac:picMkLst>
            <pc:docMk/>
            <pc:sldMk cId="2536543716" sldId="1448944273"/>
            <ac:picMk id="32" creationId="{EFED82A0-6EFE-BEA3-FE97-3C65EB395170}"/>
          </ac:picMkLst>
        </pc:picChg>
        <pc:picChg chg="mod">
          <ac:chgData name="Apreza, Carlos (Mexico City)" userId="07a5b063-44a0-4f66-8f9d-20f5c2bfca9e" providerId="ADAL" clId="{626087A9-C11F-457B-A997-6AF28A3FD4EE}" dt="2024-11-12T19:27:56.383" v="1983" actId="1036"/>
          <ac:picMkLst>
            <pc:docMk/>
            <pc:sldMk cId="2536543716" sldId="1448944273"/>
            <ac:picMk id="72" creationId="{CEC9314E-E2EF-7D65-AE79-34E2F3D73DA2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23:33:12.048" v="2717"/>
        <pc:sldMkLst>
          <pc:docMk/>
          <pc:sldMk cId="2576464624" sldId="1448944274"/>
        </pc:sldMkLst>
        <pc:spChg chg="mod">
          <ac:chgData name="Apreza, Carlos (Mexico City)" userId="07a5b063-44a0-4f66-8f9d-20f5c2bfca9e" providerId="ADAL" clId="{626087A9-C11F-457B-A997-6AF28A3FD4EE}" dt="2024-11-12T19:23:57.618" v="1894"/>
          <ac:spMkLst>
            <pc:docMk/>
            <pc:sldMk cId="2576464624" sldId="1448944274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33:44.377" v="2249"/>
          <ac:spMkLst>
            <pc:docMk/>
            <pc:sldMk cId="2576464624" sldId="1448944274"/>
            <ac:spMk id="14" creationId="{051997AE-FF50-ACC1-1677-F983E4F9208A}"/>
          </ac:spMkLst>
        </pc:spChg>
        <pc:spChg chg="mod">
          <ac:chgData name="Apreza, Carlos (Mexico City)" userId="07a5b063-44a0-4f66-8f9d-20f5c2bfca9e" providerId="ADAL" clId="{626087A9-C11F-457B-A997-6AF28A3FD4EE}" dt="2024-11-12T19:28:13.851" v="1995" actId="20577"/>
          <ac:spMkLst>
            <pc:docMk/>
            <pc:sldMk cId="2576464624" sldId="1448944274"/>
            <ac:spMk id="15" creationId="{14D18B20-C7FB-5174-4BDC-709C6A6FEE71}"/>
          </ac:spMkLst>
        </pc:spChg>
        <pc:spChg chg="mod">
          <ac:chgData name="Apreza, Carlos (Mexico City)" userId="07a5b063-44a0-4f66-8f9d-20f5c2bfca9e" providerId="ADAL" clId="{626087A9-C11F-457B-A997-6AF28A3FD4EE}" dt="2024-11-12T19:33:49.067" v="2250"/>
          <ac:spMkLst>
            <pc:docMk/>
            <pc:sldMk cId="2576464624" sldId="1448944274"/>
            <ac:spMk id="55" creationId="{9BC8C403-CCF1-9063-567E-99233D942467}"/>
          </ac:spMkLst>
        </pc:spChg>
        <pc:spChg chg="mod">
          <ac:chgData name="Apreza, Carlos (Mexico City)" userId="07a5b063-44a0-4f66-8f9d-20f5c2bfca9e" providerId="ADAL" clId="{626087A9-C11F-457B-A997-6AF28A3FD4EE}" dt="2024-11-12T19:28:31.550" v="2020" actId="20577"/>
          <ac:spMkLst>
            <pc:docMk/>
            <pc:sldMk cId="2576464624" sldId="1448944274"/>
            <ac:spMk id="56" creationId="{2D894BD4-8D2F-ADF6-D9B4-BDF6455B521D}"/>
          </ac:spMkLst>
        </pc:spChg>
        <pc:spChg chg="mod">
          <ac:chgData name="Apreza, Carlos (Mexico City)" userId="07a5b063-44a0-4f66-8f9d-20f5c2bfca9e" providerId="ADAL" clId="{626087A9-C11F-457B-A997-6AF28A3FD4EE}" dt="2024-11-12T23:33:12.048" v="2717"/>
          <ac:spMkLst>
            <pc:docMk/>
            <pc:sldMk cId="2576464624" sldId="1448944274"/>
            <ac:spMk id="63" creationId="{E37BE430-0082-DFCE-7E6C-B477966302F9}"/>
          </ac:spMkLst>
        </pc:spChg>
        <pc:picChg chg="mod">
          <ac:chgData name="Apreza, Carlos (Mexico City)" userId="07a5b063-44a0-4f66-8f9d-20f5c2bfca9e" providerId="ADAL" clId="{626087A9-C11F-457B-A997-6AF28A3FD4EE}" dt="2024-11-12T19:28:19.360" v="2008" actId="1036"/>
          <ac:picMkLst>
            <pc:docMk/>
            <pc:sldMk cId="2576464624" sldId="1448944274"/>
            <ac:picMk id="32" creationId="{EFED82A0-6EFE-BEA3-FE97-3C65EB395170}"/>
          </ac:picMkLst>
        </pc:picChg>
        <pc:picChg chg="mod">
          <ac:chgData name="Apreza, Carlos (Mexico City)" userId="07a5b063-44a0-4f66-8f9d-20f5c2bfca9e" providerId="ADAL" clId="{626087A9-C11F-457B-A997-6AF28A3FD4EE}" dt="2024-11-12T19:28:38.465" v="2030" actId="1036"/>
          <ac:picMkLst>
            <pc:docMk/>
            <pc:sldMk cId="2576464624" sldId="1448944274"/>
            <ac:picMk id="72" creationId="{CEC9314E-E2EF-7D65-AE79-34E2F3D73DA2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19:33:58.151" v="2253"/>
        <pc:sldMkLst>
          <pc:docMk/>
          <pc:sldMk cId="267279551" sldId="1448944275"/>
        </pc:sldMkLst>
        <pc:spChg chg="mod">
          <ac:chgData name="Apreza, Carlos (Mexico City)" userId="07a5b063-44a0-4f66-8f9d-20f5c2bfca9e" providerId="ADAL" clId="{626087A9-C11F-457B-A997-6AF28A3FD4EE}" dt="2024-11-12T19:24:01.533" v="1895"/>
          <ac:spMkLst>
            <pc:docMk/>
            <pc:sldMk cId="267279551" sldId="1448944275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33:58.151" v="2253"/>
          <ac:spMkLst>
            <pc:docMk/>
            <pc:sldMk cId="267279551" sldId="1448944275"/>
            <ac:spMk id="99" creationId="{9BC8C403-CCF1-9063-567E-99233D942467}"/>
          </ac:spMkLst>
        </pc:spChg>
        <pc:spChg chg="mod">
          <ac:chgData name="Apreza, Carlos (Mexico City)" userId="07a5b063-44a0-4f66-8f9d-20f5c2bfca9e" providerId="ADAL" clId="{626087A9-C11F-457B-A997-6AF28A3FD4EE}" dt="2024-11-12T19:29:02.837" v="2062" actId="20577"/>
          <ac:spMkLst>
            <pc:docMk/>
            <pc:sldMk cId="267279551" sldId="1448944275"/>
            <ac:spMk id="100" creationId="{2D894BD4-8D2F-ADF6-D9B4-BDF6455B521D}"/>
          </ac:spMkLst>
        </pc:spChg>
        <pc:picChg chg="mod">
          <ac:chgData name="Apreza, Carlos (Mexico City)" userId="07a5b063-44a0-4f66-8f9d-20f5c2bfca9e" providerId="ADAL" clId="{626087A9-C11F-457B-A997-6AF28A3FD4EE}" dt="2024-11-12T19:28:57.567" v="2049" actId="1036"/>
          <ac:picMkLst>
            <pc:docMk/>
            <pc:sldMk cId="267279551" sldId="1448944275"/>
            <ac:picMk id="112" creationId="{59833D38-5F6E-FC76-621A-5C502AEB96D7}"/>
          </ac:picMkLst>
        </pc:picChg>
        <pc:picChg chg="mod">
          <ac:chgData name="Apreza, Carlos (Mexico City)" userId="07a5b063-44a0-4f66-8f9d-20f5c2bfca9e" providerId="ADAL" clId="{626087A9-C11F-457B-A997-6AF28A3FD4EE}" dt="2024-11-12T19:29:07.353" v="2071" actId="1036"/>
          <ac:picMkLst>
            <pc:docMk/>
            <pc:sldMk cId="267279551" sldId="1448944275"/>
            <ac:picMk id="114" creationId="{CEC9314E-E2EF-7D65-AE79-34E2F3D73DA2}"/>
          </ac:picMkLst>
        </pc:picChg>
      </pc:sldChg>
      <pc:sldChg chg="addSp modSp mod">
        <pc:chgData name="Apreza, Carlos (Mexico City)" userId="07a5b063-44a0-4f66-8f9d-20f5c2bfca9e" providerId="ADAL" clId="{626087A9-C11F-457B-A997-6AF28A3FD4EE}" dt="2024-11-12T19:49:59.879" v="2483"/>
        <pc:sldMkLst>
          <pc:docMk/>
          <pc:sldMk cId="742597411" sldId="1448944276"/>
        </pc:sldMkLst>
        <pc:spChg chg="mod">
          <ac:chgData name="Apreza, Carlos (Mexico City)" userId="07a5b063-44a0-4f66-8f9d-20f5c2bfca9e" providerId="ADAL" clId="{626087A9-C11F-457B-A997-6AF28A3FD4EE}" dt="2024-11-12T19:24:05.012" v="1896"/>
          <ac:spMkLst>
            <pc:docMk/>
            <pc:sldMk cId="742597411" sldId="1448944276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34:04.604" v="2255"/>
          <ac:spMkLst>
            <pc:docMk/>
            <pc:sldMk cId="742597411" sldId="1448944276"/>
            <ac:spMk id="14" creationId="{51F9FE5F-9DA7-FA80-0E87-F2BCE7C832EB}"/>
          </ac:spMkLst>
        </pc:spChg>
        <pc:spChg chg="mod">
          <ac:chgData name="Apreza, Carlos (Mexico City)" userId="07a5b063-44a0-4f66-8f9d-20f5c2bfca9e" providerId="ADAL" clId="{626087A9-C11F-457B-A997-6AF28A3FD4EE}" dt="2024-11-12T19:29:22.949" v="2084"/>
          <ac:spMkLst>
            <pc:docMk/>
            <pc:sldMk cId="742597411" sldId="1448944276"/>
            <ac:spMk id="15" creationId="{3A4BE335-1A89-10D5-BDE7-E6D4CA20D685}"/>
          </ac:spMkLst>
        </pc:spChg>
        <pc:spChg chg="add mod">
          <ac:chgData name="Apreza, Carlos (Mexico City)" userId="07a5b063-44a0-4f66-8f9d-20f5c2bfca9e" providerId="ADAL" clId="{626087A9-C11F-457B-A997-6AF28A3FD4EE}" dt="2024-11-12T19:49:59.879" v="2483"/>
          <ac:spMkLst>
            <pc:docMk/>
            <pc:sldMk cId="742597411" sldId="1448944276"/>
            <ac:spMk id="77" creationId="{EF530D86-1BB2-B6DF-76F4-6E357F13FDA2}"/>
          </ac:spMkLst>
        </pc:spChg>
        <pc:spChg chg="add mod">
          <ac:chgData name="Apreza, Carlos (Mexico City)" userId="07a5b063-44a0-4f66-8f9d-20f5c2bfca9e" providerId="ADAL" clId="{626087A9-C11F-457B-A997-6AF28A3FD4EE}" dt="2024-11-12T19:49:59.879" v="2483"/>
          <ac:spMkLst>
            <pc:docMk/>
            <pc:sldMk cId="742597411" sldId="1448944276"/>
            <ac:spMk id="78" creationId="{1DFC9A34-5038-E77E-4C12-DDD907F6DBB2}"/>
          </ac:spMkLst>
        </pc:spChg>
        <pc:spChg chg="mod">
          <ac:chgData name="Apreza, Carlos (Mexico City)" userId="07a5b063-44a0-4f66-8f9d-20f5c2bfca9e" providerId="ADAL" clId="{626087A9-C11F-457B-A997-6AF28A3FD4EE}" dt="2024-11-12T19:34:02.167" v="2254"/>
          <ac:spMkLst>
            <pc:docMk/>
            <pc:sldMk cId="742597411" sldId="1448944276"/>
            <ac:spMk id="99" creationId="{9BC8C403-CCF1-9063-567E-99233D942467}"/>
          </ac:spMkLst>
        </pc:spChg>
        <pc:spChg chg="mod">
          <ac:chgData name="Apreza, Carlos (Mexico City)" userId="07a5b063-44a0-4f66-8f9d-20f5c2bfca9e" providerId="ADAL" clId="{626087A9-C11F-457B-A997-6AF28A3FD4EE}" dt="2024-11-12T19:29:16.877" v="2083" actId="20577"/>
          <ac:spMkLst>
            <pc:docMk/>
            <pc:sldMk cId="742597411" sldId="1448944276"/>
            <ac:spMk id="100" creationId="{2D894BD4-8D2F-ADF6-D9B4-BDF6455B521D}"/>
          </ac:spMkLst>
        </pc:spChg>
        <pc:picChg chg="mod">
          <ac:chgData name="Apreza, Carlos (Mexico City)" userId="07a5b063-44a0-4f66-8f9d-20f5c2bfca9e" providerId="ADAL" clId="{626087A9-C11F-457B-A997-6AF28A3FD4EE}" dt="2024-11-12T19:29:31.903" v="2094" actId="1036"/>
          <ac:picMkLst>
            <pc:docMk/>
            <pc:sldMk cId="742597411" sldId="1448944276"/>
            <ac:picMk id="29" creationId="{4D040C2F-ADC9-ACD9-92C7-E21301E7BAD8}"/>
          </ac:picMkLst>
        </pc:picChg>
        <pc:picChg chg="mod">
          <ac:chgData name="Apreza, Carlos (Mexico City)" userId="07a5b063-44a0-4f66-8f9d-20f5c2bfca9e" providerId="ADAL" clId="{626087A9-C11F-457B-A997-6AF28A3FD4EE}" dt="2024-11-12T19:29:31.903" v="2094" actId="1036"/>
          <ac:picMkLst>
            <pc:docMk/>
            <pc:sldMk cId="742597411" sldId="1448944276"/>
            <ac:picMk id="114" creationId="{CEC9314E-E2EF-7D65-AE79-34E2F3D73DA2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19:34:11.410" v="2257"/>
        <pc:sldMkLst>
          <pc:docMk/>
          <pc:sldMk cId="2729464594" sldId="1448944277"/>
        </pc:sldMkLst>
        <pc:spChg chg="mod">
          <ac:chgData name="Apreza, Carlos (Mexico City)" userId="07a5b063-44a0-4f66-8f9d-20f5c2bfca9e" providerId="ADAL" clId="{626087A9-C11F-457B-A997-6AF28A3FD4EE}" dt="2024-11-12T19:24:08.100" v="1897"/>
          <ac:spMkLst>
            <pc:docMk/>
            <pc:sldMk cId="2729464594" sldId="1448944277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34:11.410" v="2257"/>
          <ac:spMkLst>
            <pc:docMk/>
            <pc:sldMk cId="2729464594" sldId="1448944277"/>
            <ac:spMk id="14" creationId="{51F9FE5F-9DA7-FA80-0E87-F2BCE7C832EB}"/>
          </ac:spMkLst>
        </pc:spChg>
        <pc:spChg chg="mod">
          <ac:chgData name="Apreza, Carlos (Mexico City)" userId="07a5b063-44a0-4f66-8f9d-20f5c2bfca9e" providerId="ADAL" clId="{626087A9-C11F-457B-A997-6AF28A3FD4EE}" dt="2024-11-12T19:29:52.345" v="2107"/>
          <ac:spMkLst>
            <pc:docMk/>
            <pc:sldMk cId="2729464594" sldId="1448944277"/>
            <ac:spMk id="15" creationId="{3A4BE335-1A89-10D5-BDE7-E6D4CA20D685}"/>
          </ac:spMkLst>
        </pc:spChg>
        <pc:spChg chg="mod">
          <ac:chgData name="Apreza, Carlos (Mexico City)" userId="07a5b063-44a0-4f66-8f9d-20f5c2bfca9e" providerId="ADAL" clId="{626087A9-C11F-457B-A997-6AF28A3FD4EE}" dt="2024-11-12T19:34:09.146" v="2256"/>
          <ac:spMkLst>
            <pc:docMk/>
            <pc:sldMk cId="2729464594" sldId="1448944277"/>
            <ac:spMk id="99" creationId="{9BC8C403-CCF1-9063-567E-99233D942467}"/>
          </ac:spMkLst>
        </pc:spChg>
        <pc:spChg chg="mod">
          <ac:chgData name="Apreza, Carlos (Mexico City)" userId="07a5b063-44a0-4f66-8f9d-20f5c2bfca9e" providerId="ADAL" clId="{626087A9-C11F-457B-A997-6AF28A3FD4EE}" dt="2024-11-12T19:29:45.675" v="2106" actId="20577"/>
          <ac:spMkLst>
            <pc:docMk/>
            <pc:sldMk cId="2729464594" sldId="1448944277"/>
            <ac:spMk id="100" creationId="{2D894BD4-8D2F-ADF6-D9B4-BDF6455B521D}"/>
          </ac:spMkLst>
        </pc:spChg>
        <pc:picChg chg="mod">
          <ac:chgData name="Apreza, Carlos (Mexico City)" userId="07a5b063-44a0-4f66-8f9d-20f5c2bfca9e" providerId="ADAL" clId="{626087A9-C11F-457B-A997-6AF28A3FD4EE}" dt="2024-11-12T19:30:08.365" v="2118" actId="1036"/>
          <ac:picMkLst>
            <pc:docMk/>
            <pc:sldMk cId="2729464594" sldId="1448944277"/>
            <ac:picMk id="29" creationId="{4D040C2F-ADC9-ACD9-92C7-E21301E7BAD8}"/>
          </ac:picMkLst>
        </pc:picChg>
        <pc:picChg chg="mod">
          <ac:chgData name="Apreza, Carlos (Mexico City)" userId="07a5b063-44a0-4f66-8f9d-20f5c2bfca9e" providerId="ADAL" clId="{626087A9-C11F-457B-A997-6AF28A3FD4EE}" dt="2024-11-12T19:30:08.365" v="2118" actId="1036"/>
          <ac:picMkLst>
            <pc:docMk/>
            <pc:sldMk cId="2729464594" sldId="1448944277"/>
            <ac:picMk id="114" creationId="{CEC9314E-E2EF-7D65-AE79-34E2F3D73DA2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19:34:15.326" v="2258"/>
        <pc:sldMkLst>
          <pc:docMk/>
          <pc:sldMk cId="2924098123" sldId="1448944278"/>
        </pc:sldMkLst>
        <pc:spChg chg="mod">
          <ac:chgData name="Apreza, Carlos (Mexico City)" userId="07a5b063-44a0-4f66-8f9d-20f5c2bfca9e" providerId="ADAL" clId="{626087A9-C11F-457B-A997-6AF28A3FD4EE}" dt="2024-11-12T19:24:12.264" v="1898"/>
          <ac:spMkLst>
            <pc:docMk/>
            <pc:sldMk cId="2924098123" sldId="1448944278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34:15.326" v="2258"/>
          <ac:spMkLst>
            <pc:docMk/>
            <pc:sldMk cId="2924098123" sldId="1448944278"/>
            <ac:spMk id="83" creationId="{51F9FE5F-9DA7-FA80-0E87-F2BCE7C832EB}"/>
          </ac:spMkLst>
        </pc:spChg>
        <pc:spChg chg="mod">
          <ac:chgData name="Apreza, Carlos (Mexico City)" userId="07a5b063-44a0-4f66-8f9d-20f5c2bfca9e" providerId="ADAL" clId="{626087A9-C11F-457B-A997-6AF28A3FD4EE}" dt="2024-11-12T19:30:16.572" v="2119"/>
          <ac:spMkLst>
            <pc:docMk/>
            <pc:sldMk cId="2924098123" sldId="1448944278"/>
            <ac:spMk id="84" creationId="{3A4BE335-1A89-10D5-BDE7-E6D4CA20D685}"/>
          </ac:spMkLst>
        </pc:spChg>
        <pc:picChg chg="mod">
          <ac:chgData name="Apreza, Carlos (Mexico City)" userId="07a5b063-44a0-4f66-8f9d-20f5c2bfca9e" providerId="ADAL" clId="{626087A9-C11F-457B-A997-6AF28A3FD4EE}" dt="2024-11-12T19:30:23.486" v="2132" actId="1036"/>
          <ac:picMkLst>
            <pc:docMk/>
            <pc:sldMk cId="2924098123" sldId="1448944278"/>
            <ac:picMk id="139" creationId="{4D040C2F-ADC9-ACD9-92C7-E21301E7BAD8}"/>
          </ac:picMkLst>
        </pc:picChg>
      </pc:sldChg>
      <pc:sldChg chg="addSp modSp mod">
        <pc:chgData name="Apreza, Carlos (Mexico City)" userId="07a5b063-44a0-4f66-8f9d-20f5c2bfca9e" providerId="ADAL" clId="{626087A9-C11F-457B-A997-6AF28A3FD4EE}" dt="2024-11-12T19:55:23.540" v="2519" actId="20577"/>
        <pc:sldMkLst>
          <pc:docMk/>
          <pc:sldMk cId="2142177093" sldId="1448944279"/>
        </pc:sldMkLst>
        <pc:spChg chg="mod">
          <ac:chgData name="Apreza, Carlos (Mexico City)" userId="07a5b063-44a0-4f66-8f9d-20f5c2bfca9e" providerId="ADAL" clId="{626087A9-C11F-457B-A997-6AF28A3FD4EE}" dt="2024-11-12T19:24:15.252" v="1899"/>
          <ac:spMkLst>
            <pc:docMk/>
            <pc:sldMk cId="2142177093" sldId="1448944279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34:27.958" v="2260"/>
          <ac:spMkLst>
            <pc:docMk/>
            <pc:sldMk cId="2142177093" sldId="1448944279"/>
            <ac:spMk id="14" creationId="{D2FEFF0D-454C-D297-5574-3E13B2A47511}"/>
          </ac:spMkLst>
        </pc:spChg>
        <pc:spChg chg="mod">
          <ac:chgData name="Apreza, Carlos (Mexico City)" userId="07a5b063-44a0-4f66-8f9d-20f5c2bfca9e" providerId="ADAL" clId="{626087A9-C11F-457B-A997-6AF28A3FD4EE}" dt="2024-11-12T19:30:32.086" v="2134"/>
          <ac:spMkLst>
            <pc:docMk/>
            <pc:sldMk cId="2142177093" sldId="1448944279"/>
            <ac:spMk id="15" creationId="{FD2A429C-751C-9338-0852-96F33730FACD}"/>
          </ac:spMkLst>
        </pc:spChg>
        <pc:spChg chg="add mod">
          <ac:chgData name="Apreza, Carlos (Mexico City)" userId="07a5b063-44a0-4f66-8f9d-20f5c2bfca9e" providerId="ADAL" clId="{626087A9-C11F-457B-A997-6AF28A3FD4EE}" dt="2024-11-12T19:50:10.671" v="2484"/>
          <ac:spMkLst>
            <pc:docMk/>
            <pc:sldMk cId="2142177093" sldId="1448944279"/>
            <ac:spMk id="76" creationId="{9B257D65-1E44-E12C-26D6-C8529051878C}"/>
          </ac:spMkLst>
        </pc:spChg>
        <pc:spChg chg="add mod">
          <ac:chgData name="Apreza, Carlos (Mexico City)" userId="07a5b063-44a0-4f66-8f9d-20f5c2bfca9e" providerId="ADAL" clId="{626087A9-C11F-457B-A997-6AF28A3FD4EE}" dt="2024-11-12T19:55:23.540" v="2519" actId="20577"/>
          <ac:spMkLst>
            <pc:docMk/>
            <pc:sldMk cId="2142177093" sldId="1448944279"/>
            <ac:spMk id="77" creationId="{94D41F9E-4493-7E8C-36FD-7148967C74C5}"/>
          </ac:spMkLst>
        </pc:spChg>
        <pc:spChg chg="mod">
          <ac:chgData name="Apreza, Carlos (Mexico City)" userId="07a5b063-44a0-4f66-8f9d-20f5c2bfca9e" providerId="ADAL" clId="{626087A9-C11F-457B-A997-6AF28A3FD4EE}" dt="2024-11-12T19:34:24.674" v="2259"/>
          <ac:spMkLst>
            <pc:docMk/>
            <pc:sldMk cId="2142177093" sldId="1448944279"/>
            <ac:spMk id="83" creationId="{51F9FE5F-9DA7-FA80-0E87-F2BCE7C832EB}"/>
          </ac:spMkLst>
        </pc:spChg>
        <pc:spChg chg="mod">
          <ac:chgData name="Apreza, Carlos (Mexico City)" userId="07a5b063-44a0-4f66-8f9d-20f5c2bfca9e" providerId="ADAL" clId="{626087A9-C11F-457B-A997-6AF28A3FD4EE}" dt="2024-11-12T19:30:29.397" v="2133"/>
          <ac:spMkLst>
            <pc:docMk/>
            <pc:sldMk cId="2142177093" sldId="1448944279"/>
            <ac:spMk id="84" creationId="{3A4BE335-1A89-10D5-BDE7-E6D4CA20D685}"/>
          </ac:spMkLst>
        </pc:spChg>
        <pc:picChg chg="mod">
          <ac:chgData name="Apreza, Carlos (Mexico City)" userId="07a5b063-44a0-4f66-8f9d-20f5c2bfca9e" providerId="ADAL" clId="{626087A9-C11F-457B-A997-6AF28A3FD4EE}" dt="2024-11-12T19:30:40.429" v="2145" actId="1036"/>
          <ac:picMkLst>
            <pc:docMk/>
            <pc:sldMk cId="2142177093" sldId="1448944279"/>
            <ac:picMk id="29" creationId="{E16D2EA9-A6DE-93BD-1F9A-21374DA9B697}"/>
          </ac:picMkLst>
        </pc:picChg>
        <pc:picChg chg="mod">
          <ac:chgData name="Apreza, Carlos (Mexico City)" userId="07a5b063-44a0-4f66-8f9d-20f5c2bfca9e" providerId="ADAL" clId="{626087A9-C11F-457B-A997-6AF28A3FD4EE}" dt="2024-11-12T19:30:40.429" v="2145" actId="1036"/>
          <ac:picMkLst>
            <pc:docMk/>
            <pc:sldMk cId="2142177093" sldId="1448944279"/>
            <ac:picMk id="139" creationId="{4D040C2F-ADC9-ACD9-92C7-E21301E7BAD8}"/>
          </ac:picMkLst>
        </pc:picChg>
      </pc:sldChg>
      <pc:sldChg chg="addSp delSp modSp mod">
        <pc:chgData name="Apreza, Carlos (Mexico City)" userId="07a5b063-44a0-4f66-8f9d-20f5c2bfca9e" providerId="ADAL" clId="{626087A9-C11F-457B-A997-6AF28A3FD4EE}" dt="2024-11-12T19:55:32.829" v="2520"/>
        <pc:sldMkLst>
          <pc:docMk/>
          <pc:sldMk cId="3798690820" sldId="1448944280"/>
        </pc:sldMkLst>
        <pc:spChg chg="mod">
          <ac:chgData name="Apreza, Carlos (Mexico City)" userId="07a5b063-44a0-4f66-8f9d-20f5c2bfca9e" providerId="ADAL" clId="{626087A9-C11F-457B-A997-6AF28A3FD4EE}" dt="2024-11-12T19:24:18.340" v="1900"/>
          <ac:spMkLst>
            <pc:docMk/>
            <pc:sldMk cId="3798690820" sldId="1448944280"/>
            <ac:spMk id="9" creationId="{39A0B415-21A3-40DD-B694-1E4EF260E3DD}"/>
          </ac:spMkLst>
        </pc:spChg>
        <pc:spChg chg="add del">
          <ac:chgData name="Apreza, Carlos (Mexico City)" userId="07a5b063-44a0-4f66-8f9d-20f5c2bfca9e" providerId="ADAL" clId="{626087A9-C11F-457B-A997-6AF28A3FD4EE}" dt="2024-11-12T19:47:02.890" v="2467" actId="478"/>
          <ac:spMkLst>
            <pc:docMk/>
            <pc:sldMk cId="3798690820" sldId="1448944280"/>
            <ac:spMk id="12" creationId="{8DED85CF-FBE5-F621-6B0B-9FBDF584ED0D}"/>
          </ac:spMkLst>
        </pc:spChg>
        <pc:spChg chg="del">
          <ac:chgData name="Apreza, Carlos (Mexico City)" userId="07a5b063-44a0-4f66-8f9d-20f5c2bfca9e" providerId="ADAL" clId="{626087A9-C11F-457B-A997-6AF28A3FD4EE}" dt="2024-11-12T19:47:18.912" v="2468" actId="478"/>
          <ac:spMkLst>
            <pc:docMk/>
            <pc:sldMk cId="3798690820" sldId="1448944280"/>
            <ac:spMk id="13" creationId="{77CC1889-3751-83F5-0026-220140C17408}"/>
          </ac:spMkLst>
        </pc:spChg>
        <pc:spChg chg="mod">
          <ac:chgData name="Apreza, Carlos (Mexico City)" userId="07a5b063-44a0-4f66-8f9d-20f5c2bfca9e" providerId="ADAL" clId="{626087A9-C11F-457B-A997-6AF28A3FD4EE}" dt="2024-11-12T19:34:36.503" v="2262"/>
          <ac:spMkLst>
            <pc:docMk/>
            <pc:sldMk cId="3798690820" sldId="1448944280"/>
            <ac:spMk id="14" creationId="{D2FEFF0D-454C-D297-5574-3E13B2A47511}"/>
          </ac:spMkLst>
        </pc:spChg>
        <pc:spChg chg="mod">
          <ac:chgData name="Apreza, Carlos (Mexico City)" userId="07a5b063-44a0-4f66-8f9d-20f5c2bfca9e" providerId="ADAL" clId="{626087A9-C11F-457B-A997-6AF28A3FD4EE}" dt="2024-11-12T19:30:51.254" v="2147"/>
          <ac:spMkLst>
            <pc:docMk/>
            <pc:sldMk cId="3798690820" sldId="1448944280"/>
            <ac:spMk id="15" creationId="{FD2A429C-751C-9338-0852-96F33730FACD}"/>
          </ac:spMkLst>
        </pc:spChg>
        <pc:spChg chg="del">
          <ac:chgData name="Apreza, Carlos (Mexico City)" userId="07a5b063-44a0-4f66-8f9d-20f5c2bfca9e" providerId="ADAL" clId="{626087A9-C11F-457B-A997-6AF28A3FD4EE}" dt="2024-11-12T19:47:26.278" v="2473" actId="478"/>
          <ac:spMkLst>
            <pc:docMk/>
            <pc:sldMk cId="3798690820" sldId="1448944280"/>
            <ac:spMk id="18" creationId="{E0093EFB-A40B-2E8A-D130-9360F2E2A3CA}"/>
          </ac:spMkLst>
        </pc:spChg>
        <pc:spChg chg="del">
          <ac:chgData name="Apreza, Carlos (Mexico City)" userId="07a5b063-44a0-4f66-8f9d-20f5c2bfca9e" providerId="ADAL" clId="{626087A9-C11F-457B-A997-6AF28A3FD4EE}" dt="2024-11-12T19:47:23" v="2471" actId="478"/>
          <ac:spMkLst>
            <pc:docMk/>
            <pc:sldMk cId="3798690820" sldId="1448944280"/>
            <ac:spMk id="19" creationId="{F4B46AA6-59D9-32E7-FF68-058A92BDC643}"/>
          </ac:spMkLst>
        </pc:spChg>
        <pc:spChg chg="mod">
          <ac:chgData name="Apreza, Carlos (Mexico City)" userId="07a5b063-44a0-4f66-8f9d-20f5c2bfca9e" providerId="ADAL" clId="{626087A9-C11F-457B-A997-6AF28A3FD4EE}" dt="2024-11-12T19:34:33.115" v="2261"/>
          <ac:spMkLst>
            <pc:docMk/>
            <pc:sldMk cId="3798690820" sldId="1448944280"/>
            <ac:spMk id="83" creationId="{51F9FE5F-9DA7-FA80-0E87-F2BCE7C832EB}"/>
          </ac:spMkLst>
        </pc:spChg>
        <pc:spChg chg="mod">
          <ac:chgData name="Apreza, Carlos (Mexico City)" userId="07a5b063-44a0-4f66-8f9d-20f5c2bfca9e" providerId="ADAL" clId="{626087A9-C11F-457B-A997-6AF28A3FD4EE}" dt="2024-11-12T19:30:47.032" v="2146"/>
          <ac:spMkLst>
            <pc:docMk/>
            <pc:sldMk cId="3798690820" sldId="1448944280"/>
            <ac:spMk id="84" creationId="{3A4BE335-1A89-10D5-BDE7-E6D4CA20D685}"/>
          </ac:spMkLst>
        </pc:spChg>
        <pc:spChg chg="mod">
          <ac:chgData name="Apreza, Carlos (Mexico City)" userId="07a5b063-44a0-4f66-8f9d-20f5c2bfca9e" providerId="ADAL" clId="{626087A9-C11F-457B-A997-6AF28A3FD4EE}" dt="2024-11-12T19:55:32.829" v="2520"/>
          <ac:spMkLst>
            <pc:docMk/>
            <pc:sldMk cId="3798690820" sldId="1448944280"/>
            <ac:spMk id="159" creationId="{400C4799-3AB6-6F91-3E9C-86798EA54793}"/>
          </ac:spMkLst>
        </pc:spChg>
        <pc:picChg chg="add del">
          <ac:chgData name="Apreza, Carlos (Mexico City)" userId="07a5b063-44a0-4f66-8f9d-20f5c2bfca9e" providerId="ADAL" clId="{626087A9-C11F-457B-A997-6AF28A3FD4EE}" dt="2024-11-12T19:47:01.879" v="2466" actId="478"/>
          <ac:picMkLst>
            <pc:docMk/>
            <pc:sldMk cId="3798690820" sldId="1448944280"/>
            <ac:picMk id="28" creationId="{DC05B326-04BE-C916-14F5-131BB341B1B1}"/>
          </ac:picMkLst>
        </pc:picChg>
        <pc:picChg chg="mod">
          <ac:chgData name="Apreza, Carlos (Mexico City)" userId="07a5b063-44a0-4f66-8f9d-20f5c2bfca9e" providerId="ADAL" clId="{626087A9-C11F-457B-A997-6AF28A3FD4EE}" dt="2024-11-12T19:31:00.829" v="2157" actId="1036"/>
          <ac:picMkLst>
            <pc:docMk/>
            <pc:sldMk cId="3798690820" sldId="1448944280"/>
            <ac:picMk id="29" creationId="{E16D2EA9-A6DE-93BD-1F9A-21374DA9B697}"/>
          </ac:picMkLst>
        </pc:picChg>
        <pc:picChg chg="del">
          <ac:chgData name="Apreza, Carlos (Mexico City)" userId="07a5b063-44a0-4f66-8f9d-20f5c2bfca9e" providerId="ADAL" clId="{626087A9-C11F-457B-A997-6AF28A3FD4EE}" dt="2024-11-12T19:47:20.442" v="2469" actId="478"/>
          <ac:picMkLst>
            <pc:docMk/>
            <pc:sldMk cId="3798690820" sldId="1448944280"/>
            <ac:picMk id="64" creationId="{9EFE3255-1192-C8F6-A63D-2531BC5C13D8}"/>
          </ac:picMkLst>
        </pc:picChg>
        <pc:picChg chg="del">
          <ac:chgData name="Apreza, Carlos (Mexico City)" userId="07a5b063-44a0-4f66-8f9d-20f5c2bfca9e" providerId="ADAL" clId="{626087A9-C11F-457B-A997-6AF28A3FD4EE}" dt="2024-11-12T19:47:24.760" v="2472" actId="478"/>
          <ac:picMkLst>
            <pc:docMk/>
            <pc:sldMk cId="3798690820" sldId="1448944280"/>
            <ac:picMk id="67" creationId="{348CE8AB-5F6C-2330-F66B-CFE2B2C20837}"/>
          </ac:picMkLst>
        </pc:picChg>
        <pc:picChg chg="del">
          <ac:chgData name="Apreza, Carlos (Mexico City)" userId="07a5b063-44a0-4f66-8f9d-20f5c2bfca9e" providerId="ADAL" clId="{626087A9-C11F-457B-A997-6AF28A3FD4EE}" dt="2024-11-12T19:47:22.004" v="2470" actId="478"/>
          <ac:picMkLst>
            <pc:docMk/>
            <pc:sldMk cId="3798690820" sldId="1448944280"/>
            <ac:picMk id="68" creationId="{869BCB80-2239-EF01-B1E2-A4D0E6324DF0}"/>
          </ac:picMkLst>
        </pc:picChg>
        <pc:picChg chg="mod">
          <ac:chgData name="Apreza, Carlos (Mexico City)" userId="07a5b063-44a0-4f66-8f9d-20f5c2bfca9e" providerId="ADAL" clId="{626087A9-C11F-457B-A997-6AF28A3FD4EE}" dt="2024-11-12T19:31:00.829" v="2157" actId="1036"/>
          <ac:picMkLst>
            <pc:docMk/>
            <pc:sldMk cId="3798690820" sldId="1448944280"/>
            <ac:picMk id="139" creationId="{4D040C2F-ADC9-ACD9-92C7-E21301E7BAD8}"/>
          </ac:picMkLst>
        </pc:picChg>
      </pc:sldChg>
      <pc:sldChg chg="delSp modSp mod">
        <pc:chgData name="Apreza, Carlos (Mexico City)" userId="07a5b063-44a0-4f66-8f9d-20f5c2bfca9e" providerId="ADAL" clId="{626087A9-C11F-457B-A997-6AF28A3FD4EE}" dt="2024-11-12T19:55:52.857" v="2528" actId="27636"/>
        <pc:sldMkLst>
          <pc:docMk/>
          <pc:sldMk cId="2174531823" sldId="1448944281"/>
        </pc:sldMkLst>
        <pc:spChg chg="mod">
          <ac:chgData name="Apreza, Carlos (Mexico City)" userId="07a5b063-44a0-4f66-8f9d-20f5c2bfca9e" providerId="ADAL" clId="{626087A9-C11F-457B-A997-6AF28A3FD4EE}" dt="2024-11-12T19:24:27.330" v="1902"/>
          <ac:spMkLst>
            <pc:docMk/>
            <pc:sldMk cId="2174531823" sldId="1448944281"/>
            <ac:spMk id="9" creationId="{39A0B415-21A3-40DD-B694-1E4EF260E3DD}"/>
          </ac:spMkLst>
        </pc:spChg>
        <pc:spChg chg="del">
          <ac:chgData name="Apreza, Carlos (Mexico City)" userId="07a5b063-44a0-4f66-8f9d-20f5c2bfca9e" providerId="ADAL" clId="{626087A9-C11F-457B-A997-6AF28A3FD4EE}" dt="2024-11-12T19:53:16.083" v="2491" actId="478"/>
          <ac:spMkLst>
            <pc:docMk/>
            <pc:sldMk cId="2174531823" sldId="1448944281"/>
            <ac:spMk id="92" creationId="{8DED85CF-FBE5-F621-6B0B-9FBDF584ED0D}"/>
          </ac:spMkLst>
        </pc:spChg>
        <pc:spChg chg="del">
          <ac:chgData name="Apreza, Carlos (Mexico City)" userId="07a5b063-44a0-4f66-8f9d-20f5c2bfca9e" providerId="ADAL" clId="{626087A9-C11F-457B-A997-6AF28A3FD4EE}" dt="2024-11-12T19:53:19.389" v="2493" actId="478"/>
          <ac:spMkLst>
            <pc:docMk/>
            <pc:sldMk cId="2174531823" sldId="1448944281"/>
            <ac:spMk id="93" creationId="{77CC1889-3751-83F5-0026-220140C17408}"/>
          </ac:spMkLst>
        </pc:spChg>
        <pc:spChg chg="mod">
          <ac:chgData name="Apreza, Carlos (Mexico City)" userId="07a5b063-44a0-4f66-8f9d-20f5c2bfca9e" providerId="ADAL" clId="{626087A9-C11F-457B-A997-6AF28A3FD4EE}" dt="2024-11-12T19:34:45.353" v="2264"/>
          <ac:spMkLst>
            <pc:docMk/>
            <pc:sldMk cId="2174531823" sldId="1448944281"/>
            <ac:spMk id="94" creationId="{D2FEFF0D-454C-D297-5574-3E13B2A47511}"/>
          </ac:spMkLst>
        </pc:spChg>
        <pc:spChg chg="mod">
          <ac:chgData name="Apreza, Carlos (Mexico City)" userId="07a5b063-44a0-4f66-8f9d-20f5c2bfca9e" providerId="ADAL" clId="{626087A9-C11F-457B-A997-6AF28A3FD4EE}" dt="2024-11-12T19:31:21.995" v="2168"/>
          <ac:spMkLst>
            <pc:docMk/>
            <pc:sldMk cId="2174531823" sldId="1448944281"/>
            <ac:spMk id="95" creationId="{FD2A429C-751C-9338-0852-96F33730FACD}"/>
          </ac:spMkLst>
        </pc:spChg>
        <pc:spChg chg="del">
          <ac:chgData name="Apreza, Carlos (Mexico City)" userId="07a5b063-44a0-4f66-8f9d-20f5c2bfca9e" providerId="ADAL" clId="{626087A9-C11F-457B-A997-6AF28A3FD4EE}" dt="2024-11-12T19:53:11.212" v="2487" actId="478"/>
          <ac:spMkLst>
            <pc:docMk/>
            <pc:sldMk cId="2174531823" sldId="1448944281"/>
            <ac:spMk id="130" creationId="{E0093EFB-A40B-2E8A-D130-9360F2E2A3CA}"/>
          </ac:spMkLst>
        </pc:spChg>
        <pc:spChg chg="del">
          <ac:chgData name="Apreza, Carlos (Mexico City)" userId="07a5b063-44a0-4f66-8f9d-20f5c2bfca9e" providerId="ADAL" clId="{626087A9-C11F-457B-A997-6AF28A3FD4EE}" dt="2024-11-12T19:53:13.215" v="2489" actId="478"/>
          <ac:spMkLst>
            <pc:docMk/>
            <pc:sldMk cId="2174531823" sldId="1448944281"/>
            <ac:spMk id="131" creationId="{F4B46AA6-59D9-32E7-FF68-058A92BDC643}"/>
          </ac:spMkLst>
        </pc:spChg>
        <pc:spChg chg="mod">
          <ac:chgData name="Apreza, Carlos (Mexico City)" userId="07a5b063-44a0-4f66-8f9d-20f5c2bfca9e" providerId="ADAL" clId="{626087A9-C11F-457B-A997-6AF28A3FD4EE}" dt="2024-11-12T19:55:49.234" v="2526"/>
          <ac:spMkLst>
            <pc:docMk/>
            <pc:sldMk cId="2174531823" sldId="1448944281"/>
            <ac:spMk id="183" creationId="{400C4799-3AB6-6F91-3E9C-86798EA54793}"/>
          </ac:spMkLst>
        </pc:spChg>
        <pc:spChg chg="del">
          <ac:chgData name="Apreza, Carlos (Mexico City)" userId="07a5b063-44a0-4f66-8f9d-20f5c2bfca9e" providerId="ADAL" clId="{626087A9-C11F-457B-A997-6AF28A3FD4EE}" dt="2024-11-12T19:53:42.879" v="2498" actId="478"/>
          <ac:spMkLst>
            <pc:docMk/>
            <pc:sldMk cId="2174531823" sldId="1448944281"/>
            <ac:spMk id="189" creationId="{86529FBA-9A8D-A095-4294-2990477392AA}"/>
          </ac:spMkLst>
        </pc:spChg>
        <pc:spChg chg="del">
          <ac:chgData name="Apreza, Carlos (Mexico City)" userId="07a5b063-44a0-4f66-8f9d-20f5c2bfca9e" providerId="ADAL" clId="{626087A9-C11F-457B-A997-6AF28A3FD4EE}" dt="2024-11-12T19:53:51.646" v="2502" actId="478"/>
          <ac:spMkLst>
            <pc:docMk/>
            <pc:sldMk cId="2174531823" sldId="1448944281"/>
            <ac:spMk id="190" creationId="{ACCE5C1E-EB41-4B7E-8A06-7B63BE532BED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2174531823" sldId="1448944281"/>
            <ac:spMk id="191" creationId="{12340FCC-15CF-BE36-0A91-75A744977214}"/>
          </ac:spMkLst>
        </pc:spChg>
        <pc:spChg chg="mod">
          <ac:chgData name="Apreza, Carlos (Mexico City)" userId="07a5b063-44a0-4f66-8f9d-20f5c2bfca9e" providerId="ADAL" clId="{626087A9-C11F-457B-A997-6AF28A3FD4EE}" dt="2024-11-12T19:31:36.969" v="2181"/>
          <ac:spMkLst>
            <pc:docMk/>
            <pc:sldMk cId="2174531823" sldId="1448944281"/>
            <ac:spMk id="192" creationId="{C4B8A27F-CE71-005E-AB32-3D59263D5052}"/>
          </ac:spMkLst>
        </pc:spChg>
        <pc:spChg chg="mod">
          <ac:chgData name="Apreza, Carlos (Mexico City)" userId="07a5b063-44a0-4f66-8f9d-20f5c2bfca9e" providerId="ADAL" clId="{626087A9-C11F-457B-A997-6AF28A3FD4EE}" dt="2024-11-12T19:55:52.857" v="2528" actId="27636"/>
          <ac:spMkLst>
            <pc:docMk/>
            <pc:sldMk cId="2174531823" sldId="1448944281"/>
            <ac:spMk id="221" creationId="{89E261F3-8896-2EAB-6E7E-B57A97115F28}"/>
          </ac:spMkLst>
        </pc:spChg>
        <pc:spChg chg="mod">
          <ac:chgData name="Apreza, Carlos (Mexico City)" userId="07a5b063-44a0-4f66-8f9d-20f5c2bfca9e" providerId="ADAL" clId="{626087A9-C11F-457B-A997-6AF28A3FD4EE}" dt="2024-11-12T19:53:54.493" v="2503" actId="14100"/>
          <ac:spMkLst>
            <pc:docMk/>
            <pc:sldMk cId="2174531823" sldId="1448944281"/>
            <ac:spMk id="223" creationId="{933660B8-3651-F1D2-7F0D-A28EEAF4FE68}"/>
          </ac:spMkLst>
        </pc:spChg>
        <pc:picChg chg="del">
          <ac:chgData name="Apreza, Carlos (Mexico City)" userId="07a5b063-44a0-4f66-8f9d-20f5c2bfca9e" providerId="ADAL" clId="{626087A9-C11F-457B-A997-6AF28A3FD4EE}" dt="2024-11-12T19:53:15.177" v="2490" actId="478"/>
          <ac:picMkLst>
            <pc:docMk/>
            <pc:sldMk cId="2174531823" sldId="1448944281"/>
            <ac:picMk id="166" creationId="{DC05B326-04BE-C916-14F5-131BB341B1B1}"/>
          </ac:picMkLst>
        </pc:picChg>
        <pc:picChg chg="mod">
          <ac:chgData name="Apreza, Carlos (Mexico City)" userId="07a5b063-44a0-4f66-8f9d-20f5c2bfca9e" providerId="ADAL" clId="{626087A9-C11F-457B-A997-6AF28A3FD4EE}" dt="2024-11-12T19:31:27.300" v="2178" actId="1036"/>
          <ac:picMkLst>
            <pc:docMk/>
            <pc:sldMk cId="2174531823" sldId="1448944281"/>
            <ac:picMk id="167" creationId="{E16D2EA9-A6DE-93BD-1F9A-21374DA9B697}"/>
          </ac:picMkLst>
        </pc:picChg>
        <pc:picChg chg="del">
          <ac:chgData name="Apreza, Carlos (Mexico City)" userId="07a5b063-44a0-4f66-8f9d-20f5c2bfca9e" providerId="ADAL" clId="{626087A9-C11F-457B-A997-6AF28A3FD4EE}" dt="2024-11-12T19:53:17.846" v="2492" actId="478"/>
          <ac:picMkLst>
            <pc:docMk/>
            <pc:sldMk cId="2174531823" sldId="1448944281"/>
            <ac:picMk id="170" creationId="{9EFE3255-1192-C8F6-A63D-2531BC5C13D8}"/>
          </ac:picMkLst>
        </pc:picChg>
        <pc:picChg chg="del">
          <ac:chgData name="Apreza, Carlos (Mexico City)" userId="07a5b063-44a0-4f66-8f9d-20f5c2bfca9e" providerId="ADAL" clId="{626087A9-C11F-457B-A997-6AF28A3FD4EE}" dt="2024-11-12T19:53:10.612" v="2486" actId="478"/>
          <ac:picMkLst>
            <pc:docMk/>
            <pc:sldMk cId="2174531823" sldId="1448944281"/>
            <ac:picMk id="173" creationId="{348CE8AB-5F6C-2330-F66B-CFE2B2C20837}"/>
          </ac:picMkLst>
        </pc:picChg>
        <pc:picChg chg="del">
          <ac:chgData name="Apreza, Carlos (Mexico City)" userId="07a5b063-44a0-4f66-8f9d-20f5c2bfca9e" providerId="ADAL" clId="{626087A9-C11F-457B-A997-6AF28A3FD4EE}" dt="2024-11-12T19:53:12.604" v="2488" actId="478"/>
          <ac:picMkLst>
            <pc:docMk/>
            <pc:sldMk cId="2174531823" sldId="1448944281"/>
            <ac:picMk id="174" creationId="{869BCB80-2239-EF01-B1E2-A4D0E6324DF0}"/>
          </ac:picMkLst>
        </pc:picChg>
        <pc:picChg chg="del">
          <ac:chgData name="Apreza, Carlos (Mexico City)" userId="07a5b063-44a0-4f66-8f9d-20f5c2bfca9e" providerId="ADAL" clId="{626087A9-C11F-457B-A997-6AF28A3FD4EE}" dt="2024-11-12T19:53:41.048" v="2497" actId="478"/>
          <ac:picMkLst>
            <pc:docMk/>
            <pc:sldMk cId="2174531823" sldId="1448944281"/>
            <ac:picMk id="204" creationId="{46B61C7A-A4FA-8FBB-82AC-16F08C65AABD}"/>
          </ac:picMkLst>
        </pc:picChg>
        <pc:picChg chg="mod">
          <ac:chgData name="Apreza, Carlos (Mexico City)" userId="07a5b063-44a0-4f66-8f9d-20f5c2bfca9e" providerId="ADAL" clId="{626087A9-C11F-457B-A997-6AF28A3FD4EE}" dt="2024-11-12T19:31:42.567" v="2194" actId="1036"/>
          <ac:picMkLst>
            <pc:docMk/>
            <pc:sldMk cId="2174531823" sldId="1448944281"/>
            <ac:picMk id="205" creationId="{375653EA-3CE6-DA37-5885-0CC941C52AB2}"/>
          </ac:picMkLst>
        </pc:picChg>
        <pc:picChg chg="del">
          <ac:chgData name="Apreza, Carlos (Mexico City)" userId="07a5b063-44a0-4f66-8f9d-20f5c2bfca9e" providerId="ADAL" clId="{626087A9-C11F-457B-A997-6AF28A3FD4EE}" dt="2024-11-12T19:53:50.035" v="2501" actId="478"/>
          <ac:picMkLst>
            <pc:docMk/>
            <pc:sldMk cId="2174531823" sldId="1448944281"/>
            <ac:picMk id="208" creationId="{D67EDDBF-3CD4-9EF5-2B88-336D78383492}"/>
          </ac:picMkLst>
        </pc:picChg>
        <pc:picChg chg="mod">
          <ac:chgData name="Apreza, Carlos (Mexico City)" userId="07a5b063-44a0-4f66-8f9d-20f5c2bfca9e" providerId="ADAL" clId="{626087A9-C11F-457B-A997-6AF28A3FD4EE}" dt="2024-11-12T19:32:12.403" v="2204" actId="1038"/>
          <ac:picMkLst>
            <pc:docMk/>
            <pc:sldMk cId="2174531823" sldId="1448944281"/>
            <ac:picMk id="224" creationId="{F9150E1D-9BFF-16DF-4A83-C97E8E774C29}"/>
          </ac:picMkLst>
        </pc:picChg>
      </pc:sldChg>
      <pc:sldChg chg="delSp modSp mod">
        <pc:chgData name="Apreza, Carlos (Mexico City)" userId="07a5b063-44a0-4f66-8f9d-20f5c2bfca9e" providerId="ADAL" clId="{626087A9-C11F-457B-A997-6AF28A3FD4EE}" dt="2024-11-12T19:55:38.989" v="2524" actId="27636"/>
        <pc:sldMkLst>
          <pc:docMk/>
          <pc:sldMk cId="4027157062" sldId="1448944282"/>
        </pc:sldMkLst>
        <pc:spChg chg="mod">
          <ac:chgData name="Apreza, Carlos (Mexico City)" userId="07a5b063-44a0-4f66-8f9d-20f5c2bfca9e" providerId="ADAL" clId="{626087A9-C11F-457B-A997-6AF28A3FD4EE}" dt="2024-11-12T19:24:22.161" v="1901"/>
          <ac:spMkLst>
            <pc:docMk/>
            <pc:sldMk cId="4027157062" sldId="1448944282"/>
            <ac:spMk id="9" creationId="{39A0B415-21A3-40DD-B694-1E4EF260E3DD}"/>
          </ac:spMkLst>
        </pc:spChg>
        <pc:spChg chg="del">
          <ac:chgData name="Apreza, Carlos (Mexico City)" userId="07a5b063-44a0-4f66-8f9d-20f5c2bfca9e" providerId="ADAL" clId="{626087A9-C11F-457B-A997-6AF28A3FD4EE}" dt="2024-11-12T19:47:44.541" v="2478" actId="478"/>
          <ac:spMkLst>
            <pc:docMk/>
            <pc:sldMk cId="4027157062" sldId="1448944282"/>
            <ac:spMk id="92" creationId="{8DED85CF-FBE5-F621-6B0B-9FBDF584ED0D}"/>
          </ac:spMkLst>
        </pc:spChg>
        <pc:spChg chg="del">
          <ac:chgData name="Apreza, Carlos (Mexico City)" userId="07a5b063-44a0-4f66-8f9d-20f5c2bfca9e" providerId="ADAL" clId="{626087A9-C11F-457B-A997-6AF28A3FD4EE}" dt="2024-11-12T19:47:48.724" v="2481" actId="478"/>
          <ac:spMkLst>
            <pc:docMk/>
            <pc:sldMk cId="4027157062" sldId="1448944282"/>
            <ac:spMk id="93" creationId="{77CC1889-3751-83F5-0026-220140C17408}"/>
          </ac:spMkLst>
        </pc:spChg>
        <pc:spChg chg="mod">
          <ac:chgData name="Apreza, Carlos (Mexico City)" userId="07a5b063-44a0-4f66-8f9d-20f5c2bfca9e" providerId="ADAL" clId="{626087A9-C11F-457B-A997-6AF28A3FD4EE}" dt="2024-11-12T19:34:41.318" v="2263"/>
          <ac:spMkLst>
            <pc:docMk/>
            <pc:sldMk cId="4027157062" sldId="1448944282"/>
            <ac:spMk id="94" creationId="{D2FEFF0D-454C-D297-5574-3E13B2A47511}"/>
          </ac:spMkLst>
        </pc:spChg>
        <pc:spChg chg="mod">
          <ac:chgData name="Apreza, Carlos (Mexico City)" userId="07a5b063-44a0-4f66-8f9d-20f5c2bfca9e" providerId="ADAL" clId="{626087A9-C11F-457B-A997-6AF28A3FD4EE}" dt="2024-11-12T19:31:07.429" v="2158"/>
          <ac:spMkLst>
            <pc:docMk/>
            <pc:sldMk cId="4027157062" sldId="1448944282"/>
            <ac:spMk id="95" creationId="{FD2A429C-751C-9338-0852-96F33730FACD}"/>
          </ac:spMkLst>
        </pc:spChg>
        <pc:spChg chg="del">
          <ac:chgData name="Apreza, Carlos (Mexico City)" userId="07a5b063-44a0-4f66-8f9d-20f5c2bfca9e" providerId="ADAL" clId="{626087A9-C11F-457B-A997-6AF28A3FD4EE}" dt="2024-11-12T19:47:38.759" v="2474" actId="478"/>
          <ac:spMkLst>
            <pc:docMk/>
            <pc:sldMk cId="4027157062" sldId="1448944282"/>
            <ac:spMk id="130" creationId="{E0093EFB-A40B-2E8A-D130-9360F2E2A3CA}"/>
          </ac:spMkLst>
        </pc:spChg>
        <pc:spChg chg="del">
          <ac:chgData name="Apreza, Carlos (Mexico City)" userId="07a5b063-44a0-4f66-8f9d-20f5c2bfca9e" providerId="ADAL" clId="{626087A9-C11F-457B-A997-6AF28A3FD4EE}" dt="2024-11-12T19:47:41.886" v="2476" actId="478"/>
          <ac:spMkLst>
            <pc:docMk/>
            <pc:sldMk cId="4027157062" sldId="1448944282"/>
            <ac:spMk id="131" creationId="{F4B46AA6-59D9-32E7-FF68-058A92BDC643}"/>
          </ac:spMkLst>
        </pc:spChg>
        <pc:spChg chg="mod">
          <ac:chgData name="Apreza, Carlos (Mexico City)" userId="07a5b063-44a0-4f66-8f9d-20f5c2bfca9e" providerId="ADAL" clId="{626087A9-C11F-457B-A997-6AF28A3FD4EE}" dt="2024-11-12T19:55:38.989" v="2524" actId="27636"/>
          <ac:spMkLst>
            <pc:docMk/>
            <pc:sldMk cId="4027157062" sldId="1448944282"/>
            <ac:spMk id="183" creationId="{400C4799-3AB6-6F91-3E9C-86798EA54793}"/>
          </ac:spMkLst>
        </pc:spChg>
        <pc:picChg chg="del">
          <ac:chgData name="Apreza, Carlos (Mexico City)" userId="07a5b063-44a0-4f66-8f9d-20f5c2bfca9e" providerId="ADAL" clId="{626087A9-C11F-457B-A997-6AF28A3FD4EE}" dt="2024-11-12T19:47:45.590" v="2479" actId="478"/>
          <ac:picMkLst>
            <pc:docMk/>
            <pc:sldMk cId="4027157062" sldId="1448944282"/>
            <ac:picMk id="166" creationId="{DC05B326-04BE-C916-14F5-131BB341B1B1}"/>
          </ac:picMkLst>
        </pc:picChg>
        <pc:picChg chg="mod">
          <ac:chgData name="Apreza, Carlos (Mexico City)" userId="07a5b063-44a0-4f66-8f9d-20f5c2bfca9e" providerId="ADAL" clId="{626087A9-C11F-457B-A997-6AF28A3FD4EE}" dt="2024-11-12T19:31:12.335" v="2167" actId="1036"/>
          <ac:picMkLst>
            <pc:docMk/>
            <pc:sldMk cId="4027157062" sldId="1448944282"/>
            <ac:picMk id="167" creationId="{E16D2EA9-A6DE-93BD-1F9A-21374DA9B697}"/>
          </ac:picMkLst>
        </pc:picChg>
        <pc:picChg chg="del">
          <ac:chgData name="Apreza, Carlos (Mexico City)" userId="07a5b063-44a0-4f66-8f9d-20f5c2bfca9e" providerId="ADAL" clId="{626087A9-C11F-457B-A997-6AF28A3FD4EE}" dt="2024-11-12T19:47:47.120" v="2480" actId="478"/>
          <ac:picMkLst>
            <pc:docMk/>
            <pc:sldMk cId="4027157062" sldId="1448944282"/>
            <ac:picMk id="170" creationId="{9EFE3255-1192-C8F6-A63D-2531BC5C13D8}"/>
          </ac:picMkLst>
        </pc:picChg>
        <pc:picChg chg="del">
          <ac:chgData name="Apreza, Carlos (Mexico City)" userId="07a5b063-44a0-4f66-8f9d-20f5c2bfca9e" providerId="ADAL" clId="{626087A9-C11F-457B-A997-6AF28A3FD4EE}" dt="2024-11-12T19:47:40.039" v="2475" actId="478"/>
          <ac:picMkLst>
            <pc:docMk/>
            <pc:sldMk cId="4027157062" sldId="1448944282"/>
            <ac:picMk id="173" creationId="{348CE8AB-5F6C-2330-F66B-CFE2B2C20837}"/>
          </ac:picMkLst>
        </pc:picChg>
        <pc:picChg chg="del">
          <ac:chgData name="Apreza, Carlos (Mexico City)" userId="07a5b063-44a0-4f66-8f9d-20f5c2bfca9e" providerId="ADAL" clId="{626087A9-C11F-457B-A997-6AF28A3FD4EE}" dt="2024-11-12T19:47:42.723" v="2477" actId="478"/>
          <ac:picMkLst>
            <pc:docMk/>
            <pc:sldMk cId="4027157062" sldId="1448944282"/>
            <ac:picMk id="174" creationId="{869BCB80-2239-EF01-B1E2-A4D0E6324DF0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19:56:01.080" v="2530" actId="27636"/>
        <pc:sldMkLst>
          <pc:docMk/>
          <pc:sldMk cId="4280968321" sldId="1448944283"/>
        </pc:sldMkLst>
        <pc:spChg chg="mod">
          <ac:chgData name="Apreza, Carlos (Mexico City)" userId="07a5b063-44a0-4f66-8f9d-20f5c2bfca9e" providerId="ADAL" clId="{626087A9-C11F-457B-A997-6AF28A3FD4EE}" dt="2024-11-12T19:24:32.433" v="1903"/>
          <ac:spMkLst>
            <pc:docMk/>
            <pc:sldMk cId="4280968321" sldId="1448944283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56:01.080" v="2530" actId="27636"/>
          <ac:spMkLst>
            <pc:docMk/>
            <pc:sldMk cId="4280968321" sldId="1448944283"/>
            <ac:spMk id="252" creationId="{89E261F3-8896-2EAB-6E7E-B57A97115F28}"/>
          </ac:spMkLst>
        </pc:spChg>
        <pc:picChg chg="mod">
          <ac:chgData name="Apreza, Carlos (Mexico City)" userId="07a5b063-44a0-4f66-8f9d-20f5c2bfca9e" providerId="ADAL" clId="{626087A9-C11F-457B-A997-6AF28A3FD4EE}" dt="2024-11-12T19:32:16.625" v="2211" actId="1038"/>
          <ac:picMkLst>
            <pc:docMk/>
            <pc:sldMk cId="4280968321" sldId="1448944283"/>
            <ac:picMk id="254" creationId="{F9150E1D-9BFF-16DF-4A83-C97E8E774C29}"/>
          </ac:picMkLst>
        </pc:picChg>
      </pc:sldChg>
      <pc:sldChg chg="addSp modSp mod modCm">
        <pc:chgData name="Apreza, Carlos (Mexico City)" userId="07a5b063-44a0-4f66-8f9d-20f5c2bfca9e" providerId="ADAL" clId="{626087A9-C11F-457B-A997-6AF28A3FD4EE}" dt="2024-11-12T23:38:49.213" v="2928" actId="20577"/>
        <pc:sldMkLst>
          <pc:docMk/>
          <pc:sldMk cId="1103528257" sldId="1448944284"/>
        </pc:sldMkLst>
        <pc:spChg chg="mod">
          <ac:chgData name="Apreza, Carlos (Mexico City)" userId="07a5b063-44a0-4f66-8f9d-20f5c2bfca9e" providerId="ADAL" clId="{626087A9-C11F-457B-A997-6AF28A3FD4EE}" dt="2024-11-12T19:24:36.948" v="1904"/>
          <ac:spMkLst>
            <pc:docMk/>
            <pc:sldMk cId="1103528257" sldId="1448944284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103528257" sldId="1448944284"/>
            <ac:spMk id="13" creationId="{12340FCC-15CF-BE36-0A91-75A744977214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103528257" sldId="1448944284"/>
            <ac:spMk id="14" creationId="{C4B8A27F-CE71-005E-AB32-3D59263D5052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103528257" sldId="1448944284"/>
            <ac:spMk id="232" creationId="{27F97125-F330-C045-0409-A0F6B654BE69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103528257" sldId="1448944284"/>
            <ac:spMk id="233" creationId="{537C1D81-9F6E-7E7A-2856-ADAE0E6C2F63}"/>
          </ac:spMkLst>
        </pc:spChg>
        <pc:spChg chg="mod">
          <ac:chgData name="Apreza, Carlos (Mexico City)" userId="07a5b063-44a0-4f66-8f9d-20f5c2bfca9e" providerId="ADAL" clId="{626087A9-C11F-457B-A997-6AF28A3FD4EE}" dt="2024-11-12T19:56:06.597" v="2532" actId="27636"/>
          <ac:spMkLst>
            <pc:docMk/>
            <pc:sldMk cId="1103528257" sldId="1448944284"/>
            <ac:spMk id="252" creationId="{89E261F3-8896-2EAB-6E7E-B57A97115F28}"/>
          </ac:spMkLst>
        </pc:spChg>
        <pc:spChg chg="add mod">
          <ac:chgData name="Apreza, Carlos (Mexico City)" userId="07a5b063-44a0-4f66-8f9d-20f5c2bfca9e" providerId="ADAL" clId="{626087A9-C11F-457B-A997-6AF28A3FD4EE}" dt="2024-11-12T19:50:26.020" v="2485"/>
          <ac:spMkLst>
            <pc:docMk/>
            <pc:sldMk cId="1103528257" sldId="1448944284"/>
            <ac:spMk id="259" creationId="{34D300F3-4E9C-9CD3-5044-34959B291E67}"/>
          </ac:spMkLst>
        </pc:spChg>
        <pc:spChg chg="add mod">
          <ac:chgData name="Apreza, Carlos (Mexico City)" userId="07a5b063-44a0-4f66-8f9d-20f5c2bfca9e" providerId="ADAL" clId="{626087A9-C11F-457B-A997-6AF28A3FD4EE}" dt="2024-11-12T23:38:49.213" v="2928" actId="20577"/>
          <ac:spMkLst>
            <pc:docMk/>
            <pc:sldMk cId="1103528257" sldId="1448944284"/>
            <ac:spMk id="260" creationId="{5C097109-1918-D877-74DE-F7B129B886A4}"/>
          </ac:spMkLst>
        </pc:spChg>
        <pc:picChg chg="mod">
          <ac:chgData name="Apreza, Carlos (Mexico City)" userId="07a5b063-44a0-4f66-8f9d-20f5c2bfca9e" providerId="ADAL" clId="{626087A9-C11F-457B-A997-6AF28A3FD4EE}" dt="2024-11-12T19:32:25.680" v="2218" actId="1038"/>
          <ac:picMkLst>
            <pc:docMk/>
            <pc:sldMk cId="1103528257" sldId="1448944284"/>
            <ac:picMk id="254" creationId="{F9150E1D-9BFF-16DF-4A83-C97E8E774C29}"/>
          </ac:picMkLst>
        </pc:picChg>
        <pc:picChg chg="mod">
          <ac:chgData name="Apreza, Carlos (Mexico City)" userId="07a5b063-44a0-4f66-8f9d-20f5c2bfca9e" providerId="ADAL" clId="{626087A9-C11F-457B-A997-6AF28A3FD4EE}" dt="2024-11-12T19:32:25.680" v="2218" actId="1038"/>
          <ac:picMkLst>
            <pc:docMk/>
            <pc:sldMk cId="1103528257" sldId="1448944284"/>
            <ac:picMk id="262" creationId="{7B3B703E-FB23-4D48-59B8-A458B4B8B85C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preza, Carlos (Mexico City)" userId="07a5b063-44a0-4f66-8f9d-20f5c2bfca9e" providerId="ADAL" clId="{626087A9-C11F-457B-A997-6AF28A3FD4EE}" dt="2024-11-12T23:38:49.213" v="2928" actId="20577"/>
              <pc2:cmMkLst xmlns:pc2="http://schemas.microsoft.com/office/powerpoint/2019/9/main/command">
                <pc:docMk/>
                <pc:sldMk cId="1103528257" sldId="1448944284"/>
                <pc2:cmMk id="{C4DEDF3F-750E-48D3-98E1-CA0E121899D8}"/>
              </pc2:cmMkLst>
            </pc226:cmChg>
          </p:ext>
        </pc:extLst>
      </pc:sldChg>
      <pc:sldChg chg="modSp mod">
        <pc:chgData name="Apreza, Carlos (Mexico City)" userId="07a5b063-44a0-4f66-8f9d-20f5c2bfca9e" providerId="ADAL" clId="{626087A9-C11F-457B-A997-6AF28A3FD4EE}" dt="2024-11-12T23:38:57.374" v="2930" actId="14100"/>
        <pc:sldMkLst>
          <pc:docMk/>
          <pc:sldMk cId="1291101668" sldId="1448944285"/>
        </pc:sldMkLst>
        <pc:spChg chg="mod">
          <ac:chgData name="Apreza, Carlos (Mexico City)" userId="07a5b063-44a0-4f66-8f9d-20f5c2bfca9e" providerId="ADAL" clId="{626087A9-C11F-457B-A997-6AF28A3FD4EE}" dt="2024-11-12T19:24:40.424" v="1905"/>
          <ac:spMkLst>
            <pc:docMk/>
            <pc:sldMk cId="1291101668" sldId="1448944285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291101668" sldId="1448944285"/>
            <ac:spMk id="13" creationId="{12340FCC-15CF-BE36-0A91-75A744977214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291101668" sldId="1448944285"/>
            <ac:spMk id="14" creationId="{C4B8A27F-CE71-005E-AB32-3D59263D5052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291101668" sldId="1448944285"/>
            <ac:spMk id="232" creationId="{27F97125-F330-C045-0409-A0F6B654BE69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291101668" sldId="1448944285"/>
            <ac:spMk id="233" creationId="{537C1D81-9F6E-7E7A-2856-ADAE0E6C2F63}"/>
          </ac:spMkLst>
        </pc:spChg>
        <pc:spChg chg="mod">
          <ac:chgData name="Apreza, Carlos (Mexico City)" userId="07a5b063-44a0-4f66-8f9d-20f5c2bfca9e" providerId="ADAL" clId="{626087A9-C11F-457B-A997-6AF28A3FD4EE}" dt="2024-11-12T19:56:13.114" v="2535" actId="27636"/>
          <ac:spMkLst>
            <pc:docMk/>
            <pc:sldMk cId="1291101668" sldId="1448944285"/>
            <ac:spMk id="252" creationId="{89E261F3-8896-2EAB-6E7E-B57A97115F28}"/>
          </ac:spMkLst>
        </pc:spChg>
        <pc:spChg chg="mod">
          <ac:chgData name="Apreza, Carlos (Mexico City)" userId="07a5b063-44a0-4f66-8f9d-20f5c2bfca9e" providerId="ADAL" clId="{626087A9-C11F-457B-A997-6AF28A3FD4EE}" dt="2024-11-12T23:38:57.374" v="2930" actId="14100"/>
          <ac:spMkLst>
            <pc:docMk/>
            <pc:sldMk cId="1291101668" sldId="1448944285"/>
            <ac:spMk id="260" creationId="{E56D0CE3-CD44-0CF1-F0DA-2BA323D1E2A0}"/>
          </ac:spMkLst>
        </pc:spChg>
        <pc:picChg chg="mod">
          <ac:chgData name="Apreza, Carlos (Mexico City)" userId="07a5b063-44a0-4f66-8f9d-20f5c2bfca9e" providerId="ADAL" clId="{626087A9-C11F-457B-A997-6AF28A3FD4EE}" dt="2024-11-12T19:32:35.225" v="2227" actId="1038"/>
          <ac:picMkLst>
            <pc:docMk/>
            <pc:sldMk cId="1291101668" sldId="1448944285"/>
            <ac:picMk id="254" creationId="{F9150E1D-9BFF-16DF-4A83-C97E8E774C29}"/>
          </ac:picMkLst>
        </pc:picChg>
      </pc:sldChg>
      <pc:sldChg chg="addSp modSp mod">
        <pc:chgData name="Apreza, Carlos (Mexico City)" userId="07a5b063-44a0-4f66-8f9d-20f5c2bfca9e" providerId="ADAL" clId="{626087A9-C11F-457B-A997-6AF28A3FD4EE}" dt="2024-11-12T17:42:02.809" v="506" actId="1076"/>
        <pc:sldMkLst>
          <pc:docMk/>
          <pc:sldMk cId="2305960071" sldId="1448944287"/>
        </pc:sldMkLst>
        <pc:spChg chg="add mod ord">
          <ac:chgData name="Apreza, Carlos (Mexico City)" userId="07a5b063-44a0-4f66-8f9d-20f5c2bfca9e" providerId="ADAL" clId="{626087A9-C11F-457B-A997-6AF28A3FD4EE}" dt="2024-11-12T17:42:02.809" v="506" actId="1076"/>
          <ac:spMkLst>
            <pc:docMk/>
            <pc:sldMk cId="2305960071" sldId="1448944287"/>
            <ac:spMk id="8" creationId="{53746468-DB19-432C-FF42-A0A476FF094B}"/>
          </ac:spMkLst>
        </pc:spChg>
        <pc:spChg chg="add mod ord">
          <ac:chgData name="Apreza, Carlos (Mexico City)" userId="07a5b063-44a0-4f66-8f9d-20f5c2bfca9e" providerId="ADAL" clId="{626087A9-C11F-457B-A997-6AF28A3FD4EE}" dt="2024-11-12T17:42:02.809" v="506" actId="1076"/>
          <ac:spMkLst>
            <pc:docMk/>
            <pc:sldMk cId="2305960071" sldId="1448944287"/>
            <ac:spMk id="9" creationId="{F770686B-D456-93C0-4749-7F0C0EE6B767}"/>
          </ac:spMkLst>
        </pc:spChg>
        <pc:spChg chg="add mod ord">
          <ac:chgData name="Apreza, Carlos (Mexico City)" userId="07a5b063-44a0-4f66-8f9d-20f5c2bfca9e" providerId="ADAL" clId="{626087A9-C11F-457B-A997-6AF28A3FD4EE}" dt="2024-11-12T17:42:02.809" v="506" actId="1076"/>
          <ac:spMkLst>
            <pc:docMk/>
            <pc:sldMk cId="2305960071" sldId="1448944287"/>
            <ac:spMk id="11" creationId="{FA354E2A-B138-99CD-0AD0-E072D6FF6719}"/>
          </ac:spMkLst>
        </pc:spChg>
        <pc:spChg chg="add mod ord">
          <ac:chgData name="Apreza, Carlos (Mexico City)" userId="07a5b063-44a0-4f66-8f9d-20f5c2bfca9e" providerId="ADAL" clId="{626087A9-C11F-457B-A997-6AF28A3FD4EE}" dt="2024-11-12T17:42:02.809" v="506" actId="1076"/>
          <ac:spMkLst>
            <pc:docMk/>
            <pc:sldMk cId="2305960071" sldId="1448944287"/>
            <ac:spMk id="12" creationId="{BE38B863-3ADB-BC9A-AD4C-F1E8F77F7D7F}"/>
          </ac:spMkLst>
        </pc:spChg>
        <pc:spChg chg="add mod ord">
          <ac:chgData name="Apreza, Carlos (Mexico City)" userId="07a5b063-44a0-4f66-8f9d-20f5c2bfca9e" providerId="ADAL" clId="{626087A9-C11F-457B-A997-6AF28A3FD4EE}" dt="2024-11-12T17:42:02.809" v="506" actId="1076"/>
          <ac:spMkLst>
            <pc:docMk/>
            <pc:sldMk cId="2305960071" sldId="1448944287"/>
            <ac:spMk id="13" creationId="{C1D8F0AD-9085-0946-BDD1-A4AB62FD426C}"/>
          </ac:spMkLst>
        </pc:spChg>
        <pc:spChg chg="add mod ord">
          <ac:chgData name="Apreza, Carlos (Mexico City)" userId="07a5b063-44a0-4f66-8f9d-20f5c2bfca9e" providerId="ADAL" clId="{626087A9-C11F-457B-A997-6AF28A3FD4EE}" dt="2024-11-12T17:42:02.809" v="506" actId="1076"/>
          <ac:spMkLst>
            <pc:docMk/>
            <pc:sldMk cId="2305960071" sldId="1448944287"/>
            <ac:spMk id="16" creationId="{1C70ACE3-7142-61A4-EFCE-31869A56F024}"/>
          </ac:spMkLst>
        </pc:spChg>
        <pc:spChg chg="add mod">
          <ac:chgData name="Apreza, Carlos (Mexico City)" userId="07a5b063-44a0-4f66-8f9d-20f5c2bfca9e" providerId="ADAL" clId="{626087A9-C11F-457B-A997-6AF28A3FD4EE}" dt="2024-11-12T17:41:52.824" v="503" actId="207"/>
          <ac:spMkLst>
            <pc:docMk/>
            <pc:sldMk cId="2305960071" sldId="1448944287"/>
            <ac:spMk id="17" creationId="{F193C9A2-5D05-B969-503C-5A8B863AD194}"/>
          </ac:spMkLst>
        </pc:spChg>
      </pc:sldChg>
      <pc:sldChg chg="modSp mod">
        <pc:chgData name="Apreza, Carlos (Mexico City)" userId="07a5b063-44a0-4f66-8f9d-20f5c2bfca9e" providerId="ADAL" clId="{626087A9-C11F-457B-A997-6AF28A3FD4EE}" dt="2024-11-12T17:35:21.385" v="370" actId="14826"/>
        <pc:sldMkLst>
          <pc:docMk/>
          <pc:sldMk cId="1874616999" sldId="1448944288"/>
        </pc:sldMkLst>
        <pc:spChg chg="mod">
          <ac:chgData name="Apreza, Carlos (Mexico City)" userId="07a5b063-44a0-4f66-8f9d-20f5c2bfca9e" providerId="ADAL" clId="{626087A9-C11F-457B-A997-6AF28A3FD4EE}" dt="2024-11-12T17:35:10.592" v="369" actId="20577"/>
          <ac:spMkLst>
            <pc:docMk/>
            <pc:sldMk cId="1874616999" sldId="1448944288"/>
            <ac:spMk id="4" creationId="{17BA2D66-59DA-0C3E-5EDD-CC310C3B3A32}"/>
          </ac:spMkLst>
        </pc:spChg>
        <pc:picChg chg="mod">
          <ac:chgData name="Apreza, Carlos (Mexico City)" userId="07a5b063-44a0-4f66-8f9d-20f5c2bfca9e" providerId="ADAL" clId="{626087A9-C11F-457B-A997-6AF28A3FD4EE}" dt="2024-11-12T17:35:21.385" v="370" actId="14826"/>
          <ac:picMkLst>
            <pc:docMk/>
            <pc:sldMk cId="1874616999" sldId="1448944288"/>
            <ac:picMk id="10" creationId="{65FB4018-CDC8-9395-DEC8-84CC0F181DE4}"/>
          </ac:picMkLst>
        </pc:picChg>
      </pc:sldChg>
      <pc:sldChg chg="modSp del mod">
        <pc:chgData name="Apreza, Carlos (Mexico City)" userId="07a5b063-44a0-4f66-8f9d-20f5c2bfca9e" providerId="ADAL" clId="{626087A9-C11F-457B-A997-6AF28A3FD4EE}" dt="2024-11-12T23:33:36.779" v="2718" actId="47"/>
        <pc:sldMkLst>
          <pc:docMk/>
          <pc:sldMk cId="3952982121" sldId="1448944292"/>
        </pc:sldMkLst>
        <pc:spChg chg="mod">
          <ac:chgData name="Apreza, Carlos (Mexico City)" userId="07a5b063-44a0-4f66-8f9d-20f5c2bfca9e" providerId="ADAL" clId="{626087A9-C11F-457B-A997-6AF28A3FD4EE}" dt="2024-11-12T23:24:34.700" v="2611" actId="20577"/>
          <ac:spMkLst>
            <pc:docMk/>
            <pc:sldMk cId="3952982121" sldId="1448944292"/>
            <ac:spMk id="9" creationId="{39A0B415-21A3-40DD-B694-1E4EF260E3DD}"/>
          </ac:spMkLst>
        </pc:spChg>
      </pc:sldChg>
      <pc:sldChg chg="addSp delSp modSp mod delAnim modAnim">
        <pc:chgData name="Apreza, Carlos (Mexico City)" userId="07a5b063-44a0-4f66-8f9d-20f5c2bfca9e" providerId="ADAL" clId="{626087A9-C11F-457B-A997-6AF28A3FD4EE}" dt="2024-11-13T17:05:43.431" v="3023" actId="478"/>
        <pc:sldMkLst>
          <pc:docMk/>
          <pc:sldMk cId="3555585533" sldId="1448944294"/>
        </pc:sldMkLst>
        <pc:spChg chg="add del mod">
          <ac:chgData name="Apreza, Carlos (Mexico City)" userId="07a5b063-44a0-4f66-8f9d-20f5c2bfca9e" providerId="ADAL" clId="{626087A9-C11F-457B-A997-6AF28A3FD4EE}" dt="2024-11-13T17:05:43.431" v="3023" actId="478"/>
          <ac:spMkLst>
            <pc:docMk/>
            <pc:sldMk cId="3555585533" sldId="1448944294"/>
            <ac:spMk id="7" creationId="{08E5A0BE-D231-911F-11A0-5036F7782ABA}"/>
          </ac:spMkLst>
        </pc:spChg>
        <pc:spChg chg="add del mod">
          <ac:chgData name="Apreza, Carlos (Mexico City)" userId="07a5b063-44a0-4f66-8f9d-20f5c2bfca9e" providerId="ADAL" clId="{626087A9-C11F-457B-A997-6AF28A3FD4EE}" dt="2024-11-13T17:05:42.404" v="3022" actId="478"/>
          <ac:spMkLst>
            <pc:docMk/>
            <pc:sldMk cId="3555585533" sldId="1448944294"/>
            <ac:spMk id="8" creationId="{988392F2-64CB-C923-6706-3378402A9834}"/>
          </ac:spMkLst>
        </pc:spChg>
        <pc:spChg chg="mod">
          <ac:chgData name="Apreza, Carlos (Mexico City)" userId="07a5b063-44a0-4f66-8f9d-20f5c2bfca9e" providerId="ADAL" clId="{626087A9-C11F-457B-A997-6AF28A3FD4EE}" dt="2024-11-13T17:04:28.299" v="3013" actId="1076"/>
          <ac:spMkLst>
            <pc:docMk/>
            <pc:sldMk cId="3555585533" sldId="1448944294"/>
            <ac:spMk id="9" creationId="{39A0B415-21A3-40DD-B694-1E4EF260E3DD}"/>
          </ac:spMkLst>
        </pc:spChg>
        <pc:spChg chg="del">
          <ac:chgData name="Apreza, Carlos (Mexico City)" userId="07a5b063-44a0-4f66-8f9d-20f5c2bfca9e" providerId="ADAL" clId="{626087A9-C11F-457B-A997-6AF28A3FD4EE}" dt="2024-11-12T23:35:06.788" v="2752" actId="478"/>
          <ac:spMkLst>
            <pc:docMk/>
            <pc:sldMk cId="3555585533" sldId="1448944294"/>
            <ac:spMk id="92" creationId="{8DED85CF-FBE5-F621-6B0B-9FBDF584ED0D}"/>
          </ac:spMkLst>
        </pc:spChg>
        <pc:spChg chg="del">
          <ac:chgData name="Apreza, Carlos (Mexico City)" userId="07a5b063-44a0-4f66-8f9d-20f5c2bfca9e" providerId="ADAL" clId="{626087A9-C11F-457B-A997-6AF28A3FD4EE}" dt="2024-11-12T23:35:10.058" v="2754" actId="478"/>
          <ac:spMkLst>
            <pc:docMk/>
            <pc:sldMk cId="3555585533" sldId="1448944294"/>
            <ac:spMk id="93" creationId="{77CC1889-3751-83F5-0026-220140C17408}"/>
          </ac:spMkLst>
        </pc:spChg>
        <pc:spChg chg="mod">
          <ac:chgData name="Apreza, Carlos (Mexico City)" userId="07a5b063-44a0-4f66-8f9d-20f5c2bfca9e" providerId="ADAL" clId="{626087A9-C11F-457B-A997-6AF28A3FD4EE}" dt="2024-11-12T19:44:47.132" v="2455" actId="20577"/>
          <ac:spMkLst>
            <pc:docMk/>
            <pc:sldMk cId="3555585533" sldId="1448944294"/>
            <ac:spMk id="94" creationId="{D2FEFF0D-454C-D297-5574-3E13B2A47511}"/>
          </ac:spMkLst>
        </pc:spChg>
        <pc:spChg chg="mod">
          <ac:chgData name="Apreza, Carlos (Mexico City)" userId="07a5b063-44a0-4f66-8f9d-20f5c2bfca9e" providerId="ADAL" clId="{626087A9-C11F-457B-A997-6AF28A3FD4EE}" dt="2024-11-12T19:42:16.661" v="2311" actId="20577"/>
          <ac:spMkLst>
            <pc:docMk/>
            <pc:sldMk cId="3555585533" sldId="1448944294"/>
            <ac:spMk id="95" creationId="{FD2A429C-751C-9338-0852-96F33730FACD}"/>
          </ac:spMkLst>
        </pc:spChg>
        <pc:spChg chg="del">
          <ac:chgData name="Apreza, Carlos (Mexico City)" userId="07a5b063-44a0-4f66-8f9d-20f5c2bfca9e" providerId="ADAL" clId="{626087A9-C11F-457B-A997-6AF28A3FD4EE}" dt="2024-11-12T23:35:12.897" v="2756" actId="478"/>
          <ac:spMkLst>
            <pc:docMk/>
            <pc:sldMk cId="3555585533" sldId="1448944294"/>
            <ac:spMk id="130" creationId="{E0093EFB-A40B-2E8A-D130-9360F2E2A3CA}"/>
          </ac:spMkLst>
        </pc:spChg>
        <pc:spChg chg="del">
          <ac:chgData name="Apreza, Carlos (Mexico City)" userId="07a5b063-44a0-4f66-8f9d-20f5c2bfca9e" providerId="ADAL" clId="{626087A9-C11F-457B-A997-6AF28A3FD4EE}" dt="2024-11-12T23:35:16.342" v="2758" actId="478"/>
          <ac:spMkLst>
            <pc:docMk/>
            <pc:sldMk cId="3555585533" sldId="1448944294"/>
            <ac:spMk id="131" creationId="{F4B46AA6-59D9-32E7-FF68-058A92BDC643}"/>
          </ac:spMkLst>
        </pc:spChg>
        <pc:spChg chg="mod">
          <ac:chgData name="Apreza, Carlos (Mexico City)" userId="07a5b063-44a0-4f66-8f9d-20f5c2bfca9e" providerId="ADAL" clId="{626087A9-C11F-457B-A997-6AF28A3FD4EE}" dt="2024-11-12T23:26:17.193" v="2671" actId="20577"/>
          <ac:spMkLst>
            <pc:docMk/>
            <pc:sldMk cId="3555585533" sldId="1448944294"/>
            <ac:spMk id="183" creationId="{400C4799-3AB6-6F91-3E9C-86798EA54793}"/>
          </ac:spMkLst>
        </pc:spChg>
        <pc:spChg chg="del">
          <ac:chgData name="Apreza, Carlos (Mexico City)" userId="07a5b063-44a0-4f66-8f9d-20f5c2bfca9e" providerId="ADAL" clId="{626087A9-C11F-457B-A997-6AF28A3FD4EE}" dt="2024-11-13T17:05:21.419" v="3017" actId="478"/>
          <ac:spMkLst>
            <pc:docMk/>
            <pc:sldMk cId="3555585533" sldId="1448944294"/>
            <ac:spMk id="256" creationId="{56E8739E-91D7-46D3-183E-5074731C63EB}"/>
          </ac:spMkLst>
        </pc:spChg>
        <pc:spChg chg="del">
          <ac:chgData name="Apreza, Carlos (Mexico City)" userId="07a5b063-44a0-4f66-8f9d-20f5c2bfca9e" providerId="ADAL" clId="{626087A9-C11F-457B-A997-6AF28A3FD4EE}" dt="2024-11-13T17:05:12.714" v="3014" actId="478"/>
          <ac:spMkLst>
            <pc:docMk/>
            <pc:sldMk cId="3555585533" sldId="1448944294"/>
            <ac:spMk id="264" creationId="{E5363A42-8679-83CB-657F-F4CD1F6255F8}"/>
          </ac:spMkLst>
        </pc:spChg>
        <pc:spChg chg="del">
          <ac:chgData name="Apreza, Carlos (Mexico City)" userId="07a5b063-44a0-4f66-8f9d-20f5c2bfca9e" providerId="ADAL" clId="{626087A9-C11F-457B-A997-6AF28A3FD4EE}" dt="2024-11-13T17:05:34.034" v="3020" actId="478"/>
          <ac:spMkLst>
            <pc:docMk/>
            <pc:sldMk cId="3555585533" sldId="1448944294"/>
            <ac:spMk id="265" creationId="{71B0722F-87E1-36DB-1947-AFA07CC55798}"/>
          </ac:spMkLst>
        </pc:spChg>
        <pc:spChg chg="del">
          <ac:chgData name="Apreza, Carlos (Mexico City)" userId="07a5b063-44a0-4f66-8f9d-20f5c2bfca9e" providerId="ADAL" clId="{626087A9-C11F-457B-A997-6AF28A3FD4EE}" dt="2024-11-13T17:05:26.876" v="3019" actId="478"/>
          <ac:spMkLst>
            <pc:docMk/>
            <pc:sldMk cId="3555585533" sldId="1448944294"/>
            <ac:spMk id="266" creationId="{B5A36FD6-5E81-FE16-46DA-5AE04299F61B}"/>
          </ac:spMkLst>
        </pc:spChg>
        <pc:spChg chg="del">
          <ac:chgData name="Apreza, Carlos (Mexico City)" userId="07a5b063-44a0-4f66-8f9d-20f5c2bfca9e" providerId="ADAL" clId="{626087A9-C11F-457B-A997-6AF28A3FD4EE}" dt="2024-11-12T23:35:21.859" v="2759" actId="478"/>
          <ac:spMkLst>
            <pc:docMk/>
            <pc:sldMk cId="3555585533" sldId="1448944294"/>
            <ac:spMk id="267" creationId="{91D1603A-0519-DD01-E345-6798E255C730}"/>
          </ac:spMkLst>
        </pc:spChg>
        <pc:spChg chg="del">
          <ac:chgData name="Apreza, Carlos (Mexico City)" userId="07a5b063-44a0-4f66-8f9d-20f5c2bfca9e" providerId="ADAL" clId="{626087A9-C11F-457B-A997-6AF28A3FD4EE}" dt="2024-11-12T23:35:39.274" v="2764" actId="478"/>
          <ac:spMkLst>
            <pc:docMk/>
            <pc:sldMk cId="3555585533" sldId="1448944294"/>
            <ac:spMk id="271" creationId="{1FEFA57D-072A-28A6-E5C6-C349A87659AC}"/>
          </ac:spMkLst>
        </pc:spChg>
        <pc:spChg chg="del mod">
          <ac:chgData name="Apreza, Carlos (Mexico City)" userId="07a5b063-44a0-4f66-8f9d-20f5c2bfca9e" providerId="ADAL" clId="{626087A9-C11F-457B-A997-6AF28A3FD4EE}" dt="2024-11-13T17:05:26.876" v="3019" actId="478"/>
          <ac:spMkLst>
            <pc:docMk/>
            <pc:sldMk cId="3555585533" sldId="1448944294"/>
            <ac:spMk id="272" creationId="{36F0D007-F393-11CB-690A-F72AF16C2B52}"/>
          </ac:spMkLst>
        </pc:spChg>
        <pc:spChg chg="del mod">
          <ac:chgData name="Apreza, Carlos (Mexico City)" userId="07a5b063-44a0-4f66-8f9d-20f5c2bfca9e" providerId="ADAL" clId="{626087A9-C11F-457B-A997-6AF28A3FD4EE}" dt="2024-11-13T17:05:26.876" v="3019" actId="478"/>
          <ac:spMkLst>
            <pc:docMk/>
            <pc:sldMk cId="3555585533" sldId="1448944294"/>
            <ac:spMk id="274" creationId="{A83C9B0F-9AE7-B5A2-F95D-058CEA3510B0}"/>
          </ac:spMkLst>
        </pc:spChg>
        <pc:spChg chg="del">
          <ac:chgData name="Apreza, Carlos (Mexico City)" userId="07a5b063-44a0-4f66-8f9d-20f5c2bfca9e" providerId="ADAL" clId="{626087A9-C11F-457B-A997-6AF28A3FD4EE}" dt="2024-11-13T17:05:34.034" v="3020" actId="478"/>
          <ac:spMkLst>
            <pc:docMk/>
            <pc:sldMk cId="3555585533" sldId="1448944294"/>
            <ac:spMk id="275" creationId="{14DD3509-A5BD-D555-61DB-A012E25EB58C}"/>
          </ac:spMkLst>
        </pc:spChg>
        <pc:spChg chg="del">
          <ac:chgData name="Apreza, Carlos (Mexico City)" userId="07a5b063-44a0-4f66-8f9d-20f5c2bfca9e" providerId="ADAL" clId="{626087A9-C11F-457B-A997-6AF28A3FD4EE}" dt="2024-11-13T17:05:26.876" v="3019" actId="478"/>
          <ac:spMkLst>
            <pc:docMk/>
            <pc:sldMk cId="3555585533" sldId="1448944294"/>
            <ac:spMk id="278" creationId="{F25591CD-19D6-3A50-64FD-9CBC467ECDFC}"/>
          </ac:spMkLst>
        </pc:spChg>
        <pc:spChg chg="del">
          <ac:chgData name="Apreza, Carlos (Mexico City)" userId="07a5b063-44a0-4f66-8f9d-20f5c2bfca9e" providerId="ADAL" clId="{626087A9-C11F-457B-A997-6AF28A3FD4EE}" dt="2024-11-12T23:35:23.679" v="2760" actId="478"/>
          <ac:spMkLst>
            <pc:docMk/>
            <pc:sldMk cId="3555585533" sldId="1448944294"/>
            <ac:spMk id="279" creationId="{45B70FC9-AC19-2438-9D88-18AE76BABB55}"/>
          </ac:spMkLst>
        </pc:spChg>
        <pc:spChg chg="del">
          <ac:chgData name="Apreza, Carlos (Mexico City)" userId="07a5b063-44a0-4f66-8f9d-20f5c2bfca9e" providerId="ADAL" clId="{626087A9-C11F-457B-A997-6AF28A3FD4EE}" dt="2024-11-12T23:35:33.364" v="2761" actId="478"/>
          <ac:spMkLst>
            <pc:docMk/>
            <pc:sldMk cId="3555585533" sldId="1448944294"/>
            <ac:spMk id="280" creationId="{10B7DBE9-C4DC-E33A-9318-27F698966E77}"/>
          </ac:spMkLst>
        </pc:spChg>
        <pc:spChg chg="del">
          <ac:chgData name="Apreza, Carlos (Mexico City)" userId="07a5b063-44a0-4f66-8f9d-20f5c2bfca9e" providerId="ADAL" clId="{626087A9-C11F-457B-A997-6AF28A3FD4EE}" dt="2024-11-13T17:05:34.034" v="3020" actId="478"/>
          <ac:spMkLst>
            <pc:docMk/>
            <pc:sldMk cId="3555585533" sldId="1448944294"/>
            <ac:spMk id="281" creationId="{29347810-A0F1-5F99-354A-70989C0DBCB2}"/>
          </ac:spMkLst>
        </pc:spChg>
        <pc:spChg chg="del">
          <ac:chgData name="Apreza, Carlos (Mexico City)" userId="07a5b063-44a0-4f66-8f9d-20f5c2bfca9e" providerId="ADAL" clId="{626087A9-C11F-457B-A997-6AF28A3FD4EE}" dt="2024-11-13T17:05:34.034" v="3020" actId="478"/>
          <ac:spMkLst>
            <pc:docMk/>
            <pc:sldMk cId="3555585533" sldId="1448944294"/>
            <ac:spMk id="282" creationId="{3180E42B-1313-0871-27B9-B1ECB89B44C2}"/>
          </ac:spMkLst>
        </pc:spChg>
        <pc:spChg chg="del">
          <ac:chgData name="Apreza, Carlos (Mexico City)" userId="07a5b063-44a0-4f66-8f9d-20f5c2bfca9e" providerId="ADAL" clId="{626087A9-C11F-457B-A997-6AF28A3FD4EE}" dt="2024-11-13T17:05:34.034" v="3020" actId="478"/>
          <ac:spMkLst>
            <pc:docMk/>
            <pc:sldMk cId="3555585533" sldId="1448944294"/>
            <ac:spMk id="283" creationId="{AEF436BE-E711-80F3-AD00-EC4EA4B96AC7}"/>
          </ac:spMkLst>
        </pc:spChg>
        <pc:spChg chg="del">
          <ac:chgData name="Apreza, Carlos (Mexico City)" userId="07a5b063-44a0-4f66-8f9d-20f5c2bfca9e" providerId="ADAL" clId="{626087A9-C11F-457B-A997-6AF28A3FD4EE}" dt="2024-11-13T17:05:40.432" v="3021" actId="478"/>
          <ac:spMkLst>
            <pc:docMk/>
            <pc:sldMk cId="3555585533" sldId="1448944294"/>
            <ac:spMk id="284" creationId="{9D6CED71-D472-4B51-1A3F-5AD7CC662BF3}"/>
          </ac:spMkLst>
        </pc:spChg>
        <pc:spChg chg="del">
          <ac:chgData name="Apreza, Carlos (Mexico City)" userId="07a5b063-44a0-4f66-8f9d-20f5c2bfca9e" providerId="ADAL" clId="{626087A9-C11F-457B-A997-6AF28A3FD4EE}" dt="2024-11-13T17:05:40.432" v="3021" actId="478"/>
          <ac:spMkLst>
            <pc:docMk/>
            <pc:sldMk cId="3555585533" sldId="1448944294"/>
            <ac:spMk id="299" creationId="{354F1EB3-0E8C-AC42-3A7D-DEB9F6FE8C41}"/>
          </ac:spMkLst>
        </pc:spChg>
        <pc:picChg chg="del">
          <ac:chgData name="Apreza, Carlos (Mexico City)" userId="07a5b063-44a0-4f66-8f9d-20f5c2bfca9e" providerId="ADAL" clId="{626087A9-C11F-457B-A997-6AF28A3FD4EE}" dt="2024-11-12T23:35:21.859" v="2759" actId="478"/>
          <ac:picMkLst>
            <pc:docMk/>
            <pc:sldMk cId="3555585533" sldId="1448944294"/>
            <ac:picMk id="3" creationId="{9DD0E73A-5BCD-BBAD-1056-E6608D57EBF3}"/>
          </ac:picMkLst>
        </pc:picChg>
        <pc:picChg chg="del mod">
          <ac:chgData name="Apreza, Carlos (Mexico City)" userId="07a5b063-44a0-4f66-8f9d-20f5c2bfca9e" providerId="ADAL" clId="{626087A9-C11F-457B-A997-6AF28A3FD4EE}" dt="2024-11-13T17:05:26.876" v="3019" actId="478"/>
          <ac:picMkLst>
            <pc:docMk/>
            <pc:sldMk cId="3555585533" sldId="1448944294"/>
            <ac:picMk id="4" creationId="{D6A218FF-DA5D-6008-F28C-22CD3F4E3E27}"/>
          </ac:picMkLst>
        </pc:picChg>
        <pc:picChg chg="del">
          <ac:chgData name="Apreza, Carlos (Mexico City)" userId="07a5b063-44a0-4f66-8f9d-20f5c2bfca9e" providerId="ADAL" clId="{626087A9-C11F-457B-A997-6AF28A3FD4EE}" dt="2024-11-13T17:05:17.364" v="3015" actId="478"/>
          <ac:picMkLst>
            <pc:docMk/>
            <pc:sldMk cId="3555585533" sldId="1448944294"/>
            <ac:picMk id="5" creationId="{93F5ACD4-7866-5626-2D39-E6CEAC9E20F5}"/>
          </ac:picMkLst>
        </pc:picChg>
        <pc:picChg chg="del">
          <ac:chgData name="Apreza, Carlos (Mexico City)" userId="07a5b063-44a0-4f66-8f9d-20f5c2bfca9e" providerId="ADAL" clId="{626087A9-C11F-457B-A997-6AF28A3FD4EE}" dt="2024-11-12T23:35:05.467" v="2751" actId="478"/>
          <ac:picMkLst>
            <pc:docMk/>
            <pc:sldMk cId="3555585533" sldId="1448944294"/>
            <ac:picMk id="166" creationId="{DC05B326-04BE-C916-14F5-131BB341B1B1}"/>
          </ac:picMkLst>
        </pc:picChg>
        <pc:picChg chg="mod">
          <ac:chgData name="Apreza, Carlos (Mexico City)" userId="07a5b063-44a0-4f66-8f9d-20f5c2bfca9e" providerId="ADAL" clId="{626087A9-C11F-457B-A997-6AF28A3FD4EE}" dt="2024-11-12T19:42:31.284" v="2334" actId="1036"/>
          <ac:picMkLst>
            <pc:docMk/>
            <pc:sldMk cId="3555585533" sldId="1448944294"/>
            <ac:picMk id="167" creationId="{E16D2EA9-A6DE-93BD-1F9A-21374DA9B697}"/>
          </ac:picMkLst>
        </pc:picChg>
        <pc:picChg chg="del">
          <ac:chgData name="Apreza, Carlos (Mexico City)" userId="07a5b063-44a0-4f66-8f9d-20f5c2bfca9e" providerId="ADAL" clId="{626087A9-C11F-457B-A997-6AF28A3FD4EE}" dt="2024-11-12T23:35:08.520" v="2753" actId="478"/>
          <ac:picMkLst>
            <pc:docMk/>
            <pc:sldMk cId="3555585533" sldId="1448944294"/>
            <ac:picMk id="170" creationId="{9EFE3255-1192-C8F6-A63D-2531BC5C13D8}"/>
          </ac:picMkLst>
        </pc:picChg>
        <pc:picChg chg="del">
          <ac:chgData name="Apreza, Carlos (Mexico City)" userId="07a5b063-44a0-4f66-8f9d-20f5c2bfca9e" providerId="ADAL" clId="{626087A9-C11F-457B-A997-6AF28A3FD4EE}" dt="2024-11-12T23:35:12.267" v="2755" actId="478"/>
          <ac:picMkLst>
            <pc:docMk/>
            <pc:sldMk cId="3555585533" sldId="1448944294"/>
            <ac:picMk id="173" creationId="{348CE8AB-5F6C-2330-F66B-CFE2B2C20837}"/>
          </ac:picMkLst>
        </pc:picChg>
        <pc:picChg chg="del">
          <ac:chgData name="Apreza, Carlos (Mexico City)" userId="07a5b063-44a0-4f66-8f9d-20f5c2bfca9e" providerId="ADAL" clId="{626087A9-C11F-457B-A997-6AF28A3FD4EE}" dt="2024-11-12T23:35:14.144" v="2757" actId="478"/>
          <ac:picMkLst>
            <pc:docMk/>
            <pc:sldMk cId="3555585533" sldId="1448944294"/>
            <ac:picMk id="174" creationId="{869BCB80-2239-EF01-B1E2-A4D0E6324DF0}"/>
          </ac:picMkLst>
        </pc:picChg>
        <pc:picChg chg="del">
          <ac:chgData name="Apreza, Carlos (Mexico City)" userId="07a5b063-44a0-4f66-8f9d-20f5c2bfca9e" providerId="ADAL" clId="{626087A9-C11F-457B-A997-6AF28A3FD4EE}" dt="2024-11-13T17:05:19.566" v="3016" actId="478"/>
          <ac:picMkLst>
            <pc:docMk/>
            <pc:sldMk cId="3555585533" sldId="1448944294"/>
            <ac:picMk id="262" creationId="{139083F0-1CE8-1750-7FF6-49B7F9A9E1F5}"/>
          </ac:picMkLst>
        </pc:picChg>
        <pc:picChg chg="del">
          <ac:chgData name="Apreza, Carlos (Mexico City)" userId="07a5b063-44a0-4f66-8f9d-20f5c2bfca9e" providerId="ADAL" clId="{626087A9-C11F-457B-A997-6AF28A3FD4EE}" dt="2024-11-13T17:05:23.438" v="3018" actId="478"/>
          <ac:picMkLst>
            <pc:docMk/>
            <pc:sldMk cId="3555585533" sldId="1448944294"/>
            <ac:picMk id="285" creationId="{DA8B2A14-E821-CF66-A75D-CFFDDF8316EB}"/>
          </ac:picMkLst>
        </pc:picChg>
        <pc:picChg chg="del">
          <ac:chgData name="Apreza, Carlos (Mexico City)" userId="07a5b063-44a0-4f66-8f9d-20f5c2bfca9e" providerId="ADAL" clId="{626087A9-C11F-457B-A997-6AF28A3FD4EE}" dt="2024-11-13T17:05:34.034" v="3020" actId="478"/>
          <ac:picMkLst>
            <pc:docMk/>
            <pc:sldMk cId="3555585533" sldId="1448944294"/>
            <ac:picMk id="286" creationId="{0B3B5A36-12EB-8D6F-C206-B57D67815FAB}"/>
          </ac:picMkLst>
        </pc:picChg>
        <pc:picChg chg="del">
          <ac:chgData name="Apreza, Carlos (Mexico City)" userId="07a5b063-44a0-4f66-8f9d-20f5c2bfca9e" providerId="ADAL" clId="{626087A9-C11F-457B-A997-6AF28A3FD4EE}" dt="2024-11-13T17:05:26.876" v="3019" actId="478"/>
          <ac:picMkLst>
            <pc:docMk/>
            <pc:sldMk cId="3555585533" sldId="1448944294"/>
            <ac:picMk id="287" creationId="{A2F3E881-F8F1-8A73-EA56-A097EA1720B1}"/>
          </ac:picMkLst>
        </pc:picChg>
        <pc:picChg chg="del">
          <ac:chgData name="Apreza, Carlos (Mexico City)" userId="07a5b063-44a0-4f66-8f9d-20f5c2bfca9e" providerId="ADAL" clId="{626087A9-C11F-457B-A997-6AF28A3FD4EE}" dt="2024-11-13T17:05:26.876" v="3019" actId="478"/>
          <ac:picMkLst>
            <pc:docMk/>
            <pc:sldMk cId="3555585533" sldId="1448944294"/>
            <ac:picMk id="288" creationId="{DF6AFC1E-D733-31EA-6645-F72266A16190}"/>
          </ac:picMkLst>
        </pc:picChg>
        <pc:picChg chg="del">
          <ac:chgData name="Apreza, Carlos (Mexico City)" userId="07a5b063-44a0-4f66-8f9d-20f5c2bfca9e" providerId="ADAL" clId="{626087A9-C11F-457B-A997-6AF28A3FD4EE}" dt="2024-11-12T23:35:37.338" v="2763" actId="478"/>
          <ac:picMkLst>
            <pc:docMk/>
            <pc:sldMk cId="3555585533" sldId="1448944294"/>
            <ac:picMk id="289" creationId="{02E2ACE9-91A0-E697-D7D8-5A19E0E9081A}"/>
          </ac:picMkLst>
        </pc:picChg>
        <pc:picChg chg="del">
          <ac:chgData name="Apreza, Carlos (Mexico City)" userId="07a5b063-44a0-4f66-8f9d-20f5c2bfca9e" providerId="ADAL" clId="{626087A9-C11F-457B-A997-6AF28A3FD4EE}" dt="2024-11-13T17:05:26.876" v="3019" actId="478"/>
          <ac:picMkLst>
            <pc:docMk/>
            <pc:sldMk cId="3555585533" sldId="1448944294"/>
            <ac:picMk id="290" creationId="{89AB7631-6D15-CCC2-A0CE-6C0A2F7E5443}"/>
          </ac:picMkLst>
        </pc:picChg>
        <pc:picChg chg="del">
          <ac:chgData name="Apreza, Carlos (Mexico City)" userId="07a5b063-44a0-4f66-8f9d-20f5c2bfca9e" providerId="ADAL" clId="{626087A9-C11F-457B-A997-6AF28A3FD4EE}" dt="2024-11-13T17:05:26.876" v="3019" actId="478"/>
          <ac:picMkLst>
            <pc:docMk/>
            <pc:sldMk cId="3555585533" sldId="1448944294"/>
            <ac:picMk id="291" creationId="{E99FAFA2-B684-09C1-AC75-AAD27971D7AC}"/>
          </ac:picMkLst>
        </pc:picChg>
        <pc:picChg chg="del">
          <ac:chgData name="Apreza, Carlos (Mexico City)" userId="07a5b063-44a0-4f66-8f9d-20f5c2bfca9e" providerId="ADAL" clId="{626087A9-C11F-457B-A997-6AF28A3FD4EE}" dt="2024-11-12T23:35:23.679" v="2760" actId="478"/>
          <ac:picMkLst>
            <pc:docMk/>
            <pc:sldMk cId="3555585533" sldId="1448944294"/>
            <ac:picMk id="292" creationId="{B0736F20-EAFE-7FD8-87E7-42897D074353}"/>
          </ac:picMkLst>
        </pc:picChg>
        <pc:picChg chg="del">
          <ac:chgData name="Apreza, Carlos (Mexico City)" userId="07a5b063-44a0-4f66-8f9d-20f5c2bfca9e" providerId="ADAL" clId="{626087A9-C11F-457B-A997-6AF28A3FD4EE}" dt="2024-11-12T23:35:34.166" v="2762" actId="478"/>
          <ac:picMkLst>
            <pc:docMk/>
            <pc:sldMk cId="3555585533" sldId="1448944294"/>
            <ac:picMk id="293" creationId="{8A63DD9C-828E-ED45-9E13-B0AEECB6455A}"/>
          </ac:picMkLst>
        </pc:picChg>
        <pc:picChg chg="del">
          <ac:chgData name="Apreza, Carlos (Mexico City)" userId="07a5b063-44a0-4f66-8f9d-20f5c2bfca9e" providerId="ADAL" clId="{626087A9-C11F-457B-A997-6AF28A3FD4EE}" dt="2024-11-13T17:05:34.034" v="3020" actId="478"/>
          <ac:picMkLst>
            <pc:docMk/>
            <pc:sldMk cId="3555585533" sldId="1448944294"/>
            <ac:picMk id="294" creationId="{24C26A08-1EF2-4617-5536-01CD10252D0B}"/>
          </ac:picMkLst>
        </pc:picChg>
        <pc:picChg chg="del">
          <ac:chgData name="Apreza, Carlos (Mexico City)" userId="07a5b063-44a0-4f66-8f9d-20f5c2bfca9e" providerId="ADAL" clId="{626087A9-C11F-457B-A997-6AF28A3FD4EE}" dt="2024-11-13T17:05:40.432" v="3021" actId="478"/>
          <ac:picMkLst>
            <pc:docMk/>
            <pc:sldMk cId="3555585533" sldId="1448944294"/>
            <ac:picMk id="295" creationId="{10657EBD-B566-AB23-223F-4DCC1D61D345}"/>
          </ac:picMkLst>
        </pc:picChg>
        <pc:picChg chg="del">
          <ac:chgData name="Apreza, Carlos (Mexico City)" userId="07a5b063-44a0-4f66-8f9d-20f5c2bfca9e" providerId="ADAL" clId="{626087A9-C11F-457B-A997-6AF28A3FD4EE}" dt="2024-11-13T17:05:40.432" v="3021" actId="478"/>
          <ac:picMkLst>
            <pc:docMk/>
            <pc:sldMk cId="3555585533" sldId="1448944294"/>
            <ac:picMk id="296" creationId="{9461F4C2-8369-A0D7-7BB6-743DB14FAA18}"/>
          </ac:picMkLst>
        </pc:picChg>
        <pc:picChg chg="del">
          <ac:chgData name="Apreza, Carlos (Mexico City)" userId="07a5b063-44a0-4f66-8f9d-20f5c2bfca9e" providerId="ADAL" clId="{626087A9-C11F-457B-A997-6AF28A3FD4EE}" dt="2024-11-13T17:05:40.432" v="3021" actId="478"/>
          <ac:picMkLst>
            <pc:docMk/>
            <pc:sldMk cId="3555585533" sldId="1448944294"/>
            <ac:picMk id="297" creationId="{09484C92-E2D2-4980-7E8A-D3FBA4A93509}"/>
          </ac:picMkLst>
        </pc:picChg>
        <pc:picChg chg="del">
          <ac:chgData name="Apreza, Carlos (Mexico City)" userId="07a5b063-44a0-4f66-8f9d-20f5c2bfca9e" providerId="ADAL" clId="{626087A9-C11F-457B-A997-6AF28A3FD4EE}" dt="2024-11-13T17:05:40.432" v="3021" actId="478"/>
          <ac:picMkLst>
            <pc:docMk/>
            <pc:sldMk cId="3555585533" sldId="1448944294"/>
            <ac:picMk id="298" creationId="{F6849C20-0C67-ACF7-DB89-9454FF48DF79}"/>
          </ac:picMkLst>
        </pc:picChg>
        <pc:picChg chg="del">
          <ac:chgData name="Apreza, Carlos (Mexico City)" userId="07a5b063-44a0-4f66-8f9d-20f5c2bfca9e" providerId="ADAL" clId="{626087A9-C11F-457B-A997-6AF28A3FD4EE}" dt="2024-11-13T17:05:34.034" v="3020" actId="478"/>
          <ac:picMkLst>
            <pc:docMk/>
            <pc:sldMk cId="3555585533" sldId="1448944294"/>
            <ac:picMk id="300" creationId="{C6CD19F7-C2C9-EA1C-EADB-7EF72F4A846E}"/>
          </ac:picMkLst>
        </pc:picChg>
      </pc:sldChg>
      <pc:sldChg chg="delSp modSp mod delAnim">
        <pc:chgData name="Apreza, Carlos (Mexico City)" userId="07a5b063-44a0-4f66-8f9d-20f5c2bfca9e" providerId="ADAL" clId="{626087A9-C11F-457B-A997-6AF28A3FD4EE}" dt="2024-11-12T23:42:45.806" v="2931"/>
        <pc:sldMkLst>
          <pc:docMk/>
          <pc:sldMk cId="1846194888" sldId="1448944295"/>
        </pc:sldMkLst>
        <pc:spChg chg="mod">
          <ac:chgData name="Apreza, Carlos (Mexico City)" userId="07a5b063-44a0-4f66-8f9d-20f5c2bfca9e" providerId="ADAL" clId="{626087A9-C11F-457B-A997-6AF28A3FD4EE}" dt="2024-11-12T23:42:45.806" v="2931"/>
          <ac:spMkLst>
            <pc:docMk/>
            <pc:sldMk cId="1846194888" sldId="1448944295"/>
            <ac:spMk id="9" creationId="{39A0B415-21A3-40DD-B694-1E4EF260E3DD}"/>
          </ac:spMkLst>
        </pc:spChg>
        <pc:spChg chg="del">
          <ac:chgData name="Apreza, Carlos (Mexico City)" userId="07a5b063-44a0-4f66-8f9d-20f5c2bfca9e" providerId="ADAL" clId="{626087A9-C11F-457B-A997-6AF28A3FD4EE}" dt="2024-11-12T23:36:02.615" v="2777" actId="478"/>
          <ac:spMkLst>
            <pc:docMk/>
            <pc:sldMk cId="1846194888" sldId="1448944295"/>
            <ac:spMk id="92" creationId="{8DED85CF-FBE5-F621-6B0B-9FBDF584ED0D}"/>
          </ac:spMkLst>
        </pc:spChg>
        <pc:spChg chg="del">
          <ac:chgData name="Apreza, Carlos (Mexico City)" userId="07a5b063-44a0-4f66-8f9d-20f5c2bfca9e" providerId="ADAL" clId="{626087A9-C11F-457B-A997-6AF28A3FD4EE}" dt="2024-11-12T23:36:05.726" v="2779" actId="478"/>
          <ac:spMkLst>
            <pc:docMk/>
            <pc:sldMk cId="1846194888" sldId="1448944295"/>
            <ac:spMk id="93" creationId="{77CC1889-3751-83F5-0026-220140C17408}"/>
          </ac:spMkLst>
        </pc:spChg>
        <pc:spChg chg="mod">
          <ac:chgData name="Apreza, Carlos (Mexico City)" userId="07a5b063-44a0-4f66-8f9d-20f5c2bfca9e" providerId="ADAL" clId="{626087A9-C11F-457B-A997-6AF28A3FD4EE}" dt="2024-11-12T19:45:00.702" v="2457"/>
          <ac:spMkLst>
            <pc:docMk/>
            <pc:sldMk cId="1846194888" sldId="1448944295"/>
            <ac:spMk id="94" creationId="{D2FEFF0D-454C-D297-5574-3E13B2A47511}"/>
          </ac:spMkLst>
        </pc:spChg>
        <pc:spChg chg="mod">
          <ac:chgData name="Apreza, Carlos (Mexico City)" userId="07a5b063-44a0-4f66-8f9d-20f5c2bfca9e" providerId="ADAL" clId="{626087A9-C11F-457B-A997-6AF28A3FD4EE}" dt="2024-11-12T19:42:37.331" v="2346" actId="20577"/>
          <ac:spMkLst>
            <pc:docMk/>
            <pc:sldMk cId="1846194888" sldId="1448944295"/>
            <ac:spMk id="95" creationId="{FD2A429C-751C-9338-0852-96F33730FACD}"/>
          </ac:spMkLst>
        </pc:spChg>
        <pc:spChg chg="del">
          <ac:chgData name="Apreza, Carlos (Mexico City)" userId="07a5b063-44a0-4f66-8f9d-20f5c2bfca9e" providerId="ADAL" clId="{626087A9-C11F-457B-A997-6AF28A3FD4EE}" dt="2024-11-12T23:35:59.773" v="2775" actId="478"/>
          <ac:spMkLst>
            <pc:docMk/>
            <pc:sldMk cId="1846194888" sldId="1448944295"/>
            <ac:spMk id="130" creationId="{E0093EFB-A40B-2E8A-D130-9360F2E2A3CA}"/>
          </ac:spMkLst>
        </pc:spChg>
        <pc:spChg chg="del">
          <ac:chgData name="Apreza, Carlos (Mexico City)" userId="07a5b063-44a0-4f66-8f9d-20f5c2bfca9e" providerId="ADAL" clId="{626087A9-C11F-457B-A997-6AF28A3FD4EE}" dt="2024-11-12T23:35:56.826" v="2773" actId="478"/>
          <ac:spMkLst>
            <pc:docMk/>
            <pc:sldMk cId="1846194888" sldId="1448944295"/>
            <ac:spMk id="131" creationId="{F4B46AA6-59D9-32E7-FF68-058A92BDC643}"/>
          </ac:spMkLst>
        </pc:spChg>
        <pc:spChg chg="mod">
          <ac:chgData name="Apreza, Carlos (Mexico City)" userId="07a5b063-44a0-4f66-8f9d-20f5c2bfca9e" providerId="ADAL" clId="{626087A9-C11F-457B-A997-6AF28A3FD4EE}" dt="2024-11-12T23:34:53.967" v="2750" actId="14100"/>
          <ac:spMkLst>
            <pc:docMk/>
            <pc:sldMk cId="1846194888" sldId="1448944295"/>
            <ac:spMk id="183" creationId="{400C4799-3AB6-6F91-3E9C-86798EA54793}"/>
          </ac:spMkLst>
        </pc:spChg>
        <pc:spChg chg="del">
          <ac:chgData name="Apreza, Carlos (Mexico City)" userId="07a5b063-44a0-4f66-8f9d-20f5c2bfca9e" providerId="ADAL" clId="{626087A9-C11F-457B-A997-6AF28A3FD4EE}" dt="2024-11-12T23:35:45.753" v="2765" actId="478"/>
          <ac:spMkLst>
            <pc:docMk/>
            <pc:sldMk cId="1846194888" sldId="1448944295"/>
            <ac:spMk id="267" creationId="{91D1603A-0519-DD01-E345-6798E255C730}"/>
          </ac:spMkLst>
        </pc:spChg>
        <pc:spChg chg="del">
          <ac:chgData name="Apreza, Carlos (Mexico City)" userId="07a5b063-44a0-4f66-8f9d-20f5c2bfca9e" providerId="ADAL" clId="{626087A9-C11F-457B-A997-6AF28A3FD4EE}" dt="2024-11-12T23:35:50.283" v="2767" actId="478"/>
          <ac:spMkLst>
            <pc:docMk/>
            <pc:sldMk cId="1846194888" sldId="1448944295"/>
            <ac:spMk id="271" creationId="{1FEFA57D-072A-28A6-E5C6-C349A87659AC}"/>
          </ac:spMkLst>
        </pc:spChg>
        <pc:spChg chg="mod">
          <ac:chgData name="Apreza, Carlos (Mexico City)" userId="07a5b063-44a0-4f66-8f9d-20f5c2bfca9e" providerId="ADAL" clId="{626087A9-C11F-457B-A997-6AF28A3FD4EE}" dt="2024-11-12T19:45:03.647" v="2458"/>
          <ac:spMkLst>
            <pc:docMk/>
            <pc:sldMk cId="1846194888" sldId="1448944295"/>
            <ac:spMk id="272" creationId="{36F0D007-F393-11CB-690A-F72AF16C2B52}"/>
          </ac:spMkLst>
        </pc:spChg>
        <pc:spChg chg="mod">
          <ac:chgData name="Apreza, Carlos (Mexico City)" userId="07a5b063-44a0-4f66-8f9d-20f5c2bfca9e" providerId="ADAL" clId="{626087A9-C11F-457B-A997-6AF28A3FD4EE}" dt="2024-11-12T19:42:45.453" v="2347"/>
          <ac:spMkLst>
            <pc:docMk/>
            <pc:sldMk cId="1846194888" sldId="1448944295"/>
            <ac:spMk id="274" creationId="{A83C9B0F-9AE7-B5A2-F95D-058CEA3510B0}"/>
          </ac:spMkLst>
        </pc:spChg>
        <pc:spChg chg="del">
          <ac:chgData name="Apreza, Carlos (Mexico City)" userId="07a5b063-44a0-4f66-8f9d-20f5c2bfca9e" providerId="ADAL" clId="{626087A9-C11F-457B-A997-6AF28A3FD4EE}" dt="2024-11-12T23:35:50.894" v="2768" actId="478"/>
          <ac:spMkLst>
            <pc:docMk/>
            <pc:sldMk cId="1846194888" sldId="1448944295"/>
            <ac:spMk id="279" creationId="{45B70FC9-AC19-2438-9D88-18AE76BABB55}"/>
          </ac:spMkLst>
        </pc:spChg>
        <pc:spChg chg="del">
          <ac:chgData name="Apreza, Carlos (Mexico City)" userId="07a5b063-44a0-4f66-8f9d-20f5c2bfca9e" providerId="ADAL" clId="{626087A9-C11F-457B-A997-6AF28A3FD4EE}" dt="2024-11-12T23:35:54.351" v="2771" actId="478"/>
          <ac:spMkLst>
            <pc:docMk/>
            <pc:sldMk cId="1846194888" sldId="1448944295"/>
            <ac:spMk id="280" creationId="{10B7DBE9-C4DC-E33A-9318-27F698966E77}"/>
          </ac:spMkLst>
        </pc:spChg>
        <pc:spChg chg="mod">
          <ac:chgData name="Apreza, Carlos (Mexico City)" userId="07a5b063-44a0-4f66-8f9d-20f5c2bfca9e" providerId="ADAL" clId="{626087A9-C11F-457B-A997-6AF28A3FD4EE}" dt="2024-11-12T23:34:45.339" v="2748" actId="27636"/>
          <ac:spMkLst>
            <pc:docMk/>
            <pc:sldMk cId="1846194888" sldId="1448944295"/>
            <ac:spMk id="302" creationId="{B0630DFA-AA02-E205-6382-0D4CCAA3095C}"/>
          </ac:spMkLst>
        </pc:spChg>
        <pc:picChg chg="del">
          <ac:chgData name="Apreza, Carlos (Mexico City)" userId="07a5b063-44a0-4f66-8f9d-20f5c2bfca9e" providerId="ADAL" clId="{626087A9-C11F-457B-A997-6AF28A3FD4EE}" dt="2024-11-12T23:35:45.753" v="2765" actId="478"/>
          <ac:picMkLst>
            <pc:docMk/>
            <pc:sldMk cId="1846194888" sldId="1448944295"/>
            <ac:picMk id="3" creationId="{9DD0E73A-5BCD-BBAD-1056-E6608D57EBF3}"/>
          </ac:picMkLst>
        </pc:picChg>
        <pc:picChg chg="mod">
          <ac:chgData name="Apreza, Carlos (Mexico City)" userId="07a5b063-44a0-4f66-8f9d-20f5c2bfca9e" providerId="ADAL" clId="{626087A9-C11F-457B-A997-6AF28A3FD4EE}" dt="2024-11-12T19:42:53.033" v="2358" actId="1036"/>
          <ac:picMkLst>
            <pc:docMk/>
            <pc:sldMk cId="1846194888" sldId="1448944295"/>
            <ac:picMk id="4" creationId="{D6A218FF-DA5D-6008-F28C-22CD3F4E3E27}"/>
          </ac:picMkLst>
        </pc:picChg>
        <pc:picChg chg="del">
          <ac:chgData name="Apreza, Carlos (Mexico City)" userId="07a5b063-44a0-4f66-8f9d-20f5c2bfca9e" providerId="ADAL" clId="{626087A9-C11F-457B-A997-6AF28A3FD4EE}" dt="2024-11-12T23:36:01.376" v="2776" actId="478"/>
          <ac:picMkLst>
            <pc:docMk/>
            <pc:sldMk cId="1846194888" sldId="1448944295"/>
            <ac:picMk id="166" creationId="{DC05B326-04BE-C916-14F5-131BB341B1B1}"/>
          </ac:picMkLst>
        </pc:picChg>
        <pc:picChg chg="mod">
          <ac:chgData name="Apreza, Carlos (Mexico City)" userId="07a5b063-44a0-4f66-8f9d-20f5c2bfca9e" providerId="ADAL" clId="{626087A9-C11F-457B-A997-6AF28A3FD4EE}" dt="2024-11-12T19:42:53.033" v="2358" actId="1036"/>
          <ac:picMkLst>
            <pc:docMk/>
            <pc:sldMk cId="1846194888" sldId="1448944295"/>
            <ac:picMk id="167" creationId="{E16D2EA9-A6DE-93BD-1F9A-21374DA9B697}"/>
          </ac:picMkLst>
        </pc:picChg>
        <pc:picChg chg="del">
          <ac:chgData name="Apreza, Carlos (Mexico City)" userId="07a5b063-44a0-4f66-8f9d-20f5c2bfca9e" providerId="ADAL" clId="{626087A9-C11F-457B-A997-6AF28A3FD4EE}" dt="2024-11-12T23:36:03.956" v="2778" actId="478"/>
          <ac:picMkLst>
            <pc:docMk/>
            <pc:sldMk cId="1846194888" sldId="1448944295"/>
            <ac:picMk id="170" creationId="{9EFE3255-1192-C8F6-A63D-2531BC5C13D8}"/>
          </ac:picMkLst>
        </pc:picChg>
        <pc:picChg chg="del">
          <ac:chgData name="Apreza, Carlos (Mexico City)" userId="07a5b063-44a0-4f66-8f9d-20f5c2bfca9e" providerId="ADAL" clId="{626087A9-C11F-457B-A997-6AF28A3FD4EE}" dt="2024-11-12T23:35:58.400" v="2774" actId="478"/>
          <ac:picMkLst>
            <pc:docMk/>
            <pc:sldMk cId="1846194888" sldId="1448944295"/>
            <ac:picMk id="173" creationId="{348CE8AB-5F6C-2330-F66B-CFE2B2C20837}"/>
          </ac:picMkLst>
        </pc:picChg>
        <pc:picChg chg="del">
          <ac:chgData name="Apreza, Carlos (Mexico City)" userId="07a5b063-44a0-4f66-8f9d-20f5c2bfca9e" providerId="ADAL" clId="{626087A9-C11F-457B-A997-6AF28A3FD4EE}" dt="2024-11-12T23:35:56.101" v="2772" actId="478"/>
          <ac:picMkLst>
            <pc:docMk/>
            <pc:sldMk cId="1846194888" sldId="1448944295"/>
            <ac:picMk id="174" creationId="{869BCB80-2239-EF01-B1E2-A4D0E6324DF0}"/>
          </ac:picMkLst>
        </pc:picChg>
        <pc:picChg chg="del">
          <ac:chgData name="Apreza, Carlos (Mexico City)" userId="07a5b063-44a0-4f66-8f9d-20f5c2bfca9e" providerId="ADAL" clId="{626087A9-C11F-457B-A997-6AF28A3FD4EE}" dt="2024-11-12T23:35:48.163" v="2766" actId="478"/>
          <ac:picMkLst>
            <pc:docMk/>
            <pc:sldMk cId="1846194888" sldId="1448944295"/>
            <ac:picMk id="289" creationId="{02E2ACE9-91A0-E697-D7D8-5A19E0E9081A}"/>
          </ac:picMkLst>
        </pc:picChg>
        <pc:picChg chg="del">
          <ac:chgData name="Apreza, Carlos (Mexico City)" userId="07a5b063-44a0-4f66-8f9d-20f5c2bfca9e" providerId="ADAL" clId="{626087A9-C11F-457B-A997-6AF28A3FD4EE}" dt="2024-11-12T23:35:51.647" v="2769" actId="478"/>
          <ac:picMkLst>
            <pc:docMk/>
            <pc:sldMk cId="1846194888" sldId="1448944295"/>
            <ac:picMk id="292" creationId="{B0736F20-EAFE-7FD8-87E7-42897D074353}"/>
          </ac:picMkLst>
        </pc:picChg>
        <pc:picChg chg="del">
          <ac:chgData name="Apreza, Carlos (Mexico City)" userId="07a5b063-44a0-4f66-8f9d-20f5c2bfca9e" providerId="ADAL" clId="{626087A9-C11F-457B-A997-6AF28A3FD4EE}" dt="2024-11-12T23:35:53.067" v="2770" actId="478"/>
          <ac:picMkLst>
            <pc:docMk/>
            <pc:sldMk cId="1846194888" sldId="1448944295"/>
            <ac:picMk id="293" creationId="{8A63DD9C-828E-ED45-9E13-B0AEECB6455A}"/>
          </ac:picMkLst>
        </pc:picChg>
      </pc:sldChg>
      <pc:sldChg chg="delSp modSp mod">
        <pc:chgData name="Apreza, Carlos (Mexico City)" userId="07a5b063-44a0-4f66-8f9d-20f5c2bfca9e" providerId="ADAL" clId="{626087A9-C11F-457B-A997-6AF28A3FD4EE}" dt="2024-11-12T23:42:48.759" v="2932"/>
        <pc:sldMkLst>
          <pc:docMk/>
          <pc:sldMk cId="2696509871" sldId="1448944296"/>
        </pc:sldMkLst>
        <pc:spChg chg="mod">
          <ac:chgData name="Apreza, Carlos (Mexico City)" userId="07a5b063-44a0-4f66-8f9d-20f5c2bfca9e" providerId="ADAL" clId="{626087A9-C11F-457B-A997-6AF28A3FD4EE}" dt="2024-11-12T23:42:48.759" v="2932"/>
          <ac:spMkLst>
            <pc:docMk/>
            <pc:sldMk cId="2696509871" sldId="1448944296"/>
            <ac:spMk id="9" creationId="{39A0B415-21A3-40DD-B694-1E4EF260E3DD}"/>
          </ac:spMkLst>
        </pc:spChg>
        <pc:spChg chg="del">
          <ac:chgData name="Apreza, Carlos (Mexico City)" userId="07a5b063-44a0-4f66-8f9d-20f5c2bfca9e" providerId="ADAL" clId="{626087A9-C11F-457B-A997-6AF28A3FD4EE}" dt="2024-11-12T23:36:12.537" v="2781" actId="478"/>
          <ac:spMkLst>
            <pc:docMk/>
            <pc:sldMk cId="2696509871" sldId="1448944296"/>
            <ac:spMk id="92" creationId="{8DED85CF-FBE5-F621-6B0B-9FBDF584ED0D}"/>
          </ac:spMkLst>
        </pc:spChg>
        <pc:spChg chg="mod">
          <ac:chgData name="Apreza, Carlos (Mexico City)" userId="07a5b063-44a0-4f66-8f9d-20f5c2bfca9e" providerId="ADAL" clId="{626087A9-C11F-457B-A997-6AF28A3FD4EE}" dt="2024-11-12T19:45:30.965" v="2463"/>
          <ac:spMkLst>
            <pc:docMk/>
            <pc:sldMk cId="2696509871" sldId="1448944296"/>
            <ac:spMk id="94" creationId="{D2FEFF0D-454C-D297-5574-3E13B2A47511}"/>
          </ac:spMkLst>
        </pc:spChg>
        <pc:spChg chg="mod">
          <ac:chgData name="Apreza, Carlos (Mexico City)" userId="07a5b063-44a0-4f66-8f9d-20f5c2bfca9e" providerId="ADAL" clId="{626087A9-C11F-457B-A997-6AF28A3FD4EE}" dt="2024-11-12T19:42:59.505" v="2370" actId="20577"/>
          <ac:spMkLst>
            <pc:docMk/>
            <pc:sldMk cId="2696509871" sldId="1448944296"/>
            <ac:spMk id="95" creationId="{FD2A429C-751C-9338-0852-96F33730FACD}"/>
          </ac:spMkLst>
        </pc:spChg>
        <pc:spChg chg="del">
          <ac:chgData name="Apreza, Carlos (Mexico City)" userId="07a5b063-44a0-4f66-8f9d-20f5c2bfca9e" providerId="ADAL" clId="{626087A9-C11F-457B-A997-6AF28A3FD4EE}" dt="2024-11-12T23:36:15.231" v="2783" actId="478"/>
          <ac:spMkLst>
            <pc:docMk/>
            <pc:sldMk cId="2696509871" sldId="1448944296"/>
            <ac:spMk id="130" creationId="{E0093EFB-A40B-2E8A-D130-9360F2E2A3CA}"/>
          </ac:spMkLst>
        </pc:spChg>
        <pc:spChg chg="del">
          <ac:chgData name="Apreza, Carlos (Mexico City)" userId="07a5b063-44a0-4f66-8f9d-20f5c2bfca9e" providerId="ADAL" clId="{626087A9-C11F-457B-A997-6AF28A3FD4EE}" dt="2024-11-12T23:36:18.089" v="2785" actId="478"/>
          <ac:spMkLst>
            <pc:docMk/>
            <pc:sldMk cId="2696509871" sldId="1448944296"/>
            <ac:spMk id="131" creationId="{F4B46AA6-59D9-32E7-FF68-058A92BDC643}"/>
          </ac:spMkLst>
        </pc:spChg>
        <pc:spChg chg="mod">
          <ac:chgData name="Apreza, Carlos (Mexico City)" userId="07a5b063-44a0-4f66-8f9d-20f5c2bfca9e" providerId="ADAL" clId="{626087A9-C11F-457B-A997-6AF28A3FD4EE}" dt="2024-11-12T23:36:36.373" v="2789" actId="27636"/>
          <ac:spMkLst>
            <pc:docMk/>
            <pc:sldMk cId="2696509871" sldId="1448944296"/>
            <ac:spMk id="183" creationId="{400C4799-3AB6-6F91-3E9C-86798EA54793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2696509871" sldId="1448944296"/>
            <ac:spMk id="272" creationId="{36F0D007-F393-11CB-690A-F72AF16C2B52}"/>
          </ac:spMkLst>
        </pc:spChg>
        <pc:spChg chg="mod">
          <ac:chgData name="Apreza, Carlos (Mexico City)" userId="07a5b063-44a0-4f66-8f9d-20f5c2bfca9e" providerId="ADAL" clId="{626087A9-C11F-457B-A997-6AF28A3FD4EE}" dt="2024-11-12T19:43:05.171" v="2371"/>
          <ac:spMkLst>
            <pc:docMk/>
            <pc:sldMk cId="2696509871" sldId="1448944296"/>
            <ac:spMk id="274" creationId="{A83C9B0F-9AE7-B5A2-F95D-058CEA3510B0}"/>
          </ac:spMkLst>
        </pc:spChg>
        <pc:spChg chg="mod">
          <ac:chgData name="Apreza, Carlos (Mexico City)" userId="07a5b063-44a0-4f66-8f9d-20f5c2bfca9e" providerId="ADAL" clId="{626087A9-C11F-457B-A997-6AF28A3FD4EE}" dt="2024-11-12T23:36:40.389" v="2802" actId="20577"/>
          <ac:spMkLst>
            <pc:docMk/>
            <pc:sldMk cId="2696509871" sldId="1448944296"/>
            <ac:spMk id="302" creationId="{B0630DFA-AA02-E205-6382-0D4CCAA3095C}"/>
          </ac:spMkLst>
        </pc:spChg>
        <pc:picChg chg="mod">
          <ac:chgData name="Apreza, Carlos (Mexico City)" userId="07a5b063-44a0-4f66-8f9d-20f5c2bfca9e" providerId="ADAL" clId="{626087A9-C11F-457B-A997-6AF28A3FD4EE}" dt="2024-11-12T19:43:10.313" v="2383" actId="1036"/>
          <ac:picMkLst>
            <pc:docMk/>
            <pc:sldMk cId="2696509871" sldId="1448944296"/>
            <ac:picMk id="4" creationId="{D6A218FF-DA5D-6008-F28C-22CD3F4E3E27}"/>
          </ac:picMkLst>
        </pc:picChg>
        <pc:picChg chg="del">
          <ac:chgData name="Apreza, Carlos (Mexico City)" userId="07a5b063-44a0-4f66-8f9d-20f5c2bfca9e" providerId="ADAL" clId="{626087A9-C11F-457B-A997-6AF28A3FD4EE}" dt="2024-11-12T23:36:11.266" v="2780" actId="478"/>
          <ac:picMkLst>
            <pc:docMk/>
            <pc:sldMk cId="2696509871" sldId="1448944296"/>
            <ac:picMk id="166" creationId="{DC05B326-04BE-C916-14F5-131BB341B1B1}"/>
          </ac:picMkLst>
        </pc:picChg>
        <pc:picChg chg="mod">
          <ac:chgData name="Apreza, Carlos (Mexico City)" userId="07a5b063-44a0-4f66-8f9d-20f5c2bfca9e" providerId="ADAL" clId="{626087A9-C11F-457B-A997-6AF28A3FD4EE}" dt="2024-11-12T19:43:10.313" v="2383" actId="1036"/>
          <ac:picMkLst>
            <pc:docMk/>
            <pc:sldMk cId="2696509871" sldId="1448944296"/>
            <ac:picMk id="167" creationId="{E16D2EA9-A6DE-93BD-1F9A-21374DA9B697}"/>
          </ac:picMkLst>
        </pc:picChg>
        <pc:picChg chg="del">
          <ac:chgData name="Apreza, Carlos (Mexico City)" userId="07a5b063-44a0-4f66-8f9d-20f5c2bfca9e" providerId="ADAL" clId="{626087A9-C11F-457B-A997-6AF28A3FD4EE}" dt="2024-11-12T23:36:13.509" v="2782" actId="478"/>
          <ac:picMkLst>
            <pc:docMk/>
            <pc:sldMk cId="2696509871" sldId="1448944296"/>
            <ac:picMk id="173" creationId="{348CE8AB-5F6C-2330-F66B-CFE2B2C20837}"/>
          </ac:picMkLst>
        </pc:picChg>
        <pc:picChg chg="del">
          <ac:chgData name="Apreza, Carlos (Mexico City)" userId="07a5b063-44a0-4f66-8f9d-20f5c2bfca9e" providerId="ADAL" clId="{626087A9-C11F-457B-A997-6AF28A3FD4EE}" dt="2024-11-12T23:36:16.329" v="2784" actId="478"/>
          <ac:picMkLst>
            <pc:docMk/>
            <pc:sldMk cId="2696509871" sldId="1448944296"/>
            <ac:picMk id="174" creationId="{869BCB80-2239-EF01-B1E2-A4D0E6324DF0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23:42:52.667" v="2933"/>
        <pc:sldMkLst>
          <pc:docMk/>
          <pc:sldMk cId="528927201" sldId="1448944297"/>
        </pc:sldMkLst>
        <pc:spChg chg="mod">
          <ac:chgData name="Apreza, Carlos (Mexico City)" userId="07a5b063-44a0-4f66-8f9d-20f5c2bfca9e" providerId="ADAL" clId="{626087A9-C11F-457B-A997-6AF28A3FD4EE}" dt="2024-11-12T23:42:52.667" v="2933"/>
          <ac:spMkLst>
            <pc:docMk/>
            <pc:sldMk cId="528927201" sldId="1448944297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23:36:48.724" v="2815" actId="20577"/>
          <ac:spMkLst>
            <pc:docMk/>
            <pc:sldMk cId="528927201" sldId="1448944297"/>
            <ac:spMk id="21" creationId="{B0630DFA-AA02-E205-6382-0D4CCAA3095C}"/>
          </ac:spMkLst>
        </pc:spChg>
        <pc:spChg chg="mod">
          <ac:chgData name="Apreza, Carlos (Mexico City)" userId="07a5b063-44a0-4f66-8f9d-20f5c2bfca9e" providerId="ADAL" clId="{626087A9-C11F-457B-A997-6AF28A3FD4EE}" dt="2024-11-12T19:45:26.032" v="2462"/>
          <ac:spMkLst>
            <pc:docMk/>
            <pc:sldMk cId="528927201" sldId="1448944297"/>
            <ac:spMk id="23" creationId="{067AC68D-F106-67E1-17EB-38E438BDAEAE}"/>
          </ac:spMkLst>
        </pc:spChg>
        <pc:spChg chg="mod">
          <ac:chgData name="Apreza, Carlos (Mexico City)" userId="07a5b063-44a0-4f66-8f9d-20f5c2bfca9e" providerId="ADAL" clId="{626087A9-C11F-457B-A997-6AF28A3FD4EE}" dt="2024-11-12T19:43:18.145" v="2385" actId="20577"/>
          <ac:spMkLst>
            <pc:docMk/>
            <pc:sldMk cId="528927201" sldId="1448944297"/>
            <ac:spMk id="26" creationId="{7930ED4D-EE95-DBD4-21DB-2D2698F196CD}"/>
          </ac:spMkLst>
        </pc:spChg>
        <pc:picChg chg="mod">
          <ac:chgData name="Apreza, Carlos (Mexico City)" userId="07a5b063-44a0-4f66-8f9d-20f5c2bfca9e" providerId="ADAL" clId="{626087A9-C11F-457B-A997-6AF28A3FD4EE}" dt="2024-11-12T19:43:25.872" v="2395" actId="1036"/>
          <ac:picMkLst>
            <pc:docMk/>
            <pc:sldMk cId="528927201" sldId="1448944297"/>
            <ac:picMk id="27" creationId="{AF2F8076-DCD1-3EE9-28C2-A7C88A78FAE5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23:42:54.777" v="2934"/>
        <pc:sldMkLst>
          <pc:docMk/>
          <pc:sldMk cId="1032717290" sldId="1448944298"/>
        </pc:sldMkLst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032717290" sldId="1448944298"/>
            <ac:spMk id="3" creationId="{36F0D007-F393-11CB-690A-F72AF16C2B52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1032717290" sldId="1448944298"/>
            <ac:spMk id="5" creationId="{A83C9B0F-9AE7-B5A2-F95D-058CEA3510B0}"/>
          </ac:spMkLst>
        </pc:spChg>
        <pc:spChg chg="mod">
          <ac:chgData name="Apreza, Carlos (Mexico City)" userId="07a5b063-44a0-4f66-8f9d-20f5c2bfca9e" providerId="ADAL" clId="{626087A9-C11F-457B-A997-6AF28A3FD4EE}" dt="2024-11-12T23:42:54.777" v="2934"/>
          <ac:spMkLst>
            <pc:docMk/>
            <pc:sldMk cId="1032717290" sldId="1448944298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23:36:57.395" v="2828" actId="20577"/>
          <ac:spMkLst>
            <pc:docMk/>
            <pc:sldMk cId="1032717290" sldId="1448944298"/>
            <ac:spMk id="21" creationId="{B0630DFA-AA02-E205-6382-0D4CCAA3095C}"/>
          </ac:spMkLst>
        </pc:spChg>
        <pc:spChg chg="mod">
          <ac:chgData name="Apreza, Carlos (Mexico City)" userId="07a5b063-44a0-4f66-8f9d-20f5c2bfca9e" providerId="ADAL" clId="{626087A9-C11F-457B-A997-6AF28A3FD4EE}" dt="2024-11-12T23:37:03.231" v="2843" actId="20577"/>
          <ac:spMkLst>
            <pc:docMk/>
            <pc:sldMk cId="1032717290" sldId="1448944298"/>
            <ac:spMk id="23" creationId="{62F1A929-5EFD-8D89-1D4D-5A937BAB3F97}"/>
          </ac:spMkLst>
        </pc:spChg>
        <pc:spChg chg="mod">
          <ac:chgData name="Apreza, Carlos (Mexico City)" userId="07a5b063-44a0-4f66-8f9d-20f5c2bfca9e" providerId="ADAL" clId="{626087A9-C11F-457B-A997-6AF28A3FD4EE}" dt="2024-11-12T19:45:21.793" v="2461"/>
          <ac:spMkLst>
            <pc:docMk/>
            <pc:sldMk cId="1032717290" sldId="1448944298"/>
            <ac:spMk id="63" creationId="{9E234347-1F41-E911-5998-C7FB58049606}"/>
          </ac:spMkLst>
        </pc:spChg>
        <pc:spChg chg="mod">
          <ac:chgData name="Apreza, Carlos (Mexico City)" userId="07a5b063-44a0-4f66-8f9d-20f5c2bfca9e" providerId="ADAL" clId="{626087A9-C11F-457B-A997-6AF28A3FD4EE}" dt="2024-11-12T19:43:31.987" v="2397" actId="20577"/>
          <ac:spMkLst>
            <pc:docMk/>
            <pc:sldMk cId="1032717290" sldId="1448944298"/>
            <ac:spMk id="66" creationId="{F4CDFF31-CC73-502B-D58C-6CC087ED41E0}"/>
          </ac:spMkLst>
        </pc:spChg>
        <pc:picChg chg="mod">
          <ac:chgData name="Apreza, Carlos (Mexico City)" userId="07a5b063-44a0-4f66-8f9d-20f5c2bfca9e" providerId="ADAL" clId="{626087A9-C11F-457B-A997-6AF28A3FD4EE}" dt="2024-11-12T19:43:34.926" v="2405" actId="1036"/>
          <ac:picMkLst>
            <pc:docMk/>
            <pc:sldMk cId="1032717290" sldId="1448944298"/>
            <ac:picMk id="67" creationId="{8963590F-2DF4-779A-DA4B-3AB666CEBCD0}"/>
          </ac:picMkLst>
        </pc:picChg>
      </pc:sldChg>
      <pc:sldChg chg="modSp mod modAnim">
        <pc:chgData name="Apreza, Carlos (Mexico City)" userId="07a5b063-44a0-4f66-8f9d-20f5c2bfca9e" providerId="ADAL" clId="{626087A9-C11F-457B-A997-6AF28A3FD4EE}" dt="2024-11-13T16:01:08.483" v="3010"/>
        <pc:sldMkLst>
          <pc:docMk/>
          <pc:sldMk cId="250818735" sldId="1448944301"/>
        </pc:sldMkLst>
        <pc:spChg chg="mod">
          <ac:chgData name="Apreza, Carlos (Mexico City)" userId="07a5b063-44a0-4f66-8f9d-20f5c2bfca9e" providerId="ADAL" clId="{626087A9-C11F-457B-A997-6AF28A3FD4EE}" dt="2024-11-12T19:45:08.670" v="2459"/>
          <ac:spMkLst>
            <pc:docMk/>
            <pc:sldMk cId="250818735" sldId="1448944301"/>
            <ac:spMk id="3" creationId="{36F0D007-F393-11CB-690A-F72AF16C2B52}"/>
          </ac:spMkLst>
        </pc:spChg>
        <pc:spChg chg="mod">
          <ac:chgData name="Apreza, Carlos (Mexico City)" userId="07a5b063-44a0-4f66-8f9d-20f5c2bfca9e" providerId="ADAL" clId="{626087A9-C11F-457B-A997-6AF28A3FD4EE}" dt="2024-11-12T19:43:42.803" v="2407" actId="20577"/>
          <ac:spMkLst>
            <pc:docMk/>
            <pc:sldMk cId="250818735" sldId="1448944301"/>
            <ac:spMk id="5" creationId="{A83C9B0F-9AE7-B5A2-F95D-058CEA3510B0}"/>
          </ac:spMkLst>
        </pc:spChg>
        <pc:spChg chg="mod">
          <ac:chgData name="Apreza, Carlos (Mexico City)" userId="07a5b063-44a0-4f66-8f9d-20f5c2bfca9e" providerId="ADAL" clId="{626087A9-C11F-457B-A997-6AF28A3FD4EE}" dt="2024-11-12T23:42:57.718" v="2935"/>
          <ac:spMkLst>
            <pc:docMk/>
            <pc:sldMk cId="250818735" sldId="1448944301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23:43:16.667" v="2940" actId="14100"/>
          <ac:spMkLst>
            <pc:docMk/>
            <pc:sldMk cId="250818735" sldId="1448944301"/>
            <ac:spMk id="15" creationId="{E70E6D2B-085D-0CD0-05BD-CF9A3758D010}"/>
          </ac:spMkLst>
        </pc:spChg>
        <pc:spChg chg="mod">
          <ac:chgData name="Apreza, Carlos (Mexico City)" userId="07a5b063-44a0-4f66-8f9d-20f5c2bfca9e" providerId="ADAL" clId="{626087A9-C11F-457B-A997-6AF28A3FD4EE}" dt="2024-11-12T23:37:16.423" v="2857" actId="20577"/>
          <ac:spMkLst>
            <pc:docMk/>
            <pc:sldMk cId="250818735" sldId="1448944301"/>
            <ac:spMk id="21" creationId="{B0630DFA-AA02-E205-6382-0D4CCAA3095C}"/>
          </ac:spMkLst>
        </pc:spChg>
        <pc:spChg chg="mod">
          <ac:chgData name="Apreza, Carlos (Mexico City)" userId="07a5b063-44a0-4f66-8f9d-20f5c2bfca9e" providerId="ADAL" clId="{626087A9-C11F-457B-A997-6AF28A3FD4EE}" dt="2024-11-12T23:37:10.553" v="2844"/>
          <ac:spMkLst>
            <pc:docMk/>
            <pc:sldMk cId="250818735" sldId="1448944301"/>
            <ac:spMk id="23" creationId="{62F1A929-5EFD-8D89-1D4D-5A937BAB3F97}"/>
          </ac:spMkLst>
        </pc:spChg>
        <pc:spChg chg="mod">
          <ac:chgData name="Apreza, Carlos (Mexico City)" userId="07a5b063-44a0-4f66-8f9d-20f5c2bfca9e" providerId="ADAL" clId="{626087A9-C11F-457B-A997-6AF28A3FD4EE}" dt="2024-11-12T23:37:38.600" v="2858" actId="14826"/>
          <ac:spMkLst>
            <pc:docMk/>
            <pc:sldMk cId="250818735" sldId="1448944301"/>
            <ac:spMk id="60" creationId="{1496157E-FEDD-CC09-159A-0D338A0B266D}"/>
          </ac:spMkLst>
        </pc:spChg>
        <pc:spChg chg="mod">
          <ac:chgData name="Apreza, Carlos (Mexico City)" userId="07a5b063-44a0-4f66-8f9d-20f5c2bfca9e" providerId="ADAL" clId="{626087A9-C11F-457B-A997-6AF28A3FD4EE}" dt="2024-11-12T19:45:13.026" v="2460"/>
          <ac:spMkLst>
            <pc:docMk/>
            <pc:sldMk cId="250818735" sldId="1448944301"/>
            <ac:spMk id="63" creationId="{9E234347-1F41-E911-5998-C7FB58049606}"/>
          </ac:spMkLst>
        </pc:spChg>
        <pc:spChg chg="mod">
          <ac:chgData name="Apreza, Carlos (Mexico City)" userId="07a5b063-44a0-4f66-8f9d-20f5c2bfca9e" providerId="ADAL" clId="{626087A9-C11F-457B-A997-6AF28A3FD4EE}" dt="2024-11-12T19:43:51.389" v="2409" actId="20577"/>
          <ac:spMkLst>
            <pc:docMk/>
            <pc:sldMk cId="250818735" sldId="1448944301"/>
            <ac:spMk id="66" creationId="{F4CDFF31-CC73-502B-D58C-6CC087ED41E0}"/>
          </ac:spMkLst>
        </pc:spChg>
        <pc:grpChg chg="mod">
          <ac:chgData name="Apreza, Carlos (Mexico City)" userId="07a5b063-44a0-4f66-8f9d-20f5c2bfca9e" providerId="ADAL" clId="{626087A9-C11F-457B-A997-6AF28A3FD4EE}" dt="2024-11-12T23:37:38.600" v="2858" actId="14826"/>
          <ac:grpSpMkLst>
            <pc:docMk/>
            <pc:sldMk cId="250818735" sldId="1448944301"/>
            <ac:grpSpMk id="59" creationId="{F3C708F0-A200-218D-8BD3-662F7520A759}"/>
          </ac:grpSpMkLst>
        </pc:grpChg>
        <pc:picChg chg="mod">
          <ac:chgData name="Apreza, Carlos (Mexico City)" userId="07a5b063-44a0-4f66-8f9d-20f5c2bfca9e" providerId="ADAL" clId="{626087A9-C11F-457B-A997-6AF28A3FD4EE}" dt="2024-11-12T19:44:09.566" v="2420" actId="1036"/>
          <ac:picMkLst>
            <pc:docMk/>
            <pc:sldMk cId="250818735" sldId="1448944301"/>
            <ac:picMk id="13" creationId="{D6A218FF-DA5D-6008-F28C-22CD3F4E3E27}"/>
          </ac:picMkLst>
        </pc:picChg>
        <pc:picChg chg="mod">
          <ac:chgData name="Apreza, Carlos (Mexico City)" userId="07a5b063-44a0-4f66-8f9d-20f5c2bfca9e" providerId="ADAL" clId="{626087A9-C11F-457B-A997-6AF28A3FD4EE}" dt="2024-11-12T23:37:38.600" v="2858" actId="14826"/>
          <ac:picMkLst>
            <pc:docMk/>
            <pc:sldMk cId="250818735" sldId="1448944301"/>
            <ac:picMk id="61" creationId="{8E703BBB-CA50-94BB-C4FA-E988EF1171E5}"/>
          </ac:picMkLst>
        </pc:picChg>
        <pc:picChg chg="mod">
          <ac:chgData name="Apreza, Carlos (Mexico City)" userId="07a5b063-44a0-4f66-8f9d-20f5c2bfca9e" providerId="ADAL" clId="{626087A9-C11F-457B-A997-6AF28A3FD4EE}" dt="2024-11-12T19:44:15.133" v="2435" actId="1035"/>
          <ac:picMkLst>
            <pc:docMk/>
            <pc:sldMk cId="250818735" sldId="1448944301"/>
            <ac:picMk id="67" creationId="{8963590F-2DF4-779A-DA4B-3AB666CEBCD0}"/>
          </ac:picMkLst>
        </pc:picChg>
      </pc:sldChg>
      <pc:sldChg chg="modSp">
        <pc:chgData name="Apreza, Carlos (Mexico City)" userId="07a5b063-44a0-4f66-8f9d-20f5c2bfca9e" providerId="ADAL" clId="{626087A9-C11F-457B-A997-6AF28A3FD4EE}" dt="2024-11-12T17:45:29.710" v="507" actId="14826"/>
        <pc:sldMkLst>
          <pc:docMk/>
          <pc:sldMk cId="1560541026" sldId="1448944302"/>
        </pc:sldMkLst>
        <pc:picChg chg="mod">
          <ac:chgData name="Apreza, Carlos (Mexico City)" userId="07a5b063-44a0-4f66-8f9d-20f5c2bfca9e" providerId="ADAL" clId="{626087A9-C11F-457B-A997-6AF28A3FD4EE}" dt="2024-11-12T17:45:29.710" v="507" actId="14826"/>
          <ac:picMkLst>
            <pc:docMk/>
            <pc:sldMk cId="1560541026" sldId="1448944302"/>
            <ac:picMk id="10" creationId="{65FB4018-CDC8-9395-DEC8-84CC0F181DE4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17:34:56.484" v="367" actId="1036"/>
        <pc:sldMkLst>
          <pc:docMk/>
          <pc:sldMk cId="1490534325" sldId="1448944303"/>
        </pc:sldMkLst>
        <pc:graphicFrameChg chg="mod modGraphic">
          <ac:chgData name="Apreza, Carlos (Mexico City)" userId="07a5b063-44a0-4f66-8f9d-20f5c2bfca9e" providerId="ADAL" clId="{626087A9-C11F-457B-A997-6AF28A3FD4EE}" dt="2024-11-12T17:34:56.484" v="367" actId="1036"/>
          <ac:graphicFrameMkLst>
            <pc:docMk/>
            <pc:sldMk cId="1490534325" sldId="1448944303"/>
            <ac:graphicFrameMk id="17" creationId="{CBDA0C9E-EA90-B7E8-F49E-4F3EA0C629A2}"/>
          </ac:graphicFrameMkLst>
        </pc:graphicFrameChg>
      </pc:sldChg>
      <pc:sldChg chg="del">
        <pc:chgData name="Apreza, Carlos (Mexico City)" userId="07a5b063-44a0-4f66-8f9d-20f5c2bfca9e" providerId="ADAL" clId="{626087A9-C11F-457B-A997-6AF28A3FD4EE}" dt="2024-11-12T23:28:18.892" v="2673" actId="47"/>
        <pc:sldMkLst>
          <pc:docMk/>
          <pc:sldMk cId="1713187509" sldId="1448944306"/>
        </pc:sldMkLst>
      </pc:sldChg>
      <pc:sldChg chg="modSp">
        <pc:chgData name="Apreza, Carlos (Mexico City)" userId="07a5b063-44a0-4f66-8f9d-20f5c2bfca9e" providerId="ADAL" clId="{626087A9-C11F-457B-A997-6AF28A3FD4EE}" dt="2024-11-12T19:10:45.395" v="1647" actId="14826"/>
        <pc:sldMkLst>
          <pc:docMk/>
          <pc:sldMk cId="4214445420" sldId="1448944307"/>
        </pc:sldMkLst>
        <pc:picChg chg="mod">
          <ac:chgData name="Apreza, Carlos (Mexico City)" userId="07a5b063-44a0-4f66-8f9d-20f5c2bfca9e" providerId="ADAL" clId="{626087A9-C11F-457B-A997-6AF28A3FD4EE}" dt="2024-11-12T19:10:45.395" v="1647" actId="14826"/>
          <ac:picMkLst>
            <pc:docMk/>
            <pc:sldMk cId="4214445420" sldId="1448944307"/>
            <ac:picMk id="10" creationId="{65FB4018-CDC8-9395-DEC8-84CC0F181DE4}"/>
          </ac:picMkLst>
        </pc:picChg>
      </pc:sldChg>
      <pc:sldChg chg="addSp modSp mod">
        <pc:chgData name="Apreza, Carlos (Mexico City)" userId="07a5b063-44a0-4f66-8f9d-20f5c2bfca9e" providerId="ADAL" clId="{626087A9-C11F-457B-A997-6AF28A3FD4EE}" dt="2024-11-12T19:01:21.435" v="1642" actId="1036"/>
        <pc:sldMkLst>
          <pc:docMk/>
          <pc:sldMk cId="4083088949" sldId="1448944309"/>
        </pc:sldMkLst>
        <pc:spChg chg="mod">
          <ac:chgData name="Apreza, Carlos (Mexico City)" userId="07a5b063-44a0-4f66-8f9d-20f5c2bfca9e" providerId="ADAL" clId="{626087A9-C11F-457B-A997-6AF28A3FD4EE}" dt="2024-11-12T19:01:21.435" v="1642" actId="1036"/>
          <ac:spMkLst>
            <pc:docMk/>
            <pc:sldMk cId="4083088949" sldId="1448944309"/>
            <ac:spMk id="3" creationId="{1B64FCD1-AEEC-527F-4B47-2B49043A10F9}"/>
          </ac:spMkLst>
        </pc:spChg>
        <pc:picChg chg="add mod">
          <ac:chgData name="Apreza, Carlos (Mexico City)" userId="07a5b063-44a0-4f66-8f9d-20f5c2bfca9e" providerId="ADAL" clId="{626087A9-C11F-457B-A997-6AF28A3FD4EE}" dt="2024-11-12T19:01:21.435" v="1642" actId="1036"/>
          <ac:picMkLst>
            <pc:docMk/>
            <pc:sldMk cId="4083088949" sldId="1448944309"/>
            <ac:picMk id="5" creationId="{AD4007C3-425A-ED86-5A9D-CDFB7E9D449B}"/>
          </ac:picMkLst>
        </pc:picChg>
        <pc:picChg chg="add mod">
          <ac:chgData name="Apreza, Carlos (Mexico City)" userId="07a5b063-44a0-4f66-8f9d-20f5c2bfca9e" providerId="ADAL" clId="{626087A9-C11F-457B-A997-6AF28A3FD4EE}" dt="2024-11-12T19:01:21.435" v="1642" actId="1036"/>
          <ac:picMkLst>
            <pc:docMk/>
            <pc:sldMk cId="4083088949" sldId="1448944309"/>
            <ac:picMk id="8" creationId="{CC746CF9-5ED8-164D-C1F3-C6A531AFBB5B}"/>
          </ac:picMkLst>
        </pc:picChg>
        <pc:picChg chg="add mod">
          <ac:chgData name="Apreza, Carlos (Mexico City)" userId="07a5b063-44a0-4f66-8f9d-20f5c2bfca9e" providerId="ADAL" clId="{626087A9-C11F-457B-A997-6AF28A3FD4EE}" dt="2024-11-12T19:01:21.435" v="1642" actId="1036"/>
          <ac:picMkLst>
            <pc:docMk/>
            <pc:sldMk cId="4083088949" sldId="1448944309"/>
            <ac:picMk id="11" creationId="{E9D39A53-E741-0469-9437-94D2994FDCD3}"/>
          </ac:picMkLst>
        </pc:picChg>
        <pc:picChg chg="add mod">
          <ac:chgData name="Apreza, Carlos (Mexico City)" userId="07a5b063-44a0-4f66-8f9d-20f5c2bfca9e" providerId="ADAL" clId="{626087A9-C11F-457B-A997-6AF28A3FD4EE}" dt="2024-11-12T19:01:21.435" v="1642" actId="1036"/>
          <ac:picMkLst>
            <pc:docMk/>
            <pc:sldMk cId="4083088949" sldId="1448944309"/>
            <ac:picMk id="13" creationId="{E2801E1A-D806-0424-5517-89286E9A2E19}"/>
          </ac:picMkLst>
        </pc:picChg>
      </pc:sldChg>
      <pc:sldChg chg="modSp mod">
        <pc:chgData name="Apreza, Carlos (Mexico City)" userId="07a5b063-44a0-4f66-8f9d-20f5c2bfca9e" providerId="ADAL" clId="{626087A9-C11F-457B-A997-6AF28A3FD4EE}" dt="2024-11-12T23:32:56.104" v="2714" actId="20577"/>
        <pc:sldMkLst>
          <pc:docMk/>
          <pc:sldMk cId="3456168344" sldId="1448944314"/>
        </pc:sldMkLst>
        <pc:spChg chg="mod">
          <ac:chgData name="Apreza, Carlos (Mexico City)" userId="07a5b063-44a0-4f66-8f9d-20f5c2bfca9e" providerId="ADAL" clId="{626087A9-C11F-457B-A997-6AF28A3FD4EE}" dt="2024-11-12T19:23:45.286" v="1891"/>
          <ac:spMkLst>
            <pc:docMk/>
            <pc:sldMk cId="3456168344" sldId="1448944314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3456168344" sldId="1448944314"/>
            <ac:spMk id="21" creationId="{8A93ADDD-EF43-0ADD-8853-F6394CB8B716}"/>
          </ac:spMkLst>
        </pc:spChg>
        <pc:spChg chg="mod">
          <ac:chgData name="Apreza, Carlos (Mexico City)" userId="07a5b063-44a0-4f66-8f9d-20f5c2bfca9e" providerId="ADAL" clId="{626087A9-C11F-457B-A997-6AF28A3FD4EE}" dt="2024-11-12T23:32:44.923" v="2674"/>
          <ac:spMkLst>
            <pc:docMk/>
            <pc:sldMk cId="3456168344" sldId="1448944314"/>
            <ac:spMk id="62" creationId="{D7011559-A8C3-4B40-8606-545A313C8F80}"/>
          </ac:spMkLst>
        </pc:spChg>
        <pc:spChg chg="mod">
          <ac:chgData name="Apreza, Carlos (Mexico City)" userId="07a5b063-44a0-4f66-8f9d-20f5c2bfca9e" providerId="ADAL" clId="{626087A9-C11F-457B-A997-6AF28A3FD4EE}" dt="2024-11-12T19:40:32.220" v="2297" actId="20577"/>
          <ac:spMkLst>
            <pc:docMk/>
            <pc:sldMk cId="3456168344" sldId="1448944314"/>
            <ac:spMk id="70" creationId="{051997AE-FF50-ACC1-1677-F983E4F9208A}"/>
          </ac:spMkLst>
        </pc:spChg>
        <pc:spChg chg="mod">
          <ac:chgData name="Apreza, Carlos (Mexico City)" userId="07a5b063-44a0-4f66-8f9d-20f5c2bfca9e" providerId="ADAL" clId="{626087A9-C11F-457B-A997-6AF28A3FD4EE}" dt="2024-11-12T19:40:04.446" v="2277" actId="20577"/>
          <ac:spMkLst>
            <pc:docMk/>
            <pc:sldMk cId="3456168344" sldId="1448944314"/>
            <ac:spMk id="71" creationId="{14D18B20-C7FB-5174-4BDC-709C6A6FEE71}"/>
          </ac:spMkLst>
        </pc:spChg>
        <pc:spChg chg="mod">
          <ac:chgData name="Apreza, Carlos (Mexico City)" userId="07a5b063-44a0-4f66-8f9d-20f5c2bfca9e" providerId="ADAL" clId="{626087A9-C11F-457B-A997-6AF28A3FD4EE}" dt="2024-11-12T23:32:56.104" v="2714" actId="20577"/>
          <ac:spMkLst>
            <pc:docMk/>
            <pc:sldMk cId="3456168344" sldId="1448944314"/>
            <ac:spMk id="105" creationId="{E37BE430-0082-DFCE-7E6C-B477966302F9}"/>
          </ac:spMkLst>
        </pc:spChg>
        <pc:spChg chg="mod">
          <ac:chgData name="Apreza, Carlos (Mexico City)" userId="07a5b063-44a0-4f66-8f9d-20f5c2bfca9e" providerId="ADAL" clId="{626087A9-C11F-457B-A997-6AF28A3FD4EE}" dt="2024-11-12T19:40:48.006" v="2299" actId="14100"/>
          <ac:spMkLst>
            <pc:docMk/>
            <pc:sldMk cId="3456168344" sldId="1448944314"/>
            <ac:spMk id="108" creationId="{E08C1C89-085F-4877-1DD9-011DE049341C}"/>
          </ac:spMkLst>
        </pc:spChg>
        <pc:picChg chg="mod">
          <ac:chgData name="Apreza, Carlos (Mexico City)" userId="07a5b063-44a0-4f66-8f9d-20f5c2bfca9e" providerId="ADAL" clId="{626087A9-C11F-457B-A997-6AF28A3FD4EE}" dt="2024-11-12T19:40:09.155" v="2285" actId="1036"/>
          <ac:picMkLst>
            <pc:docMk/>
            <pc:sldMk cId="3456168344" sldId="1448944314"/>
            <ac:picMk id="86" creationId="{EFED82A0-6EFE-BEA3-FE97-3C65EB395170}"/>
          </ac:picMkLst>
        </pc:picChg>
      </pc:sldChg>
      <pc:sldChg chg="addSp delSp modSp add del mod modAnim">
        <pc:chgData name="Apreza, Carlos (Mexico City)" userId="07a5b063-44a0-4f66-8f9d-20f5c2bfca9e" providerId="ADAL" clId="{626087A9-C11F-457B-A997-6AF28A3FD4EE}" dt="2024-11-13T15:47:51.444" v="2952" actId="47"/>
        <pc:sldMkLst>
          <pc:docMk/>
          <pc:sldMk cId="2940608145" sldId="1448944315"/>
        </pc:sldMkLst>
        <pc:spChg chg="mod">
          <ac:chgData name="Apreza, Carlos (Mexico City)" userId="07a5b063-44a0-4f66-8f9d-20f5c2bfca9e" providerId="ADAL" clId="{626087A9-C11F-457B-A997-6AF28A3FD4EE}" dt="2024-11-13T15:46:36.520" v="2950" actId="1076"/>
          <ac:spMkLst>
            <pc:docMk/>
            <pc:sldMk cId="2940608145" sldId="1448944315"/>
            <ac:spMk id="3" creationId="{6C0F5CC5-F543-56B9-5D9C-AC6970275A43}"/>
          </ac:spMkLst>
        </pc:spChg>
        <pc:spChg chg="del">
          <ac:chgData name="Apreza, Carlos (Mexico City)" userId="07a5b063-44a0-4f66-8f9d-20f5c2bfca9e" providerId="ADAL" clId="{626087A9-C11F-457B-A997-6AF28A3FD4EE}" dt="2024-11-12T18:04:21.621" v="638" actId="478"/>
          <ac:spMkLst>
            <pc:docMk/>
            <pc:sldMk cId="2940608145" sldId="1448944315"/>
            <ac:spMk id="5" creationId="{89F700EF-52E5-86E4-4FEB-D1223CC9CBBE}"/>
          </ac:spMkLst>
        </pc:spChg>
        <pc:spChg chg="del">
          <ac:chgData name="Apreza, Carlos (Mexico City)" userId="07a5b063-44a0-4f66-8f9d-20f5c2bfca9e" providerId="ADAL" clId="{626087A9-C11F-457B-A997-6AF28A3FD4EE}" dt="2024-11-12T18:04:21.621" v="638" actId="478"/>
          <ac:spMkLst>
            <pc:docMk/>
            <pc:sldMk cId="2940608145" sldId="1448944315"/>
            <ac:spMk id="7" creationId="{F677824D-2539-2A47-4C9A-1A110A65833E}"/>
          </ac:spMkLst>
        </pc:spChg>
        <pc:spChg chg="del">
          <ac:chgData name="Apreza, Carlos (Mexico City)" userId="07a5b063-44a0-4f66-8f9d-20f5c2bfca9e" providerId="ADAL" clId="{626087A9-C11F-457B-A997-6AF28A3FD4EE}" dt="2024-11-12T18:04:21.621" v="638" actId="478"/>
          <ac:spMkLst>
            <pc:docMk/>
            <pc:sldMk cId="2940608145" sldId="1448944315"/>
            <ac:spMk id="8" creationId="{2B8E62A3-B2F3-6A83-17AD-B35E4D89B745}"/>
          </ac:spMkLst>
        </pc:spChg>
        <pc:spChg chg="mod">
          <ac:chgData name="Apreza, Carlos (Mexico City)" userId="07a5b063-44a0-4f66-8f9d-20f5c2bfca9e" providerId="ADAL" clId="{626087A9-C11F-457B-A997-6AF28A3FD4EE}" dt="2024-11-12T18:27:11.262" v="787" actId="20577"/>
          <ac:spMkLst>
            <pc:docMk/>
            <pc:sldMk cId="2940608145" sldId="1448944315"/>
            <ac:spMk id="9" creationId="{39A0B415-21A3-40DD-B694-1E4EF260E3DD}"/>
          </ac:spMkLst>
        </pc:spChg>
        <pc:spChg chg="del">
          <ac:chgData name="Apreza, Carlos (Mexico City)" userId="07a5b063-44a0-4f66-8f9d-20f5c2bfca9e" providerId="ADAL" clId="{626087A9-C11F-457B-A997-6AF28A3FD4EE}" dt="2024-11-12T18:04:21.621" v="638" actId="478"/>
          <ac:spMkLst>
            <pc:docMk/>
            <pc:sldMk cId="2940608145" sldId="1448944315"/>
            <ac:spMk id="10" creationId="{E8EBFD33-2D07-2A71-CF18-C928FF3C18F5}"/>
          </ac:spMkLst>
        </pc:spChg>
        <pc:spChg chg="del">
          <ac:chgData name="Apreza, Carlos (Mexico City)" userId="07a5b063-44a0-4f66-8f9d-20f5c2bfca9e" providerId="ADAL" clId="{626087A9-C11F-457B-A997-6AF28A3FD4EE}" dt="2024-11-12T18:04:21.621" v="638" actId="478"/>
          <ac:spMkLst>
            <pc:docMk/>
            <pc:sldMk cId="2940608145" sldId="1448944315"/>
            <ac:spMk id="11" creationId="{5E9810B3-7A9D-3876-F79F-FC7F420C20D3}"/>
          </ac:spMkLst>
        </pc:spChg>
        <pc:spChg chg="del">
          <ac:chgData name="Apreza, Carlos (Mexico City)" userId="07a5b063-44a0-4f66-8f9d-20f5c2bfca9e" providerId="ADAL" clId="{626087A9-C11F-457B-A997-6AF28A3FD4EE}" dt="2024-11-12T18:04:21.621" v="638" actId="478"/>
          <ac:spMkLst>
            <pc:docMk/>
            <pc:sldMk cId="2940608145" sldId="1448944315"/>
            <ac:spMk id="12" creationId="{8A46F9C8-2830-7892-D5AE-F90AC146E870}"/>
          </ac:spMkLst>
        </pc:spChg>
        <pc:spChg chg="del">
          <ac:chgData name="Apreza, Carlos (Mexico City)" userId="07a5b063-44a0-4f66-8f9d-20f5c2bfca9e" providerId="ADAL" clId="{626087A9-C11F-457B-A997-6AF28A3FD4EE}" dt="2024-11-12T18:04:21.621" v="638" actId="478"/>
          <ac:spMkLst>
            <pc:docMk/>
            <pc:sldMk cId="2940608145" sldId="1448944315"/>
            <ac:spMk id="13" creationId="{1AF79DAB-1D5B-5BAA-1511-5207E2E0071A}"/>
          </ac:spMkLst>
        </pc:spChg>
        <pc:spChg chg="add mod topLvl">
          <ac:chgData name="Apreza, Carlos (Mexico City)" userId="07a5b063-44a0-4f66-8f9d-20f5c2bfca9e" providerId="ADAL" clId="{626087A9-C11F-457B-A997-6AF28A3FD4EE}" dt="2024-11-13T15:46:36.028" v="2949" actId="165"/>
          <ac:spMkLst>
            <pc:docMk/>
            <pc:sldMk cId="2940608145" sldId="1448944315"/>
            <ac:spMk id="15" creationId="{FB42EB51-6B76-AA6C-E11F-C5A87F460EED}"/>
          </ac:spMkLst>
        </pc:spChg>
        <pc:spChg chg="add mod">
          <ac:chgData name="Apreza, Carlos (Mexico City)" userId="07a5b063-44a0-4f66-8f9d-20f5c2bfca9e" providerId="ADAL" clId="{626087A9-C11F-457B-A997-6AF28A3FD4EE}" dt="2024-11-12T18:30:16.731" v="837" actId="1038"/>
          <ac:spMkLst>
            <pc:docMk/>
            <pc:sldMk cId="2940608145" sldId="1448944315"/>
            <ac:spMk id="20" creationId="{A335AE1F-E3AE-25F9-5025-DBF0825EB007}"/>
          </ac:spMkLst>
        </pc:spChg>
        <pc:spChg chg="add mod">
          <ac:chgData name="Apreza, Carlos (Mexico City)" userId="07a5b063-44a0-4f66-8f9d-20f5c2bfca9e" providerId="ADAL" clId="{626087A9-C11F-457B-A997-6AF28A3FD4EE}" dt="2024-11-12T18:31:02.281" v="1020" actId="1076"/>
          <ac:spMkLst>
            <pc:docMk/>
            <pc:sldMk cId="2940608145" sldId="1448944315"/>
            <ac:spMk id="22" creationId="{9169C226-15D6-E0CA-996A-F176EF590EFA}"/>
          </ac:spMkLst>
        </pc:spChg>
        <pc:spChg chg="add mod">
          <ac:chgData name="Apreza, Carlos (Mexico City)" userId="07a5b063-44a0-4f66-8f9d-20f5c2bfca9e" providerId="ADAL" clId="{626087A9-C11F-457B-A997-6AF28A3FD4EE}" dt="2024-11-12T18:32:25.585" v="1156" actId="1076"/>
          <ac:spMkLst>
            <pc:docMk/>
            <pc:sldMk cId="2940608145" sldId="1448944315"/>
            <ac:spMk id="25" creationId="{22FED9F4-971B-B488-230D-8AECE658FF36}"/>
          </ac:spMkLst>
        </pc:spChg>
        <pc:spChg chg="add mod">
          <ac:chgData name="Apreza, Carlos (Mexico City)" userId="07a5b063-44a0-4f66-8f9d-20f5c2bfca9e" providerId="ADAL" clId="{626087A9-C11F-457B-A997-6AF28A3FD4EE}" dt="2024-11-12T18:34:47.540" v="1206" actId="1037"/>
          <ac:spMkLst>
            <pc:docMk/>
            <pc:sldMk cId="2940608145" sldId="1448944315"/>
            <ac:spMk id="28" creationId="{7EC2D447-050C-6CE2-8587-70D2E7267AAD}"/>
          </ac:spMkLst>
        </pc:spChg>
        <pc:spChg chg="del mod topLvl">
          <ac:chgData name="Apreza, Carlos (Mexico City)" userId="07a5b063-44a0-4f66-8f9d-20f5c2bfca9e" providerId="ADAL" clId="{626087A9-C11F-457B-A997-6AF28A3FD4EE}" dt="2024-11-12T18:45:29.408" v="1530" actId="478"/>
          <ac:spMkLst>
            <pc:docMk/>
            <pc:sldMk cId="2940608145" sldId="1448944315"/>
            <ac:spMk id="31" creationId="{48072311-E2CD-088B-7709-2186010F1BDB}"/>
          </ac:spMkLst>
        </pc:spChg>
        <pc:spChg chg="add mod">
          <ac:chgData name="Apreza, Carlos (Mexico City)" userId="07a5b063-44a0-4f66-8f9d-20f5c2bfca9e" providerId="ADAL" clId="{626087A9-C11F-457B-A997-6AF28A3FD4EE}" dt="2024-11-12T18:38:27.783" v="1427" actId="1037"/>
          <ac:spMkLst>
            <pc:docMk/>
            <pc:sldMk cId="2940608145" sldId="1448944315"/>
            <ac:spMk id="32" creationId="{E9EA4E19-7198-D677-F366-82686E405F8C}"/>
          </ac:spMkLst>
        </pc:spChg>
        <pc:spChg chg="add mod">
          <ac:chgData name="Apreza, Carlos (Mexico City)" userId="07a5b063-44a0-4f66-8f9d-20f5c2bfca9e" providerId="ADAL" clId="{626087A9-C11F-457B-A997-6AF28A3FD4EE}" dt="2024-11-12T18:38:39.760" v="1465" actId="1036"/>
          <ac:spMkLst>
            <pc:docMk/>
            <pc:sldMk cId="2940608145" sldId="1448944315"/>
            <ac:spMk id="36" creationId="{CAAC1F9F-0EA5-482B-441A-29421941C2D3}"/>
          </ac:spMkLst>
        </pc:spChg>
        <pc:spChg chg="add mod">
          <ac:chgData name="Apreza, Carlos (Mexico City)" userId="07a5b063-44a0-4f66-8f9d-20f5c2bfca9e" providerId="ADAL" clId="{626087A9-C11F-457B-A997-6AF28A3FD4EE}" dt="2024-11-12T18:44:39.843" v="1526" actId="14100"/>
          <ac:spMkLst>
            <pc:docMk/>
            <pc:sldMk cId="2940608145" sldId="1448944315"/>
            <ac:spMk id="38" creationId="{48072311-E2CD-088B-7709-2186010F1BDB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43" creationId="{AF234203-C59E-42D8-BAC2-9AFDE7186F78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49" creationId="{F8544746-BEED-0973-8A06-E8BE9781874A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0" creationId="{FD4C5104-DA11-95E0-AD50-D06C1CBB20F1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1" creationId="{CC6D7BF5-61F4-3984-05A2-2DE3833B28F2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2" creationId="{F400CC30-4556-B968-BA07-9F40E97F7D6D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3" creationId="{06658632-0B67-9731-73E2-1CDAEA2F9268}"/>
          </ac:spMkLst>
        </pc:spChg>
        <pc:spChg chg="mod ord topLvl">
          <ac:chgData name="Apreza, Carlos (Mexico City)" userId="07a5b063-44a0-4f66-8f9d-20f5c2bfca9e" providerId="ADAL" clId="{626087A9-C11F-457B-A997-6AF28A3FD4EE}" dt="2024-11-12T19:26:57.744" v="1906"/>
          <ac:spMkLst>
            <pc:docMk/>
            <pc:sldMk cId="2940608145" sldId="1448944315"/>
            <ac:spMk id="54" creationId="{197D10DD-23A0-FB88-D36F-BD8B1EDE1523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5" creationId="{380FDBEC-FE82-5455-21F5-6E5E5C82306C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6" creationId="{962B08F4-4764-4C27-FF10-17072581EF31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7" creationId="{67902B0C-7059-8C7E-5DBB-D4FFC5685370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8" creationId="{5446FEF1-CDE3-86BB-227C-DC668CC61505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59" creationId="{527D0B65-0721-8F53-0BF4-2A5F82EA8089}"/>
          </ac:spMkLst>
        </pc:spChg>
        <pc:spChg chg="mod ord topLvl">
          <ac:chgData name="Apreza, Carlos (Mexico City)" userId="07a5b063-44a0-4f66-8f9d-20f5c2bfca9e" providerId="ADAL" clId="{626087A9-C11F-457B-A997-6AF28A3FD4EE}" dt="2024-11-12T18:39:42.831" v="1495" actId="166"/>
          <ac:spMkLst>
            <pc:docMk/>
            <pc:sldMk cId="2940608145" sldId="1448944315"/>
            <ac:spMk id="60" creationId="{3378EFE9-16BC-D071-C62A-DB05411935FA}"/>
          </ac:spMkLst>
        </pc:spChg>
        <pc:grpChg chg="del">
          <ac:chgData name="Apreza, Carlos (Mexico City)" userId="07a5b063-44a0-4f66-8f9d-20f5c2bfca9e" providerId="ADAL" clId="{626087A9-C11F-457B-A997-6AF28A3FD4EE}" dt="2024-11-12T18:04:35.497" v="639" actId="165"/>
          <ac:grpSpMkLst>
            <pc:docMk/>
            <pc:sldMk cId="2940608145" sldId="1448944315"/>
            <ac:grpSpMk id="3" creationId="{29EAB5C5-6F77-1F76-5EDE-FE649FD760B4}"/>
          </ac:grpSpMkLst>
        </pc:grpChg>
        <pc:grpChg chg="add del mod">
          <ac:chgData name="Apreza, Carlos (Mexico City)" userId="07a5b063-44a0-4f66-8f9d-20f5c2bfca9e" providerId="ADAL" clId="{626087A9-C11F-457B-A997-6AF28A3FD4EE}" dt="2024-11-12T18:24:23.356" v="708" actId="165"/>
          <ac:grpSpMkLst>
            <pc:docMk/>
            <pc:sldMk cId="2940608145" sldId="1448944315"/>
            <ac:grpSpMk id="14" creationId="{D7A92C0F-7B5E-421F-B27B-6F2DEEF676CE}"/>
          </ac:grpSpMkLst>
        </pc:grpChg>
        <pc:grpChg chg="del mod topLvl">
          <ac:chgData name="Apreza, Carlos (Mexico City)" userId="07a5b063-44a0-4f66-8f9d-20f5c2bfca9e" providerId="ADAL" clId="{626087A9-C11F-457B-A997-6AF28A3FD4EE}" dt="2024-11-12T18:04:56.255" v="640" actId="165"/>
          <ac:grpSpMkLst>
            <pc:docMk/>
            <pc:sldMk cId="2940608145" sldId="1448944315"/>
            <ac:grpSpMk id="33" creationId="{C658589D-4291-9FE6-11BA-32BE5CEF18DC}"/>
          </ac:grpSpMkLst>
        </pc:grpChg>
        <pc:grpChg chg="add del mod">
          <ac:chgData name="Apreza, Carlos (Mexico City)" userId="07a5b063-44a0-4f66-8f9d-20f5c2bfca9e" providerId="ADAL" clId="{626087A9-C11F-457B-A997-6AF28A3FD4EE}" dt="2024-11-13T15:46:36.028" v="2949" actId="165"/>
          <ac:grpSpMkLst>
            <pc:docMk/>
            <pc:sldMk cId="2940608145" sldId="1448944315"/>
            <ac:grpSpMk id="37" creationId="{94BB8D6A-7039-294E-3027-6B1065C4CAB4}"/>
          </ac:grpSpMkLst>
        </pc:grpChg>
        <pc:grpChg chg="del mod topLvl">
          <ac:chgData name="Apreza, Carlos (Mexico City)" userId="07a5b063-44a0-4f66-8f9d-20f5c2bfca9e" providerId="ADAL" clId="{626087A9-C11F-457B-A997-6AF28A3FD4EE}" dt="2024-11-12T18:05:08.236" v="641" actId="165"/>
          <ac:grpSpMkLst>
            <pc:docMk/>
            <pc:sldMk cId="2940608145" sldId="1448944315"/>
            <ac:grpSpMk id="44" creationId="{29F8766F-0D15-9152-4155-5FC365CEA117}"/>
          </ac:grpSpMkLst>
        </pc:grpChg>
        <pc:grpChg chg="del mod topLvl">
          <ac:chgData name="Apreza, Carlos (Mexico City)" userId="07a5b063-44a0-4f66-8f9d-20f5c2bfca9e" providerId="ADAL" clId="{626087A9-C11F-457B-A997-6AF28A3FD4EE}" dt="2024-11-12T18:05:08.236" v="641" actId="165"/>
          <ac:grpSpMkLst>
            <pc:docMk/>
            <pc:sldMk cId="2940608145" sldId="1448944315"/>
            <ac:grpSpMk id="45" creationId="{FA254FD3-C66D-B889-E592-B4AE7ED869D9}"/>
          </ac:grpSpMkLst>
        </pc:grpChg>
        <pc:grpChg chg="del mod topLvl">
          <ac:chgData name="Apreza, Carlos (Mexico City)" userId="07a5b063-44a0-4f66-8f9d-20f5c2bfca9e" providerId="ADAL" clId="{626087A9-C11F-457B-A997-6AF28A3FD4EE}" dt="2024-11-12T18:05:08.236" v="641" actId="165"/>
          <ac:grpSpMkLst>
            <pc:docMk/>
            <pc:sldMk cId="2940608145" sldId="1448944315"/>
            <ac:grpSpMk id="46" creationId="{FEF582CF-AA0B-454F-FD4B-C60AA5C11416}"/>
          </ac:grpSpMkLst>
        </pc:grpChg>
        <pc:grpChg chg="del mod topLvl">
          <ac:chgData name="Apreza, Carlos (Mexico City)" userId="07a5b063-44a0-4f66-8f9d-20f5c2bfca9e" providerId="ADAL" clId="{626087A9-C11F-457B-A997-6AF28A3FD4EE}" dt="2024-11-12T18:05:08.236" v="641" actId="165"/>
          <ac:grpSpMkLst>
            <pc:docMk/>
            <pc:sldMk cId="2940608145" sldId="1448944315"/>
            <ac:grpSpMk id="47" creationId="{E8CB9864-3ACC-E776-B6F4-989088403DAB}"/>
          </ac:grpSpMkLst>
        </pc:grpChg>
        <pc:grpChg chg="del mod topLvl">
          <ac:chgData name="Apreza, Carlos (Mexico City)" userId="07a5b063-44a0-4f66-8f9d-20f5c2bfca9e" providerId="ADAL" clId="{626087A9-C11F-457B-A997-6AF28A3FD4EE}" dt="2024-11-12T18:05:08.236" v="641" actId="165"/>
          <ac:grpSpMkLst>
            <pc:docMk/>
            <pc:sldMk cId="2940608145" sldId="1448944315"/>
            <ac:grpSpMk id="48" creationId="{86D90BF8-B6D8-58B5-AB97-FA01B73570C5}"/>
          </ac:grpSpMkLst>
        </pc:grpChg>
        <pc:graphicFrameChg chg="mod topLvl">
          <ac:chgData name="Apreza, Carlos (Mexico City)" userId="07a5b063-44a0-4f66-8f9d-20f5c2bfca9e" providerId="ADAL" clId="{626087A9-C11F-457B-A997-6AF28A3FD4EE}" dt="2024-11-13T15:46:36.028" v="2949" actId="165"/>
          <ac:graphicFrameMkLst>
            <pc:docMk/>
            <pc:sldMk cId="2940608145" sldId="1448944315"/>
            <ac:graphicFrameMk id="4" creationId="{988EBC95-22FD-8E6B-1A73-EF2AA4B02B11}"/>
          </ac:graphicFrameMkLst>
        </pc:graphicFrameChg>
        <pc:cxnChg chg="add mod">
          <ac:chgData name="Apreza, Carlos (Mexico City)" userId="07a5b063-44a0-4f66-8f9d-20f5c2bfca9e" providerId="ADAL" clId="{626087A9-C11F-457B-A997-6AF28A3FD4EE}" dt="2024-11-12T18:28:53.620" v="827" actId="1582"/>
          <ac:cxnSpMkLst>
            <pc:docMk/>
            <pc:sldMk cId="2940608145" sldId="1448944315"/>
            <ac:cxnSpMk id="17" creationId="{9C7F6637-7E5A-14B5-6A54-97A76E11D508}"/>
          </ac:cxnSpMkLst>
        </pc:cxnChg>
        <pc:cxnChg chg="add mod">
          <ac:chgData name="Apreza, Carlos (Mexico City)" userId="07a5b063-44a0-4f66-8f9d-20f5c2bfca9e" providerId="ADAL" clId="{626087A9-C11F-457B-A997-6AF28A3FD4EE}" dt="2024-11-12T18:28:53.620" v="827" actId="1582"/>
          <ac:cxnSpMkLst>
            <pc:docMk/>
            <pc:sldMk cId="2940608145" sldId="1448944315"/>
            <ac:cxnSpMk id="19" creationId="{12284677-0E7C-958B-B1D6-E8EB4F11C38B}"/>
          </ac:cxnSpMkLst>
        </pc:cxnChg>
        <pc:cxnChg chg="add mod">
          <ac:chgData name="Apreza, Carlos (Mexico City)" userId="07a5b063-44a0-4f66-8f9d-20f5c2bfca9e" providerId="ADAL" clId="{626087A9-C11F-457B-A997-6AF28A3FD4EE}" dt="2024-11-12T18:30:54.420" v="1018" actId="14100"/>
          <ac:cxnSpMkLst>
            <pc:docMk/>
            <pc:sldMk cId="2940608145" sldId="1448944315"/>
            <ac:cxnSpMk id="21" creationId="{6E64ED1E-5192-F21B-5F9D-1CCDE536B683}"/>
          </ac:cxnSpMkLst>
        </pc:cxnChg>
        <pc:cxnChg chg="add mod">
          <ac:chgData name="Apreza, Carlos (Mexico City)" userId="07a5b063-44a0-4f66-8f9d-20f5c2bfca9e" providerId="ADAL" clId="{626087A9-C11F-457B-A997-6AF28A3FD4EE}" dt="2024-11-12T18:33:13.731" v="1182" actId="1036"/>
          <ac:cxnSpMkLst>
            <pc:docMk/>
            <pc:sldMk cId="2940608145" sldId="1448944315"/>
            <ac:cxnSpMk id="23" creationId="{D79F6838-518E-C0DA-213E-58773312CFCF}"/>
          </ac:cxnSpMkLst>
        </pc:cxnChg>
        <pc:cxnChg chg="add mod">
          <ac:chgData name="Apreza, Carlos (Mexico City)" userId="07a5b063-44a0-4f66-8f9d-20f5c2bfca9e" providerId="ADAL" clId="{626087A9-C11F-457B-A997-6AF28A3FD4EE}" dt="2024-11-12T18:34:22.324" v="1199" actId="1036"/>
          <ac:cxnSpMkLst>
            <pc:docMk/>
            <pc:sldMk cId="2940608145" sldId="1448944315"/>
            <ac:cxnSpMk id="24" creationId="{92BF40DC-46FA-5266-285F-81E109990A21}"/>
          </ac:cxnSpMkLst>
        </pc:cxnChg>
        <pc:cxnChg chg="add mod">
          <ac:chgData name="Apreza, Carlos (Mexico City)" userId="07a5b063-44a0-4f66-8f9d-20f5c2bfca9e" providerId="ADAL" clId="{626087A9-C11F-457B-A997-6AF28A3FD4EE}" dt="2024-11-12T18:34:57.882" v="1237" actId="1036"/>
          <ac:cxnSpMkLst>
            <pc:docMk/>
            <pc:sldMk cId="2940608145" sldId="1448944315"/>
            <ac:cxnSpMk id="26" creationId="{4C1826B1-5FE4-2DF5-FE8E-B4D422F79BCA}"/>
          </ac:cxnSpMkLst>
        </pc:cxnChg>
        <pc:cxnChg chg="add mod">
          <ac:chgData name="Apreza, Carlos (Mexico City)" userId="07a5b063-44a0-4f66-8f9d-20f5c2bfca9e" providerId="ADAL" clId="{626087A9-C11F-457B-A997-6AF28A3FD4EE}" dt="2024-11-12T18:35:04.662" v="1263" actId="14100"/>
          <ac:cxnSpMkLst>
            <pc:docMk/>
            <pc:sldMk cId="2940608145" sldId="1448944315"/>
            <ac:cxnSpMk id="27" creationId="{158B5B1E-1ADA-2F77-BC50-90D05BD83889}"/>
          </ac:cxnSpMkLst>
        </pc:cxnChg>
        <pc:cxnChg chg="add mod">
          <ac:chgData name="Apreza, Carlos (Mexico City)" userId="07a5b063-44a0-4f66-8f9d-20f5c2bfca9e" providerId="ADAL" clId="{626087A9-C11F-457B-A997-6AF28A3FD4EE}" dt="2024-11-12T18:37:43.073" v="1406" actId="14100"/>
          <ac:cxnSpMkLst>
            <pc:docMk/>
            <pc:sldMk cId="2940608145" sldId="1448944315"/>
            <ac:cxnSpMk id="29" creationId="{FEEF631F-4B75-9B4B-040F-1F5BCF3F1E48}"/>
          </ac:cxnSpMkLst>
        </pc:cxnChg>
        <pc:cxnChg chg="add mod">
          <ac:chgData name="Apreza, Carlos (Mexico City)" userId="07a5b063-44a0-4f66-8f9d-20f5c2bfca9e" providerId="ADAL" clId="{626087A9-C11F-457B-A997-6AF28A3FD4EE}" dt="2024-11-12T18:37:36.263" v="1370" actId="14100"/>
          <ac:cxnSpMkLst>
            <pc:docMk/>
            <pc:sldMk cId="2940608145" sldId="1448944315"/>
            <ac:cxnSpMk id="30" creationId="{0D550B58-5C91-BF4B-7941-11CFFEF3B846}"/>
          </ac:cxnSpMkLst>
        </pc:cxnChg>
        <pc:cxnChg chg="add mod">
          <ac:chgData name="Apreza, Carlos (Mexico City)" userId="07a5b063-44a0-4f66-8f9d-20f5c2bfca9e" providerId="ADAL" clId="{626087A9-C11F-457B-A997-6AF28A3FD4EE}" dt="2024-11-12T18:38:45.021" v="1483" actId="14100"/>
          <ac:cxnSpMkLst>
            <pc:docMk/>
            <pc:sldMk cId="2940608145" sldId="1448944315"/>
            <ac:cxnSpMk id="34" creationId="{71766065-67CA-3983-6404-B80A04695339}"/>
          </ac:cxnSpMkLst>
        </pc:cxnChg>
        <pc:cxnChg chg="add mod">
          <ac:chgData name="Apreza, Carlos (Mexico City)" userId="07a5b063-44a0-4f66-8f9d-20f5c2bfca9e" providerId="ADAL" clId="{626087A9-C11F-457B-A997-6AF28A3FD4EE}" dt="2024-11-12T18:38:52.114" v="1494" actId="14100"/>
          <ac:cxnSpMkLst>
            <pc:docMk/>
            <pc:sldMk cId="2940608145" sldId="1448944315"/>
            <ac:cxnSpMk id="35" creationId="{D5B6F1B4-2E3D-29BE-7F71-609080D21DC4}"/>
          </ac:cxnSpMkLst>
        </pc:cxnChg>
      </pc:sldChg>
      <pc:sldChg chg="modSp add mod ord">
        <pc:chgData name="Apreza, Carlos (Mexico City)" userId="07a5b063-44a0-4f66-8f9d-20f5c2bfca9e" providerId="ADAL" clId="{626087A9-C11F-457B-A997-6AF28A3FD4EE}" dt="2024-11-12T19:06:14.953" v="1646" actId="14826"/>
        <pc:sldMkLst>
          <pc:docMk/>
          <pc:sldMk cId="360397166" sldId="1448944316"/>
        </pc:sldMkLst>
        <pc:spChg chg="mod">
          <ac:chgData name="Apreza, Carlos (Mexico City)" userId="07a5b063-44a0-4f66-8f9d-20f5c2bfca9e" providerId="ADAL" clId="{626087A9-C11F-457B-A997-6AF28A3FD4EE}" dt="2024-11-12T18:49:28.285" v="1598" actId="20577"/>
          <ac:spMkLst>
            <pc:docMk/>
            <pc:sldMk cId="360397166" sldId="1448944316"/>
            <ac:spMk id="4" creationId="{17BA2D66-59DA-0C3E-5EDD-CC310C3B3A32}"/>
          </ac:spMkLst>
        </pc:spChg>
        <pc:picChg chg="mod">
          <ac:chgData name="Apreza, Carlos (Mexico City)" userId="07a5b063-44a0-4f66-8f9d-20f5c2bfca9e" providerId="ADAL" clId="{626087A9-C11F-457B-A997-6AF28A3FD4EE}" dt="2024-11-12T19:06:14.953" v="1646" actId="14826"/>
          <ac:picMkLst>
            <pc:docMk/>
            <pc:sldMk cId="360397166" sldId="1448944316"/>
            <ac:picMk id="10" creationId="{65FB4018-CDC8-9395-DEC8-84CC0F181DE4}"/>
          </ac:picMkLst>
        </pc:picChg>
      </pc:sldChg>
      <pc:sldChg chg="addSp delSp modSp add mod modAnim">
        <pc:chgData name="Apreza, Carlos (Mexico City)" userId="07a5b063-44a0-4f66-8f9d-20f5c2bfca9e" providerId="ADAL" clId="{626087A9-C11F-457B-A997-6AF28A3FD4EE}" dt="2024-11-13T15:54:34.695" v="3005"/>
        <pc:sldMkLst>
          <pc:docMk/>
          <pc:sldMk cId="251038285" sldId="1448944317"/>
        </pc:sldMkLst>
        <pc:spChg chg="mod">
          <ac:chgData name="Apreza, Carlos (Mexico City)" userId="07a5b063-44a0-4f66-8f9d-20f5c2bfca9e" providerId="ADAL" clId="{626087A9-C11F-457B-A997-6AF28A3FD4EE}" dt="2024-11-13T15:50:45.330" v="2981" actId="164"/>
          <ac:spMkLst>
            <pc:docMk/>
            <pc:sldMk cId="251038285" sldId="1448944317"/>
            <ac:spMk id="3" creationId="{6C0F5CC5-F543-56B9-5D9C-AC6970275A43}"/>
          </ac:spMkLst>
        </pc:spChg>
        <pc:spChg chg="mod">
          <ac:chgData name="Apreza, Carlos (Mexico City)" userId="07a5b063-44a0-4f66-8f9d-20f5c2bfca9e" providerId="ADAL" clId="{626087A9-C11F-457B-A997-6AF28A3FD4EE}" dt="2024-11-13T15:50:45.330" v="2981" actId="164"/>
          <ac:spMkLst>
            <pc:docMk/>
            <pc:sldMk cId="251038285" sldId="1448944317"/>
            <ac:spMk id="5" creationId="{577324B5-29CE-D761-73BE-9DD81B791363}"/>
          </ac:spMkLst>
        </pc:spChg>
        <pc:spChg chg="mod">
          <ac:chgData name="Apreza, Carlos (Mexico City)" userId="07a5b063-44a0-4f66-8f9d-20f5c2bfca9e" providerId="ADAL" clId="{626087A9-C11F-457B-A997-6AF28A3FD4EE}" dt="2024-11-13T15:50:45.330" v="2981" actId="164"/>
          <ac:spMkLst>
            <pc:docMk/>
            <pc:sldMk cId="251038285" sldId="1448944317"/>
            <ac:spMk id="7" creationId="{8FCC90B1-091F-49FF-64EE-79C8812596A1}"/>
          </ac:spMkLst>
        </pc:spChg>
        <pc:spChg chg="add del mod topLvl">
          <ac:chgData name="Apreza, Carlos (Mexico City)" userId="07a5b063-44a0-4f66-8f9d-20f5c2bfca9e" providerId="ADAL" clId="{626087A9-C11F-457B-A997-6AF28A3FD4EE}" dt="2024-11-13T15:54:20.840" v="3003" actId="14100"/>
          <ac:spMkLst>
            <pc:docMk/>
            <pc:sldMk cId="251038285" sldId="1448944317"/>
            <ac:spMk id="15" creationId="{FB42EB51-6B76-AA6C-E11F-C5A87F460EED}"/>
          </ac:spMkLst>
        </pc:spChg>
        <pc:grpChg chg="add mod">
          <ac:chgData name="Apreza, Carlos (Mexico City)" userId="07a5b063-44a0-4f66-8f9d-20f5c2bfca9e" providerId="ADAL" clId="{626087A9-C11F-457B-A997-6AF28A3FD4EE}" dt="2024-11-13T15:50:17.409" v="2980" actId="164"/>
          <ac:grpSpMkLst>
            <pc:docMk/>
            <pc:sldMk cId="251038285" sldId="1448944317"/>
            <ac:grpSpMk id="8" creationId="{6265C756-3B51-459C-2F8A-1CA7E4CA924F}"/>
          </ac:grpSpMkLst>
        </pc:grpChg>
        <pc:grpChg chg="add mod ord">
          <ac:chgData name="Apreza, Carlos (Mexico City)" userId="07a5b063-44a0-4f66-8f9d-20f5c2bfca9e" providerId="ADAL" clId="{626087A9-C11F-457B-A997-6AF28A3FD4EE}" dt="2024-11-13T15:54:17.780" v="3002" actId="164"/>
          <ac:grpSpMkLst>
            <pc:docMk/>
            <pc:sldMk cId="251038285" sldId="1448944317"/>
            <ac:grpSpMk id="10" creationId="{0A6BAFF7-9240-F735-621D-D9E12DEC32B7}"/>
          </ac:grpSpMkLst>
        </pc:grpChg>
        <pc:grpChg chg="add mod">
          <ac:chgData name="Apreza, Carlos (Mexico City)" userId="07a5b063-44a0-4f66-8f9d-20f5c2bfca9e" providerId="ADAL" clId="{626087A9-C11F-457B-A997-6AF28A3FD4EE}" dt="2024-11-13T15:54:17.780" v="3002" actId="164"/>
          <ac:grpSpMkLst>
            <pc:docMk/>
            <pc:sldMk cId="251038285" sldId="1448944317"/>
            <ac:grpSpMk id="11" creationId="{F845F2B7-756E-0204-F9FF-C0A0FE31E1CE}"/>
          </ac:grpSpMkLst>
        </pc:grpChg>
        <pc:grpChg chg="del mod">
          <ac:chgData name="Apreza, Carlos (Mexico City)" userId="07a5b063-44a0-4f66-8f9d-20f5c2bfca9e" providerId="ADAL" clId="{626087A9-C11F-457B-A997-6AF28A3FD4EE}" dt="2024-11-13T15:48:15.639" v="2956" actId="165"/>
          <ac:grpSpMkLst>
            <pc:docMk/>
            <pc:sldMk cId="251038285" sldId="1448944317"/>
            <ac:grpSpMk id="37" creationId="{94BB8D6A-7039-294E-3027-6B1065C4CAB4}"/>
          </ac:grpSpMkLst>
        </pc:grpChg>
        <pc:graphicFrameChg chg="mod topLvl">
          <ac:chgData name="Apreza, Carlos (Mexico City)" userId="07a5b063-44a0-4f66-8f9d-20f5c2bfca9e" providerId="ADAL" clId="{626087A9-C11F-457B-A997-6AF28A3FD4EE}" dt="2024-11-13T15:50:45.330" v="2981" actId="164"/>
          <ac:graphicFrameMkLst>
            <pc:docMk/>
            <pc:sldMk cId="251038285" sldId="1448944317"/>
            <ac:graphicFrameMk id="4" creationId="{988EBC95-22FD-8E6B-1A73-EF2AA4B02B11}"/>
          </ac:graphicFrameMkLst>
        </pc:graphicFrameChg>
      </pc:sldChg>
      <pc:sldChg chg="delSp add del">
        <pc:chgData name="Apreza, Carlos (Mexico City)" userId="07a5b063-44a0-4f66-8f9d-20f5c2bfca9e" providerId="ADAL" clId="{626087A9-C11F-457B-A997-6AF28A3FD4EE}" dt="2024-11-12T19:22:57.525" v="1888" actId="47"/>
        <pc:sldMkLst>
          <pc:docMk/>
          <pc:sldMk cId="3431674905" sldId="1448944317"/>
        </pc:sldMkLst>
        <pc:spChg chg="del">
          <ac:chgData name="Apreza, Carlos (Mexico City)" userId="07a5b063-44a0-4f66-8f9d-20f5c2bfca9e" providerId="ADAL" clId="{626087A9-C11F-457B-A997-6AF28A3FD4EE}" dt="2024-11-12T19:13:45.795" v="1673" actId="21"/>
          <ac:spMkLst>
            <pc:docMk/>
            <pc:sldMk cId="3431674905" sldId="1448944317"/>
            <ac:spMk id="38" creationId="{2D7DEE2D-14D0-05FE-720D-2506C0635AA3}"/>
          </ac:spMkLst>
        </pc:spChg>
        <pc:spChg chg="del">
          <ac:chgData name="Apreza, Carlos (Mexico City)" userId="07a5b063-44a0-4f66-8f9d-20f5c2bfca9e" providerId="ADAL" clId="{626087A9-C11F-457B-A997-6AF28A3FD4EE}" dt="2024-11-12T19:13:45.795" v="1673" actId="21"/>
          <ac:spMkLst>
            <pc:docMk/>
            <pc:sldMk cId="3431674905" sldId="1448944317"/>
            <ac:spMk id="39" creationId="{173F1F38-FC0E-61A9-4112-1FD976DDE59B}"/>
          </ac:spMkLst>
        </pc:spChg>
        <pc:spChg chg="del">
          <ac:chgData name="Apreza, Carlos (Mexico City)" userId="07a5b063-44a0-4f66-8f9d-20f5c2bfca9e" providerId="ADAL" clId="{626087A9-C11F-457B-A997-6AF28A3FD4EE}" dt="2024-11-12T19:13:45.795" v="1673" actId="21"/>
          <ac:spMkLst>
            <pc:docMk/>
            <pc:sldMk cId="3431674905" sldId="1448944317"/>
            <ac:spMk id="42" creationId="{06336A45-DBFA-4325-46F5-26CA42F40AA6}"/>
          </ac:spMkLst>
        </pc:spChg>
        <pc:spChg chg="del">
          <ac:chgData name="Apreza, Carlos (Mexico City)" userId="07a5b063-44a0-4f66-8f9d-20f5c2bfca9e" providerId="ADAL" clId="{626087A9-C11F-457B-A997-6AF28A3FD4EE}" dt="2024-11-12T19:13:45.795" v="1673" actId="21"/>
          <ac:spMkLst>
            <pc:docMk/>
            <pc:sldMk cId="3431674905" sldId="1448944317"/>
            <ac:spMk id="46" creationId="{FCA1347F-4EA2-6BC1-5F30-CD2ACAB844ED}"/>
          </ac:spMkLst>
        </pc:spChg>
        <pc:spChg chg="del">
          <ac:chgData name="Apreza, Carlos (Mexico City)" userId="07a5b063-44a0-4f66-8f9d-20f5c2bfca9e" providerId="ADAL" clId="{626087A9-C11F-457B-A997-6AF28A3FD4EE}" dt="2024-11-12T19:13:45.795" v="1673" actId="21"/>
          <ac:spMkLst>
            <pc:docMk/>
            <pc:sldMk cId="3431674905" sldId="1448944317"/>
            <ac:spMk id="48" creationId="{A96C554F-645B-23B5-089E-5384687F2D28}"/>
          </ac:spMkLst>
        </pc:spChg>
        <pc:spChg chg="del">
          <ac:chgData name="Apreza, Carlos (Mexico City)" userId="07a5b063-44a0-4f66-8f9d-20f5c2bfca9e" providerId="ADAL" clId="{626087A9-C11F-457B-A997-6AF28A3FD4EE}" dt="2024-11-12T19:13:45.795" v="1673" actId="21"/>
          <ac:spMkLst>
            <pc:docMk/>
            <pc:sldMk cId="3431674905" sldId="1448944317"/>
            <ac:spMk id="49" creationId="{D5B49EED-1524-525A-9C8F-4F562EDA0B65}"/>
          </ac:spMkLst>
        </pc:spChg>
        <pc:cxnChg chg="del">
          <ac:chgData name="Apreza, Carlos (Mexico City)" userId="07a5b063-44a0-4f66-8f9d-20f5c2bfca9e" providerId="ADAL" clId="{626087A9-C11F-457B-A997-6AF28A3FD4EE}" dt="2024-11-12T19:13:45.795" v="1673" actId="21"/>
          <ac:cxnSpMkLst>
            <pc:docMk/>
            <pc:sldMk cId="3431674905" sldId="1448944317"/>
            <ac:cxnSpMk id="40" creationId="{008826E3-0610-043C-9B25-47E4CD674C66}"/>
          </ac:cxnSpMkLst>
        </pc:cxnChg>
        <pc:cxnChg chg="del">
          <ac:chgData name="Apreza, Carlos (Mexico City)" userId="07a5b063-44a0-4f66-8f9d-20f5c2bfca9e" providerId="ADAL" clId="{626087A9-C11F-457B-A997-6AF28A3FD4EE}" dt="2024-11-12T19:13:45.795" v="1673" actId="21"/>
          <ac:cxnSpMkLst>
            <pc:docMk/>
            <pc:sldMk cId="3431674905" sldId="1448944317"/>
            <ac:cxnSpMk id="41" creationId="{01395FD4-4456-CBCC-D953-ACC97F18AC1B}"/>
          </ac:cxnSpMkLst>
        </pc:cxnChg>
      </pc:sldChg>
      <pc:sldChg chg="add">
        <pc:chgData name="Apreza, Carlos (Mexico City)" userId="07a5b063-44a0-4f66-8f9d-20f5c2bfca9e" providerId="ADAL" clId="{626087A9-C11F-457B-A997-6AF28A3FD4EE}" dt="2024-11-13T17:04:11.108" v="3011" actId="2890"/>
        <pc:sldMkLst>
          <pc:docMk/>
          <pc:sldMk cId="3394544479" sldId="1448944318"/>
        </pc:sldMkLst>
      </pc:sldChg>
    </pc:docChg>
  </pc:docChgLst>
  <pc:docChgLst>
    <pc:chgData name="Apreza, Carlos (Mexico City)" userId="07a5b063-44a0-4f66-8f9d-20f5c2bfca9e" providerId="ADAL" clId="{396E22FC-C9EE-4123-8E81-1C9E5F7E3F8C}"/>
    <pc:docChg chg="undo redo custSel addSld delSld modSld sldOrd">
      <pc:chgData name="Apreza, Carlos (Mexico City)" userId="07a5b063-44a0-4f66-8f9d-20f5c2bfca9e" providerId="ADAL" clId="{396E22FC-C9EE-4123-8E81-1C9E5F7E3F8C}" dt="2024-10-22T21:01:02.917" v="5482" actId="14826"/>
      <pc:docMkLst>
        <pc:docMk/>
      </pc:docMkLst>
      <pc:sldChg chg="addSp delSp modSp add mod">
        <pc:chgData name="Apreza, Carlos (Mexico City)" userId="07a5b063-44a0-4f66-8f9d-20f5c2bfca9e" providerId="ADAL" clId="{396E22FC-C9EE-4123-8E81-1C9E5F7E3F8C}" dt="2024-10-15T17:46:22.939" v="1908"/>
        <pc:sldMkLst>
          <pc:docMk/>
          <pc:sldMk cId="2797400525" sldId="341"/>
        </pc:sldMkLst>
        <pc:spChg chg="mod">
          <ac:chgData name="Apreza, Carlos (Mexico City)" userId="07a5b063-44a0-4f66-8f9d-20f5c2bfca9e" providerId="ADAL" clId="{396E22FC-C9EE-4123-8E81-1C9E5F7E3F8C}" dt="2024-10-15T17:46:18.239" v="1907" actId="404"/>
          <ac:spMkLst>
            <pc:docMk/>
            <pc:sldMk cId="2797400525" sldId="341"/>
            <ac:spMk id="4" creationId="{17BA2D66-59DA-0C3E-5EDD-CC310C3B3A32}"/>
          </ac:spMkLst>
        </pc:spChg>
        <pc:spChg chg="del">
          <ac:chgData name="Apreza, Carlos (Mexico City)" userId="07a5b063-44a0-4f66-8f9d-20f5c2bfca9e" providerId="ADAL" clId="{396E22FC-C9EE-4123-8E81-1C9E5F7E3F8C}" dt="2024-10-15T17:46:13.082" v="1905" actId="478"/>
          <ac:spMkLst>
            <pc:docMk/>
            <pc:sldMk cId="2797400525" sldId="341"/>
            <ac:spMk id="5" creationId="{746D2A6F-A48A-306E-861F-BE65A7B444C6}"/>
          </ac:spMkLst>
        </pc:spChg>
        <pc:spChg chg="del">
          <ac:chgData name="Apreza, Carlos (Mexico City)" userId="07a5b063-44a0-4f66-8f9d-20f5c2bfca9e" providerId="ADAL" clId="{396E22FC-C9EE-4123-8E81-1C9E5F7E3F8C}" dt="2024-10-15T17:46:12.066" v="1904" actId="478"/>
          <ac:spMkLst>
            <pc:docMk/>
            <pc:sldMk cId="2797400525" sldId="341"/>
            <ac:spMk id="6" creationId="{426D15CB-3F40-AC59-7D82-A8A4200A6B98}"/>
          </ac:spMkLst>
        </pc:spChg>
        <pc:spChg chg="del">
          <ac:chgData name="Apreza, Carlos (Mexico City)" userId="07a5b063-44a0-4f66-8f9d-20f5c2bfca9e" providerId="ADAL" clId="{396E22FC-C9EE-4123-8E81-1C9E5F7E3F8C}" dt="2024-10-15T17:46:11.042" v="1903" actId="478"/>
          <ac:spMkLst>
            <pc:docMk/>
            <pc:sldMk cId="2797400525" sldId="341"/>
            <ac:spMk id="7" creationId="{425CEDE3-34A7-02F9-A36E-35C04CFF16B5}"/>
          </ac:spMkLst>
        </pc:spChg>
        <pc:spChg chg="add mod">
          <ac:chgData name="Apreza, Carlos (Mexico City)" userId="07a5b063-44a0-4f66-8f9d-20f5c2bfca9e" providerId="ADAL" clId="{396E22FC-C9EE-4123-8E81-1C9E5F7E3F8C}" dt="2024-10-15T17:45:55.950" v="1898" actId="478"/>
          <ac:spMkLst>
            <pc:docMk/>
            <pc:sldMk cId="2797400525" sldId="341"/>
            <ac:spMk id="8" creationId="{7E4B33F8-78B6-AABD-3B1C-EB7781B1CFF2}"/>
          </ac:spMkLst>
        </pc:spChg>
        <pc:picChg chg="del">
          <ac:chgData name="Apreza, Carlos (Mexico City)" userId="07a5b063-44a0-4f66-8f9d-20f5c2bfca9e" providerId="ADAL" clId="{396E22FC-C9EE-4123-8E81-1C9E5F7E3F8C}" dt="2024-10-15T17:45:55.950" v="1898" actId="478"/>
          <ac:picMkLst>
            <pc:docMk/>
            <pc:sldMk cId="2797400525" sldId="341"/>
            <ac:picMk id="9" creationId="{6D3261C4-A43D-2CD2-FB20-0833EFEF002A}"/>
          </ac:picMkLst>
        </pc:picChg>
        <pc:picChg chg="add mod">
          <ac:chgData name="Apreza, Carlos (Mexico City)" userId="07a5b063-44a0-4f66-8f9d-20f5c2bfca9e" providerId="ADAL" clId="{396E22FC-C9EE-4123-8E81-1C9E5F7E3F8C}" dt="2024-10-15T17:46:22.939" v="1908"/>
          <ac:picMkLst>
            <pc:docMk/>
            <pc:sldMk cId="2797400525" sldId="341"/>
            <ac:picMk id="10" creationId="{65FB4018-CDC8-9395-DEC8-84CC0F181DE4}"/>
          </ac:picMkLst>
        </pc:picChg>
      </pc:sldChg>
      <pc:sldChg chg="addSp delSp modSp mod">
        <pc:chgData name="Apreza, Carlos (Mexico City)" userId="07a5b063-44a0-4f66-8f9d-20f5c2bfca9e" providerId="ADAL" clId="{396E22FC-C9EE-4123-8E81-1C9E5F7E3F8C}" dt="2024-10-22T20:57:00.633" v="5442" actId="1076"/>
        <pc:sldMkLst>
          <pc:docMk/>
          <pc:sldMk cId="2009444838" sldId="342"/>
        </pc:sldMkLst>
        <pc:spChg chg="mod">
          <ac:chgData name="Apreza, Carlos (Mexico City)" userId="07a5b063-44a0-4f66-8f9d-20f5c2bfca9e" providerId="ADAL" clId="{396E22FC-C9EE-4123-8E81-1C9E5F7E3F8C}" dt="2024-10-22T20:54:59.711" v="5390" actId="1036"/>
          <ac:spMkLst>
            <pc:docMk/>
            <pc:sldMk cId="2009444838" sldId="342"/>
            <ac:spMk id="5" creationId="{C6C1B95A-D2A4-9184-2831-17D53EB3D7B4}"/>
          </ac:spMkLst>
        </pc:spChg>
        <pc:spChg chg="del">
          <ac:chgData name="Apreza, Carlos (Mexico City)" userId="07a5b063-44a0-4f66-8f9d-20f5c2bfca9e" providerId="ADAL" clId="{396E22FC-C9EE-4123-8E81-1C9E5F7E3F8C}" dt="2024-10-22T20:49:10.540" v="5295" actId="478"/>
          <ac:spMkLst>
            <pc:docMk/>
            <pc:sldMk cId="2009444838" sldId="342"/>
            <ac:spMk id="8" creationId="{18416622-BE5D-0F6C-3EE4-E8F3BCE20D00}"/>
          </ac:spMkLst>
        </pc:spChg>
        <pc:spChg chg="del mod">
          <ac:chgData name="Apreza, Carlos (Mexico City)" userId="07a5b063-44a0-4f66-8f9d-20f5c2bfca9e" providerId="ADAL" clId="{396E22FC-C9EE-4123-8E81-1C9E5F7E3F8C}" dt="2024-10-22T20:49:24.652" v="5299" actId="478"/>
          <ac:spMkLst>
            <pc:docMk/>
            <pc:sldMk cId="2009444838" sldId="342"/>
            <ac:spMk id="9" creationId="{39A0B415-21A3-40DD-B694-1E4EF260E3DD}"/>
          </ac:spMkLst>
        </pc:spChg>
        <pc:spChg chg="del">
          <ac:chgData name="Apreza, Carlos (Mexico City)" userId="07a5b063-44a0-4f66-8f9d-20f5c2bfca9e" providerId="ADAL" clId="{396E22FC-C9EE-4123-8E81-1C9E5F7E3F8C}" dt="2024-10-22T20:48:15.273" v="5279" actId="478"/>
          <ac:spMkLst>
            <pc:docMk/>
            <pc:sldMk cId="2009444838" sldId="342"/>
            <ac:spMk id="11" creationId="{C845D66B-EF96-C0AF-F5F4-708FD2BE7E42}"/>
          </ac:spMkLst>
        </pc:spChg>
        <pc:spChg chg="add mod">
          <ac:chgData name="Apreza, Carlos (Mexico City)" userId="07a5b063-44a0-4f66-8f9d-20f5c2bfca9e" providerId="ADAL" clId="{396E22FC-C9EE-4123-8E81-1C9E5F7E3F8C}" dt="2024-10-22T20:49:01.276" v="5293" actId="20577"/>
          <ac:spMkLst>
            <pc:docMk/>
            <pc:sldMk cId="2009444838" sldId="342"/>
            <ac:spMk id="12" creationId="{952D4D74-F277-62EB-B994-5B728C10ABDF}"/>
          </ac:spMkLst>
        </pc:spChg>
        <pc:spChg chg="add mod">
          <ac:chgData name="Apreza, Carlos (Mexico City)" userId="07a5b063-44a0-4f66-8f9d-20f5c2bfca9e" providerId="ADAL" clId="{396E22FC-C9EE-4123-8E81-1C9E5F7E3F8C}" dt="2024-10-22T20:48:11.567" v="5278" actId="20577"/>
          <ac:spMkLst>
            <pc:docMk/>
            <pc:sldMk cId="2009444838" sldId="342"/>
            <ac:spMk id="14" creationId="{B36C5518-4FFA-585A-46D2-D264BC448ADE}"/>
          </ac:spMkLst>
        </pc:spChg>
        <pc:spChg chg="add del mod">
          <ac:chgData name="Apreza, Carlos (Mexico City)" userId="07a5b063-44a0-4f66-8f9d-20f5c2bfca9e" providerId="ADAL" clId="{396E22FC-C9EE-4123-8E81-1C9E5F7E3F8C}" dt="2024-10-22T20:49:26.842" v="5300" actId="478"/>
          <ac:spMkLst>
            <pc:docMk/>
            <pc:sldMk cId="2009444838" sldId="342"/>
            <ac:spMk id="16" creationId="{44F6DC04-D095-A66D-7844-5925A17DCAD8}"/>
          </ac:spMkLst>
        </pc:spChg>
        <pc:graphicFrameChg chg="del mod modGraphic">
          <ac:chgData name="Apreza, Carlos (Mexico City)" userId="07a5b063-44a0-4f66-8f9d-20f5c2bfca9e" providerId="ADAL" clId="{396E22FC-C9EE-4123-8E81-1C9E5F7E3F8C}" dt="2024-10-22T20:52:09.423" v="5340" actId="478"/>
          <ac:graphicFrameMkLst>
            <pc:docMk/>
            <pc:sldMk cId="2009444838" sldId="342"/>
            <ac:graphicFrameMk id="3" creationId="{0946A557-B0D7-AC25-0FC6-A9ACD6ACE9CF}"/>
          </ac:graphicFrameMkLst>
        </pc:graphicFrameChg>
        <pc:graphicFrameChg chg="del">
          <ac:chgData name="Apreza, Carlos (Mexico City)" userId="07a5b063-44a0-4f66-8f9d-20f5c2bfca9e" providerId="ADAL" clId="{396E22FC-C9EE-4123-8E81-1C9E5F7E3F8C}" dt="2024-10-22T20:48:27.582" v="5290" actId="21"/>
          <ac:graphicFrameMkLst>
            <pc:docMk/>
            <pc:sldMk cId="2009444838" sldId="342"/>
            <ac:graphicFrameMk id="7" creationId="{6B014452-4C33-FA70-F562-B3D2ABE16C21}"/>
          </ac:graphicFrameMkLst>
        </pc:graphicFrameChg>
        <pc:graphicFrameChg chg="add mod modGraphic">
          <ac:chgData name="Apreza, Carlos (Mexico City)" userId="07a5b063-44a0-4f66-8f9d-20f5c2bfca9e" providerId="ADAL" clId="{396E22FC-C9EE-4123-8E81-1C9E5F7E3F8C}" dt="2024-10-22T20:56:02.021" v="5403" actId="1076"/>
          <ac:graphicFrameMkLst>
            <pc:docMk/>
            <pc:sldMk cId="2009444838" sldId="342"/>
            <ac:graphicFrameMk id="17" creationId="{E4E6512F-5976-827E-5E76-DC24F404E440}"/>
          </ac:graphicFrameMkLst>
        </pc:graphicFrameChg>
        <pc:picChg chg="del">
          <ac:chgData name="Apreza, Carlos (Mexico City)" userId="07a5b063-44a0-4f66-8f9d-20f5c2bfca9e" providerId="ADAL" clId="{396E22FC-C9EE-4123-8E81-1C9E5F7E3F8C}" dt="2024-10-22T20:49:13.930" v="5296" actId="478"/>
          <ac:picMkLst>
            <pc:docMk/>
            <pc:sldMk cId="2009444838" sldId="342"/>
            <ac:picMk id="10" creationId="{F9345A86-B023-A820-4C27-408223D978CF}"/>
          </ac:picMkLst>
        </pc:picChg>
        <pc:picChg chg="del">
          <ac:chgData name="Apreza, Carlos (Mexico City)" userId="07a5b063-44a0-4f66-8f9d-20f5c2bfca9e" providerId="ADAL" clId="{396E22FC-C9EE-4123-8E81-1C9E5F7E3F8C}" dt="2024-10-22T20:49:08.151" v="5294" actId="478"/>
          <ac:picMkLst>
            <pc:docMk/>
            <pc:sldMk cId="2009444838" sldId="342"/>
            <ac:picMk id="13" creationId="{AD73B46F-02C7-C98C-C71A-7D3C5F43460E}"/>
          </ac:picMkLst>
        </pc:picChg>
        <pc:picChg chg="add mod">
          <ac:chgData name="Apreza, Carlos (Mexico City)" userId="07a5b063-44a0-4f66-8f9d-20f5c2bfca9e" providerId="ADAL" clId="{396E22FC-C9EE-4123-8E81-1C9E5F7E3F8C}" dt="2024-10-22T20:55:52.677" v="5400" actId="1036"/>
          <ac:picMkLst>
            <pc:docMk/>
            <pc:sldMk cId="2009444838" sldId="342"/>
            <ac:picMk id="19" creationId="{D0422962-16CF-FFBD-32B9-490CB3277EC8}"/>
          </ac:picMkLst>
        </pc:picChg>
        <pc:picChg chg="add mod">
          <ac:chgData name="Apreza, Carlos (Mexico City)" userId="07a5b063-44a0-4f66-8f9d-20f5c2bfca9e" providerId="ADAL" clId="{396E22FC-C9EE-4123-8E81-1C9E5F7E3F8C}" dt="2024-10-22T20:56:18.253" v="5436" actId="1035"/>
          <ac:picMkLst>
            <pc:docMk/>
            <pc:sldMk cId="2009444838" sldId="342"/>
            <ac:picMk id="20" creationId="{7346F128-9A6D-EB53-01CC-81BC312C2E5F}"/>
          </ac:picMkLst>
        </pc:picChg>
        <pc:picChg chg="add mod">
          <ac:chgData name="Apreza, Carlos (Mexico City)" userId="07a5b063-44a0-4f66-8f9d-20f5c2bfca9e" providerId="ADAL" clId="{396E22FC-C9EE-4123-8E81-1C9E5F7E3F8C}" dt="2024-10-22T20:56:30.033" v="5438" actId="1076"/>
          <ac:picMkLst>
            <pc:docMk/>
            <pc:sldMk cId="2009444838" sldId="342"/>
            <ac:picMk id="21" creationId="{53393833-9596-96B1-D931-1F5B6A138C5F}"/>
          </ac:picMkLst>
        </pc:picChg>
        <pc:picChg chg="add mod">
          <ac:chgData name="Apreza, Carlos (Mexico City)" userId="07a5b063-44a0-4f66-8f9d-20f5c2bfca9e" providerId="ADAL" clId="{396E22FC-C9EE-4123-8E81-1C9E5F7E3F8C}" dt="2024-10-22T20:56:41.283" v="5440" actId="1076"/>
          <ac:picMkLst>
            <pc:docMk/>
            <pc:sldMk cId="2009444838" sldId="342"/>
            <ac:picMk id="22" creationId="{43A20ACC-ED47-FB90-4B0E-29805C577273}"/>
          </ac:picMkLst>
        </pc:picChg>
        <pc:picChg chg="add mod">
          <ac:chgData name="Apreza, Carlos (Mexico City)" userId="07a5b063-44a0-4f66-8f9d-20f5c2bfca9e" providerId="ADAL" clId="{396E22FC-C9EE-4123-8E81-1C9E5F7E3F8C}" dt="2024-10-22T20:56:41.283" v="5440" actId="1076"/>
          <ac:picMkLst>
            <pc:docMk/>
            <pc:sldMk cId="2009444838" sldId="342"/>
            <ac:picMk id="23" creationId="{BA000B50-F7A5-B9ED-F567-87CAD294E663}"/>
          </ac:picMkLst>
        </pc:picChg>
        <pc:picChg chg="add mod">
          <ac:chgData name="Apreza, Carlos (Mexico City)" userId="07a5b063-44a0-4f66-8f9d-20f5c2bfca9e" providerId="ADAL" clId="{396E22FC-C9EE-4123-8E81-1C9E5F7E3F8C}" dt="2024-10-22T20:57:00.633" v="5442" actId="1076"/>
          <ac:picMkLst>
            <pc:docMk/>
            <pc:sldMk cId="2009444838" sldId="342"/>
            <ac:picMk id="24" creationId="{CCCC9603-1C55-2ADA-6A3A-2561C1F6C21C}"/>
          </ac:picMkLst>
        </pc:picChg>
        <pc:picChg chg="add mod">
          <ac:chgData name="Apreza, Carlos (Mexico City)" userId="07a5b063-44a0-4f66-8f9d-20f5c2bfca9e" providerId="ADAL" clId="{396E22FC-C9EE-4123-8E81-1C9E5F7E3F8C}" dt="2024-10-22T20:57:00.633" v="5442" actId="1076"/>
          <ac:picMkLst>
            <pc:docMk/>
            <pc:sldMk cId="2009444838" sldId="342"/>
            <ac:picMk id="25" creationId="{FF19005E-94A2-141D-36B0-BA64206804FB}"/>
          </ac:picMkLst>
        </pc:picChg>
        <pc:picChg chg="add mod">
          <ac:chgData name="Apreza, Carlos (Mexico City)" userId="07a5b063-44a0-4f66-8f9d-20f5c2bfca9e" providerId="ADAL" clId="{396E22FC-C9EE-4123-8E81-1C9E5F7E3F8C}" dt="2024-10-22T20:57:00.633" v="5442" actId="1076"/>
          <ac:picMkLst>
            <pc:docMk/>
            <pc:sldMk cId="2009444838" sldId="342"/>
            <ac:picMk id="26" creationId="{C8245D34-21A6-3739-F4E8-7DDDE3886E33}"/>
          </ac:picMkLst>
        </pc:picChg>
        <pc:picChg chg="add mod">
          <ac:chgData name="Apreza, Carlos (Mexico City)" userId="07a5b063-44a0-4f66-8f9d-20f5c2bfca9e" providerId="ADAL" clId="{396E22FC-C9EE-4123-8E81-1C9E5F7E3F8C}" dt="2024-10-22T20:57:00.633" v="5442" actId="1076"/>
          <ac:picMkLst>
            <pc:docMk/>
            <pc:sldMk cId="2009444838" sldId="342"/>
            <ac:picMk id="27" creationId="{4CD9A795-ADE6-CA08-5D46-957D71C6DC8B}"/>
          </ac:picMkLst>
        </pc:picChg>
      </pc:sldChg>
      <pc:sldChg chg="delSp del mod">
        <pc:chgData name="Apreza, Carlos (Mexico City)" userId="07a5b063-44a0-4f66-8f9d-20f5c2bfca9e" providerId="ADAL" clId="{396E22FC-C9EE-4123-8E81-1C9E5F7E3F8C}" dt="2024-10-22T20:57:40.823" v="5458" actId="47"/>
        <pc:sldMkLst>
          <pc:docMk/>
          <pc:sldMk cId="2260913561" sldId="357"/>
        </pc:sldMkLst>
        <pc:graphicFrameChg chg="del">
          <ac:chgData name="Apreza, Carlos (Mexico City)" userId="07a5b063-44a0-4f66-8f9d-20f5c2bfca9e" providerId="ADAL" clId="{396E22FC-C9EE-4123-8E81-1C9E5F7E3F8C}" dt="2024-10-22T20:57:19.171" v="5453" actId="478"/>
          <ac:graphicFrameMkLst>
            <pc:docMk/>
            <pc:sldMk cId="2260913561" sldId="357"/>
            <ac:graphicFrameMk id="3" creationId="{0946A557-B0D7-AC25-0FC6-A9ACD6ACE9CF}"/>
          </ac:graphicFrameMkLst>
        </pc:graphicFrameChg>
        <pc:picChg chg="del">
          <ac:chgData name="Apreza, Carlos (Mexico City)" userId="07a5b063-44a0-4f66-8f9d-20f5c2bfca9e" providerId="ADAL" clId="{396E22FC-C9EE-4123-8E81-1C9E5F7E3F8C}" dt="2024-10-22T20:57:20.466" v="5454" actId="478"/>
          <ac:picMkLst>
            <pc:docMk/>
            <pc:sldMk cId="2260913561" sldId="357"/>
            <ac:picMk id="10" creationId="{F9345A86-B023-A820-4C27-408223D978CF}"/>
          </ac:picMkLst>
        </pc:picChg>
      </pc:sldChg>
      <pc:sldChg chg="modSp add del mod">
        <pc:chgData name="Apreza, Carlos (Mexico City)" userId="07a5b063-44a0-4f66-8f9d-20f5c2bfca9e" providerId="ADAL" clId="{396E22FC-C9EE-4123-8E81-1C9E5F7E3F8C}" dt="2024-10-15T17:08:27.365" v="1313" actId="47"/>
        <pc:sldMkLst>
          <pc:docMk/>
          <pc:sldMk cId="3713827370" sldId="359"/>
        </pc:sldMkLst>
        <pc:picChg chg="mod modCrop">
          <ac:chgData name="Apreza, Carlos (Mexico City)" userId="07a5b063-44a0-4f66-8f9d-20f5c2bfca9e" providerId="ADAL" clId="{396E22FC-C9EE-4123-8E81-1C9E5F7E3F8C}" dt="2024-10-15T17:07:41.296" v="1310" actId="18131"/>
          <ac:picMkLst>
            <pc:docMk/>
            <pc:sldMk cId="3713827370" sldId="359"/>
            <ac:picMk id="14" creationId="{01CDB777-0ABE-C25E-8798-8411900DB860}"/>
          </ac:picMkLst>
        </pc:picChg>
      </pc:sldChg>
      <pc:sldChg chg="delSp modSp add mod">
        <pc:chgData name="Apreza, Carlos (Mexico City)" userId="07a5b063-44a0-4f66-8f9d-20f5c2bfca9e" providerId="ADAL" clId="{396E22FC-C9EE-4123-8E81-1C9E5F7E3F8C}" dt="2024-10-15T17:10:16.970" v="1396" actId="207"/>
        <pc:sldMkLst>
          <pc:docMk/>
          <pc:sldMk cId="3823502912" sldId="372"/>
        </pc:sldMkLst>
        <pc:spChg chg="mod">
          <ac:chgData name="Apreza, Carlos (Mexico City)" userId="07a5b063-44a0-4f66-8f9d-20f5c2bfca9e" providerId="ADAL" clId="{396E22FC-C9EE-4123-8E81-1C9E5F7E3F8C}" dt="2024-10-15T17:10:16.970" v="1396" actId="207"/>
          <ac:spMkLst>
            <pc:docMk/>
            <pc:sldMk cId="3823502912" sldId="372"/>
            <ac:spMk id="2" creationId="{41AC1146-1893-47E4-FAEA-4B748DF9BE81}"/>
          </ac:spMkLst>
        </pc:spChg>
        <pc:spChg chg="del">
          <ac:chgData name="Apreza, Carlos (Mexico City)" userId="07a5b063-44a0-4f66-8f9d-20f5c2bfca9e" providerId="ADAL" clId="{396E22FC-C9EE-4123-8E81-1C9E5F7E3F8C}" dt="2024-10-15T17:09:52.392" v="1388" actId="478"/>
          <ac:spMkLst>
            <pc:docMk/>
            <pc:sldMk cId="3823502912" sldId="372"/>
            <ac:spMk id="8" creationId="{DC52ECDD-F846-3CEE-6423-6FC6EC6E5DFD}"/>
          </ac:spMkLst>
        </pc:spChg>
        <pc:spChg chg="mod">
          <ac:chgData name="Apreza, Carlos (Mexico City)" userId="07a5b063-44a0-4f66-8f9d-20f5c2bfca9e" providerId="ADAL" clId="{396E22FC-C9EE-4123-8E81-1C9E5F7E3F8C}" dt="2024-10-15T17:09:49.173" v="1387" actId="14100"/>
          <ac:spMkLst>
            <pc:docMk/>
            <pc:sldMk cId="3823502912" sldId="372"/>
            <ac:spMk id="10" creationId="{AE5C2917-2B27-297E-05AB-ACE7EBEB184B}"/>
          </ac:spMkLst>
        </pc:spChg>
        <pc:spChg chg="mod">
          <ac:chgData name="Apreza, Carlos (Mexico City)" userId="07a5b063-44a0-4f66-8f9d-20f5c2bfca9e" providerId="ADAL" clId="{396E22FC-C9EE-4123-8E81-1C9E5F7E3F8C}" dt="2024-10-15T17:09:14.493" v="1352" actId="20577"/>
          <ac:spMkLst>
            <pc:docMk/>
            <pc:sldMk cId="3823502912" sldId="372"/>
            <ac:spMk id="11" creationId="{503C7BFB-09AB-6E50-F5E4-E01E0B69810A}"/>
          </ac:spMkLst>
        </pc:spChg>
        <pc:picChg chg="mod modCrop">
          <ac:chgData name="Apreza, Carlos (Mexico City)" userId="07a5b063-44a0-4f66-8f9d-20f5c2bfca9e" providerId="ADAL" clId="{396E22FC-C9EE-4123-8E81-1C9E5F7E3F8C}" dt="2024-10-15T17:08:12.975" v="1312" actId="18131"/>
          <ac:picMkLst>
            <pc:docMk/>
            <pc:sldMk cId="3823502912" sldId="372"/>
            <ac:picMk id="9" creationId="{13B6424F-1028-A3A6-0C71-F965A65123F6}"/>
          </ac:picMkLst>
        </pc:picChg>
      </pc:sldChg>
      <pc:sldChg chg="modSp">
        <pc:chgData name="Apreza, Carlos (Mexico City)" userId="07a5b063-44a0-4f66-8f9d-20f5c2bfca9e" providerId="ADAL" clId="{396E22FC-C9EE-4123-8E81-1C9E5F7E3F8C}" dt="2024-10-15T17:37:23.475" v="1835"/>
        <pc:sldMkLst>
          <pc:docMk/>
          <pc:sldMk cId="220812519" sldId="1448944101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220812519" sldId="1448944101"/>
            <ac:spMk id="4" creationId="{F73A4926-09A4-4314-BD9C-322B2B38C433}"/>
          </ac:spMkLst>
        </pc:spChg>
      </pc:sldChg>
      <pc:sldChg chg="addSp delSp modSp mod">
        <pc:chgData name="Apreza, Carlos (Mexico City)" userId="07a5b063-44a0-4f66-8f9d-20f5c2bfca9e" providerId="ADAL" clId="{396E22FC-C9EE-4123-8E81-1C9E5F7E3F8C}" dt="2024-10-15T18:02:06.565" v="2286" actId="1076"/>
        <pc:sldMkLst>
          <pc:docMk/>
          <pc:sldMk cId="1059490098" sldId="1448944161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1059490098" sldId="1448944161"/>
            <ac:spMk id="2" creationId="{8255D9DF-BAB1-4528-8E5F-2EAE64B77A4B}"/>
          </ac:spMkLst>
        </pc:spChg>
        <pc:spChg chg="mod">
          <ac:chgData name="Apreza, Carlos (Mexico City)" userId="07a5b063-44a0-4f66-8f9d-20f5c2bfca9e" providerId="ADAL" clId="{396E22FC-C9EE-4123-8E81-1C9E5F7E3F8C}" dt="2024-10-15T18:02:06.565" v="2286" actId="1076"/>
          <ac:spMkLst>
            <pc:docMk/>
            <pc:sldMk cId="1059490098" sldId="1448944161"/>
            <ac:spMk id="4" creationId="{B57C9541-B7EA-41FC-919B-D2384AC78DC3}"/>
          </ac:spMkLst>
        </pc:spChg>
        <pc:spChg chg="mod">
          <ac:chgData name="Apreza, Carlos (Mexico City)" userId="07a5b063-44a0-4f66-8f9d-20f5c2bfca9e" providerId="ADAL" clId="{396E22FC-C9EE-4123-8E81-1C9E5F7E3F8C}" dt="2024-10-15T17:55:20.545" v="2027" actId="1036"/>
          <ac:spMkLst>
            <pc:docMk/>
            <pc:sldMk cId="1059490098" sldId="1448944161"/>
            <ac:spMk id="6" creationId="{BCB3EA4B-DA2E-4C34-92DF-D20F64E89CA9}"/>
          </ac:spMkLst>
        </pc:spChg>
        <pc:spChg chg="del mod">
          <ac:chgData name="Apreza, Carlos (Mexico City)" userId="07a5b063-44a0-4f66-8f9d-20f5c2bfca9e" providerId="ADAL" clId="{396E22FC-C9EE-4123-8E81-1C9E5F7E3F8C}" dt="2024-10-15T18:00:55.863" v="2217" actId="478"/>
          <ac:spMkLst>
            <pc:docMk/>
            <pc:sldMk cId="1059490098" sldId="1448944161"/>
            <ac:spMk id="13" creationId="{EB430411-84A1-4162-BF4D-62114B97587B}"/>
          </ac:spMkLst>
        </pc:spChg>
        <pc:spChg chg="mod">
          <ac:chgData name="Apreza, Carlos (Mexico City)" userId="07a5b063-44a0-4f66-8f9d-20f5c2bfca9e" providerId="ADAL" clId="{396E22FC-C9EE-4123-8E81-1C9E5F7E3F8C}" dt="2024-10-15T18:02:06.565" v="2286" actId="1076"/>
          <ac:spMkLst>
            <pc:docMk/>
            <pc:sldMk cId="1059490098" sldId="1448944161"/>
            <ac:spMk id="14" creationId="{5A4ABD50-2F94-48F3-96C6-28389745B765}"/>
          </ac:spMkLst>
        </pc:spChg>
        <pc:spChg chg="mod">
          <ac:chgData name="Apreza, Carlos (Mexico City)" userId="07a5b063-44a0-4f66-8f9d-20f5c2bfca9e" providerId="ADAL" clId="{396E22FC-C9EE-4123-8E81-1C9E5F7E3F8C}" dt="2024-10-15T18:02:06.565" v="2286" actId="1076"/>
          <ac:spMkLst>
            <pc:docMk/>
            <pc:sldMk cId="1059490098" sldId="1448944161"/>
            <ac:spMk id="15" creationId="{34F6F168-8BAB-4CC7-B1E0-F6985E1D82E9}"/>
          </ac:spMkLst>
        </pc:spChg>
        <pc:spChg chg="mod">
          <ac:chgData name="Apreza, Carlos (Mexico City)" userId="07a5b063-44a0-4f66-8f9d-20f5c2bfca9e" providerId="ADAL" clId="{396E22FC-C9EE-4123-8E81-1C9E5F7E3F8C}" dt="2024-10-15T18:02:06.565" v="2286" actId="1076"/>
          <ac:spMkLst>
            <pc:docMk/>
            <pc:sldMk cId="1059490098" sldId="1448944161"/>
            <ac:spMk id="16" creationId="{C97FC10F-9B81-4AAB-BCC2-7494FE005558}"/>
          </ac:spMkLst>
        </pc:spChg>
        <pc:spChg chg="add mod ord">
          <ac:chgData name="Apreza, Carlos (Mexico City)" userId="07a5b063-44a0-4f66-8f9d-20f5c2bfca9e" providerId="ADAL" clId="{396E22FC-C9EE-4123-8E81-1C9E5F7E3F8C}" dt="2024-10-15T18:02:06.565" v="2286" actId="1076"/>
          <ac:spMkLst>
            <pc:docMk/>
            <pc:sldMk cId="1059490098" sldId="1448944161"/>
            <ac:spMk id="20" creationId="{CCDE17D6-A20E-190E-0AD3-2E20DB387FF2}"/>
          </ac:spMkLst>
        </pc:spChg>
        <pc:graphicFrameChg chg="mod modGraphic">
          <ac:chgData name="Apreza, Carlos (Mexico City)" userId="07a5b063-44a0-4f66-8f9d-20f5c2bfca9e" providerId="ADAL" clId="{396E22FC-C9EE-4123-8E81-1C9E5F7E3F8C}" dt="2024-10-15T17:54:38.984" v="1970" actId="20577"/>
          <ac:graphicFrameMkLst>
            <pc:docMk/>
            <pc:sldMk cId="1059490098" sldId="1448944161"/>
            <ac:graphicFrameMk id="11" creationId="{3AD07C28-227A-439B-B889-DE73782CCD5B}"/>
          </ac:graphicFrameMkLst>
        </pc:graphicFrameChg>
        <pc:picChg chg="add mod">
          <ac:chgData name="Apreza, Carlos (Mexico City)" userId="07a5b063-44a0-4f66-8f9d-20f5c2bfca9e" providerId="ADAL" clId="{396E22FC-C9EE-4123-8E81-1C9E5F7E3F8C}" dt="2024-10-15T17:54:44.796" v="1989" actId="1036"/>
          <ac:picMkLst>
            <pc:docMk/>
            <pc:sldMk cId="1059490098" sldId="1448944161"/>
            <ac:picMk id="10" creationId="{85B69D9E-33DC-B042-0ABA-C2048998DFAA}"/>
          </ac:picMkLst>
        </pc:picChg>
        <pc:picChg chg="add mod">
          <ac:chgData name="Apreza, Carlos (Mexico City)" userId="07a5b063-44a0-4f66-8f9d-20f5c2bfca9e" providerId="ADAL" clId="{396E22FC-C9EE-4123-8E81-1C9E5F7E3F8C}" dt="2024-10-15T17:54:47.223" v="2000" actId="1036"/>
          <ac:picMkLst>
            <pc:docMk/>
            <pc:sldMk cId="1059490098" sldId="1448944161"/>
            <ac:picMk id="17" creationId="{63FC09C8-4269-9C50-338E-6D04831462D6}"/>
          </ac:picMkLst>
        </pc:picChg>
        <pc:picChg chg="add mod">
          <ac:chgData name="Apreza, Carlos (Mexico City)" userId="07a5b063-44a0-4f66-8f9d-20f5c2bfca9e" providerId="ADAL" clId="{396E22FC-C9EE-4123-8E81-1C9E5F7E3F8C}" dt="2024-10-15T17:54:15.704" v="1951" actId="14100"/>
          <ac:picMkLst>
            <pc:docMk/>
            <pc:sldMk cId="1059490098" sldId="1448944161"/>
            <ac:picMk id="19" creationId="{379EABBB-C8AC-4C1D-EF5A-595F77241F13}"/>
          </ac:picMkLst>
        </pc:picChg>
      </pc:sldChg>
      <pc:sldChg chg="del">
        <pc:chgData name="Apreza, Carlos (Mexico City)" userId="07a5b063-44a0-4f66-8f9d-20f5c2bfca9e" providerId="ADAL" clId="{396E22FC-C9EE-4123-8E81-1C9E5F7E3F8C}" dt="2024-10-15T17:15:29.950" v="1397" actId="47"/>
        <pc:sldMkLst>
          <pc:docMk/>
          <pc:sldMk cId="1351871514" sldId="1448944188"/>
        </pc:sldMkLst>
      </pc:sldChg>
      <pc:sldChg chg="modSp mod">
        <pc:chgData name="Apreza, Carlos (Mexico City)" userId="07a5b063-44a0-4f66-8f9d-20f5c2bfca9e" providerId="ADAL" clId="{396E22FC-C9EE-4123-8E81-1C9E5F7E3F8C}" dt="2024-10-15T18:08:38.521" v="2321" actId="207"/>
        <pc:sldMkLst>
          <pc:docMk/>
          <pc:sldMk cId="1899029383" sldId="1448944189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1899029383" sldId="1448944189"/>
            <ac:spMk id="2" creationId="{8255D9DF-BAB1-4528-8E5F-2EAE64B77A4B}"/>
          </ac:spMkLst>
        </pc:spChg>
        <pc:graphicFrameChg chg="mod modGraphic">
          <ac:chgData name="Apreza, Carlos (Mexico City)" userId="07a5b063-44a0-4f66-8f9d-20f5c2bfca9e" providerId="ADAL" clId="{396E22FC-C9EE-4123-8E81-1C9E5F7E3F8C}" dt="2024-10-15T18:08:38.521" v="2321" actId="207"/>
          <ac:graphicFrameMkLst>
            <pc:docMk/>
            <pc:sldMk cId="1899029383" sldId="1448944189"/>
            <ac:graphicFrameMk id="8" creationId="{F125429E-99C9-4D5E-8DC1-9F3E58C0199B}"/>
          </ac:graphicFrameMkLst>
        </pc:graphicFrame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12" creationId="{938E8A86-683C-4C02-BB18-AEED293D7759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0" creationId="{64F2899A-AC79-4E70-8C3B-112CBD80A9AA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1" creationId="{02DDFF2B-1A85-46C5-A302-D3A7F6EDE20C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2" creationId="{E31FF728-DCD6-4EAD-8B92-88E67637C521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3" creationId="{25476048-6F2C-4DDE-ABD4-3240AF0A0E2C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4" creationId="{67A3D886-270C-4C51-BF37-1E0B89959D65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5" creationId="{6AB717B1-407F-4CA6-AD0D-BE847C59132D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6" creationId="{9833915B-4354-4517-8883-93709F82C763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7" creationId="{D043769E-0947-43A1-B24B-74731CE08A30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8" creationId="{1D0EFCD2-1237-46E7-B995-37FC228B4376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59" creationId="{3BF45C54-A921-4900-A2C6-C560B4C7A1E0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60" creationId="{DC9F538B-B23A-4C9B-9C24-360490D5B09C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61" creationId="{64AF0E84-8E0B-40DB-A481-54FADBE36FB6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62" creationId="{62E2F2D8-4E82-4771-B3BD-CFD21C8BAD11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63" creationId="{A4726151-7B23-4445-922D-C2A40A1F945E}"/>
          </ac:cxnSpMkLst>
        </pc:cxnChg>
        <pc:cxnChg chg="mod">
          <ac:chgData name="Apreza, Carlos (Mexico City)" userId="07a5b063-44a0-4f66-8f9d-20f5c2bfca9e" providerId="ADAL" clId="{396E22FC-C9EE-4123-8E81-1C9E5F7E3F8C}" dt="2024-10-15T18:08:20.529" v="2320" actId="1036"/>
          <ac:cxnSpMkLst>
            <pc:docMk/>
            <pc:sldMk cId="1899029383" sldId="1448944189"/>
            <ac:cxnSpMk id="64" creationId="{BE1AB1F7-132E-4EBC-806A-A558CDAC7FCD}"/>
          </ac:cxnSpMkLst>
        </pc:cxnChg>
      </pc:sldChg>
      <pc:sldChg chg="modSp del">
        <pc:chgData name="Apreza, Carlos (Mexico City)" userId="07a5b063-44a0-4f66-8f9d-20f5c2bfca9e" providerId="ADAL" clId="{396E22FC-C9EE-4123-8E81-1C9E5F7E3F8C}" dt="2024-10-15T18:25:58.692" v="2425" actId="47"/>
        <pc:sldMkLst>
          <pc:docMk/>
          <pc:sldMk cId="302243371" sldId="1448944190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302243371" sldId="1448944190"/>
            <ac:spMk id="2" creationId="{8255D9DF-BAB1-4528-8E5F-2EAE64B77A4B}"/>
          </ac:spMkLst>
        </pc:spChg>
      </pc:sldChg>
      <pc:sldChg chg="addSp delSp modSp mod">
        <pc:chgData name="Apreza, Carlos (Mexico City)" userId="07a5b063-44a0-4f66-8f9d-20f5c2bfca9e" providerId="ADAL" clId="{396E22FC-C9EE-4123-8E81-1C9E5F7E3F8C}" dt="2024-10-15T17:41:26.096" v="1870" actId="14100"/>
        <pc:sldMkLst>
          <pc:docMk/>
          <pc:sldMk cId="2559790579" sldId="1448944191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2559790579" sldId="1448944191"/>
            <ac:spMk id="2" creationId="{8255D9DF-BAB1-4528-8E5F-2EAE64B77A4B}"/>
          </ac:spMkLst>
        </pc:spChg>
        <pc:graphicFrameChg chg="mod modGraphic">
          <ac:chgData name="Apreza, Carlos (Mexico City)" userId="07a5b063-44a0-4f66-8f9d-20f5c2bfca9e" providerId="ADAL" clId="{396E22FC-C9EE-4123-8E81-1C9E5F7E3F8C}" dt="2024-10-15T17:41:26.096" v="1870" actId="14100"/>
          <ac:graphicFrameMkLst>
            <pc:docMk/>
            <pc:sldMk cId="2559790579" sldId="1448944191"/>
            <ac:graphicFrameMk id="24" creationId="{88647238-6E54-427C-8C0F-9CDBE979C1B8}"/>
          </ac:graphicFrameMkLst>
        </pc:graphicFrameChg>
        <pc:picChg chg="add del mod">
          <ac:chgData name="Apreza, Carlos (Mexico City)" userId="07a5b063-44a0-4f66-8f9d-20f5c2bfca9e" providerId="ADAL" clId="{396E22FC-C9EE-4123-8E81-1C9E5F7E3F8C}" dt="2024-10-15T17:36:38.900" v="1834" actId="478"/>
          <ac:picMkLst>
            <pc:docMk/>
            <pc:sldMk cId="2559790579" sldId="1448944191"/>
            <ac:picMk id="6" creationId="{C604EA9B-59BE-7B27-4CBD-676B1CFF9597}"/>
          </ac:picMkLst>
        </pc:picChg>
        <pc:picChg chg="add mod ord modCrop">
          <ac:chgData name="Apreza, Carlos (Mexico City)" userId="07a5b063-44a0-4f66-8f9d-20f5c2bfca9e" providerId="ADAL" clId="{396E22FC-C9EE-4123-8E81-1C9E5F7E3F8C}" dt="2024-10-15T17:41:15.687" v="1869" actId="1036"/>
          <ac:picMkLst>
            <pc:docMk/>
            <pc:sldMk cId="2559790579" sldId="1448944191"/>
            <ac:picMk id="10" creationId="{A73CCB1B-8DC5-0E63-5A94-FFC38208D6D5}"/>
          </ac:picMkLst>
        </pc:picChg>
        <pc:picChg chg="add del mod">
          <ac:chgData name="Apreza, Carlos (Mexico City)" userId="07a5b063-44a0-4f66-8f9d-20f5c2bfca9e" providerId="ADAL" clId="{396E22FC-C9EE-4123-8E81-1C9E5F7E3F8C}" dt="2024-10-15T17:33:40.100" v="1789" actId="478"/>
          <ac:picMkLst>
            <pc:docMk/>
            <pc:sldMk cId="2559790579" sldId="1448944191"/>
            <ac:picMk id="1026" creationId="{E8DD501C-2188-8B39-3EC4-152BEB547642}"/>
          </ac:picMkLst>
        </pc:picChg>
        <pc:picChg chg="add del mod">
          <ac:chgData name="Apreza, Carlos (Mexico City)" userId="07a5b063-44a0-4f66-8f9d-20f5c2bfca9e" providerId="ADAL" clId="{396E22FC-C9EE-4123-8E81-1C9E5F7E3F8C}" dt="2024-10-15T17:33:38.192" v="1788" actId="478"/>
          <ac:picMkLst>
            <pc:docMk/>
            <pc:sldMk cId="2559790579" sldId="1448944191"/>
            <ac:picMk id="1028" creationId="{872F9BE2-AEFF-4B64-2BD7-C559D2CE2E05}"/>
          </ac:picMkLst>
        </pc:picChg>
        <pc:picChg chg="add del mod">
          <ac:chgData name="Apreza, Carlos (Mexico City)" userId="07a5b063-44a0-4f66-8f9d-20f5c2bfca9e" providerId="ADAL" clId="{396E22FC-C9EE-4123-8E81-1C9E5F7E3F8C}" dt="2024-10-15T17:31:26.507" v="1778" actId="478"/>
          <ac:picMkLst>
            <pc:docMk/>
            <pc:sldMk cId="2559790579" sldId="1448944191"/>
            <ac:picMk id="1030" creationId="{BFCEE50F-1C20-FC2E-16B4-9D7FA887A1A0}"/>
          </ac:picMkLst>
        </pc:picChg>
        <pc:picChg chg="add del mod">
          <ac:chgData name="Apreza, Carlos (Mexico City)" userId="07a5b063-44a0-4f66-8f9d-20f5c2bfca9e" providerId="ADAL" clId="{396E22FC-C9EE-4123-8E81-1C9E5F7E3F8C}" dt="2024-10-15T17:40:54.980" v="1844" actId="478"/>
          <ac:picMkLst>
            <pc:docMk/>
            <pc:sldMk cId="2559790579" sldId="1448944191"/>
            <ac:picMk id="1032" creationId="{766CEF3F-9AFD-E99F-898D-090D06A28941}"/>
          </ac:picMkLst>
        </pc:picChg>
        <pc:picChg chg="add del">
          <ac:chgData name="Apreza, Carlos (Mexico City)" userId="07a5b063-44a0-4f66-8f9d-20f5c2bfca9e" providerId="ADAL" clId="{396E22FC-C9EE-4123-8E81-1C9E5F7E3F8C}" dt="2024-10-15T17:40:44.493" v="1842" actId="478"/>
          <ac:picMkLst>
            <pc:docMk/>
            <pc:sldMk cId="2559790579" sldId="1448944191"/>
            <ac:picMk id="1034" creationId="{0F2336A9-6911-BC78-6EDC-0C4B437EFA71}"/>
          </ac:picMkLst>
        </pc:picChg>
      </pc:sldChg>
      <pc:sldChg chg="addSp delSp modSp mod">
        <pc:chgData name="Apreza, Carlos (Mexico City)" userId="07a5b063-44a0-4f66-8f9d-20f5c2bfca9e" providerId="ADAL" clId="{396E22FC-C9EE-4123-8E81-1C9E5F7E3F8C}" dt="2024-10-22T17:53:40.978" v="4595"/>
        <pc:sldMkLst>
          <pc:docMk/>
          <pc:sldMk cId="3114525599" sldId="1448944193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3114525599" sldId="1448944193"/>
            <ac:spMk id="2" creationId="{8255D9DF-BAB1-4528-8E5F-2EAE64B77A4B}"/>
          </ac:spMkLst>
        </pc:spChg>
        <pc:spChg chg="add mod">
          <ac:chgData name="Apreza, Carlos (Mexico City)" userId="07a5b063-44a0-4f66-8f9d-20f5c2bfca9e" providerId="ADAL" clId="{396E22FC-C9EE-4123-8E81-1C9E5F7E3F8C}" dt="2024-10-22T17:38:40.979" v="4388" actId="207"/>
          <ac:spMkLst>
            <pc:docMk/>
            <pc:sldMk cId="3114525599" sldId="1448944193"/>
            <ac:spMk id="4" creationId="{C744B0BD-2235-24FF-D62F-3FA447AD94CF}"/>
          </ac:spMkLst>
        </pc:spChg>
        <pc:spChg chg="add mod">
          <ac:chgData name="Apreza, Carlos (Mexico City)" userId="07a5b063-44a0-4f66-8f9d-20f5c2bfca9e" providerId="ADAL" clId="{396E22FC-C9EE-4123-8E81-1C9E5F7E3F8C}" dt="2024-10-22T17:38:49.915" v="4423" actId="1035"/>
          <ac:spMkLst>
            <pc:docMk/>
            <pc:sldMk cId="3114525599" sldId="1448944193"/>
            <ac:spMk id="6" creationId="{64097622-AC7B-F93C-CB68-B02BE9BB0BE5}"/>
          </ac:spMkLst>
        </pc:spChg>
        <pc:spChg chg="add mod">
          <ac:chgData name="Apreza, Carlos (Mexico City)" userId="07a5b063-44a0-4f66-8f9d-20f5c2bfca9e" providerId="ADAL" clId="{396E22FC-C9EE-4123-8E81-1C9E5F7E3F8C}" dt="2024-10-22T17:51:30.487" v="4547" actId="1036"/>
          <ac:spMkLst>
            <pc:docMk/>
            <pc:sldMk cId="3114525599" sldId="1448944193"/>
            <ac:spMk id="8" creationId="{CB511BBA-4E3C-73EA-2DB2-A3042922CEC0}"/>
          </ac:spMkLst>
        </pc:spChg>
        <pc:spChg chg="del">
          <ac:chgData name="Apreza, Carlos (Mexico City)" userId="07a5b063-44a0-4f66-8f9d-20f5c2bfca9e" providerId="ADAL" clId="{396E22FC-C9EE-4123-8E81-1C9E5F7E3F8C}" dt="2024-10-22T17:12:39.481" v="4253" actId="478"/>
          <ac:spMkLst>
            <pc:docMk/>
            <pc:sldMk cId="3114525599" sldId="1448944193"/>
            <ac:spMk id="9" creationId="{E995731B-24A4-4059-8732-7B73DEDD81B3}"/>
          </ac:spMkLst>
        </pc:spChg>
        <pc:spChg chg="add mod">
          <ac:chgData name="Apreza, Carlos (Mexico City)" userId="07a5b063-44a0-4f66-8f9d-20f5c2bfca9e" providerId="ADAL" clId="{396E22FC-C9EE-4123-8E81-1C9E5F7E3F8C}" dt="2024-10-22T17:51:41.818" v="4550" actId="1035"/>
          <ac:spMkLst>
            <pc:docMk/>
            <pc:sldMk cId="3114525599" sldId="1448944193"/>
            <ac:spMk id="10" creationId="{88838AD7-D4CC-7069-595A-E6587046E8E7}"/>
          </ac:spMkLst>
        </pc:spChg>
        <pc:spChg chg="add mod">
          <ac:chgData name="Apreza, Carlos (Mexico City)" userId="07a5b063-44a0-4f66-8f9d-20f5c2bfca9e" providerId="ADAL" clId="{396E22FC-C9EE-4123-8E81-1C9E5F7E3F8C}" dt="2024-10-22T17:52:23.370" v="4570" actId="1076"/>
          <ac:spMkLst>
            <pc:docMk/>
            <pc:sldMk cId="3114525599" sldId="1448944193"/>
            <ac:spMk id="11" creationId="{FEC61521-8E73-D1D5-9A52-1D39D160BC0D}"/>
          </ac:spMkLst>
        </pc:spChg>
        <pc:spChg chg="add mod">
          <ac:chgData name="Apreza, Carlos (Mexico City)" userId="07a5b063-44a0-4f66-8f9d-20f5c2bfca9e" providerId="ADAL" clId="{396E22FC-C9EE-4123-8E81-1C9E5F7E3F8C}" dt="2024-10-22T17:52:31.434" v="4572" actId="1076"/>
          <ac:spMkLst>
            <pc:docMk/>
            <pc:sldMk cId="3114525599" sldId="1448944193"/>
            <ac:spMk id="12" creationId="{0A32FED6-B04C-262E-C8FA-AE1105E61181}"/>
          </ac:spMkLst>
        </pc:spChg>
        <pc:spChg chg="add mod">
          <ac:chgData name="Apreza, Carlos (Mexico City)" userId="07a5b063-44a0-4f66-8f9d-20f5c2bfca9e" providerId="ADAL" clId="{396E22FC-C9EE-4123-8E81-1C9E5F7E3F8C}" dt="2024-10-22T17:52:56.250" v="4585" actId="1037"/>
          <ac:spMkLst>
            <pc:docMk/>
            <pc:sldMk cId="3114525599" sldId="1448944193"/>
            <ac:spMk id="13" creationId="{87114A74-5FD0-CD89-348D-AAC78080FEF4}"/>
          </ac:spMkLst>
        </pc:spChg>
        <pc:spChg chg="add mod">
          <ac:chgData name="Apreza, Carlos (Mexico City)" userId="07a5b063-44a0-4f66-8f9d-20f5c2bfca9e" providerId="ADAL" clId="{396E22FC-C9EE-4123-8E81-1C9E5F7E3F8C}" dt="2024-10-22T17:53:07.588" v="4590" actId="1036"/>
          <ac:spMkLst>
            <pc:docMk/>
            <pc:sldMk cId="3114525599" sldId="1448944193"/>
            <ac:spMk id="14" creationId="{27B0DA2E-5FB7-328B-F48E-ABA061F32CEF}"/>
          </ac:spMkLst>
        </pc:spChg>
        <pc:spChg chg="add mod">
          <ac:chgData name="Apreza, Carlos (Mexico City)" userId="07a5b063-44a0-4f66-8f9d-20f5c2bfca9e" providerId="ADAL" clId="{396E22FC-C9EE-4123-8E81-1C9E5F7E3F8C}" dt="2024-10-22T17:53:17.251" v="4594" actId="1036"/>
          <ac:spMkLst>
            <pc:docMk/>
            <pc:sldMk cId="3114525599" sldId="1448944193"/>
            <ac:spMk id="15" creationId="{8FDBB37D-4D62-19AE-CC27-67A71D49C5B9}"/>
          </ac:spMkLst>
        </pc:spChg>
        <pc:spChg chg="mod">
          <ac:chgData name="Apreza, Carlos (Mexico City)" userId="07a5b063-44a0-4f66-8f9d-20f5c2bfca9e" providerId="ADAL" clId="{396E22FC-C9EE-4123-8E81-1C9E5F7E3F8C}" dt="2024-10-22T17:37:46.142" v="4383" actId="14100"/>
          <ac:spMkLst>
            <pc:docMk/>
            <pc:sldMk cId="3114525599" sldId="1448944193"/>
            <ac:spMk id="29" creationId="{01A47C89-8C9B-4B7B-919C-56BCF23AE760}"/>
          </ac:spMkLst>
        </pc:spChg>
        <pc:spChg chg="del mod">
          <ac:chgData name="Apreza, Carlos (Mexico City)" userId="07a5b063-44a0-4f66-8f9d-20f5c2bfca9e" providerId="ADAL" clId="{396E22FC-C9EE-4123-8E81-1C9E5F7E3F8C}" dt="2024-10-22T17:40:04.854" v="4438"/>
          <ac:spMkLst>
            <pc:docMk/>
            <pc:sldMk cId="3114525599" sldId="1448944193"/>
            <ac:spMk id="30" creationId="{CA1C279F-D4D7-4992-8FD0-CC2F55F99CE2}"/>
          </ac:spMkLst>
        </pc:spChg>
        <pc:graphicFrameChg chg="mod modGraphic">
          <ac:chgData name="Apreza, Carlos (Mexico City)" userId="07a5b063-44a0-4f66-8f9d-20f5c2bfca9e" providerId="ADAL" clId="{396E22FC-C9EE-4123-8E81-1C9E5F7E3F8C}" dt="2024-10-22T17:53:40.978" v="4595"/>
          <ac:graphicFrameMkLst>
            <pc:docMk/>
            <pc:sldMk cId="3114525599" sldId="1448944193"/>
            <ac:graphicFrameMk id="24" creationId="{88647238-6E54-427C-8C0F-9CDBE979C1B8}"/>
          </ac:graphicFrameMkLst>
        </pc:graphicFrameChg>
        <pc:cxnChg chg="del">
          <ac:chgData name="Apreza, Carlos (Mexico City)" userId="07a5b063-44a0-4f66-8f9d-20f5c2bfca9e" providerId="ADAL" clId="{396E22FC-C9EE-4123-8E81-1C9E5F7E3F8C}" dt="2024-10-22T17:39:01.152" v="4425" actId="478"/>
          <ac:cxnSpMkLst>
            <pc:docMk/>
            <pc:sldMk cId="3114525599" sldId="1448944193"/>
            <ac:cxnSpMk id="31" creationId="{674C5917-6EE3-45A5-9794-F47BFA535AE6}"/>
          </ac:cxnSpMkLst>
        </pc:cxnChg>
      </pc:sldChg>
      <pc:sldChg chg="delSp modSp mod">
        <pc:chgData name="Apreza, Carlos (Mexico City)" userId="07a5b063-44a0-4f66-8f9d-20f5c2bfca9e" providerId="ADAL" clId="{396E22FC-C9EE-4123-8E81-1C9E5F7E3F8C}" dt="2024-10-22T20:01:00.407" v="5131" actId="1076"/>
        <pc:sldMkLst>
          <pc:docMk/>
          <pc:sldMk cId="1132976825" sldId="1448944194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1132976825" sldId="1448944194"/>
            <ac:spMk id="2" creationId="{8255D9DF-BAB1-4528-8E5F-2EAE64B77A4B}"/>
          </ac:spMkLst>
        </pc:spChg>
        <pc:spChg chg="del">
          <ac:chgData name="Apreza, Carlos (Mexico City)" userId="07a5b063-44a0-4f66-8f9d-20f5c2bfca9e" providerId="ADAL" clId="{396E22FC-C9EE-4123-8E81-1C9E5F7E3F8C}" dt="2024-10-22T19:56:48.844" v="4940" actId="478"/>
          <ac:spMkLst>
            <pc:docMk/>
            <pc:sldMk cId="1132976825" sldId="1448944194"/>
            <ac:spMk id="9" creationId="{E995731B-24A4-4059-8732-7B73DEDD81B3}"/>
          </ac:spMkLst>
        </pc:spChg>
        <pc:graphicFrameChg chg="mod modGraphic">
          <ac:chgData name="Apreza, Carlos (Mexico City)" userId="07a5b063-44a0-4f66-8f9d-20f5c2bfca9e" providerId="ADAL" clId="{396E22FC-C9EE-4123-8E81-1C9E5F7E3F8C}" dt="2024-10-22T20:01:00.407" v="5131" actId="1076"/>
          <ac:graphicFrameMkLst>
            <pc:docMk/>
            <pc:sldMk cId="1132976825" sldId="1448944194"/>
            <ac:graphicFrameMk id="24" creationId="{88647238-6E54-427C-8C0F-9CDBE979C1B8}"/>
          </ac:graphicFrameMkLst>
        </pc:graphicFrameChg>
      </pc:sldChg>
      <pc:sldChg chg="addSp delSp modSp mod">
        <pc:chgData name="Apreza, Carlos (Mexico City)" userId="07a5b063-44a0-4f66-8f9d-20f5c2bfca9e" providerId="ADAL" clId="{396E22FC-C9EE-4123-8E81-1C9E5F7E3F8C}" dt="2024-10-22T20:10:40.073" v="5174" actId="1076"/>
        <pc:sldMkLst>
          <pc:docMk/>
          <pc:sldMk cId="2866303299" sldId="1448944195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2866303299" sldId="1448944195"/>
            <ac:spMk id="2" creationId="{8255D9DF-BAB1-4528-8E5F-2EAE64B77A4B}"/>
          </ac:spMkLst>
        </pc:spChg>
        <pc:spChg chg="mod">
          <ac:chgData name="Apreza, Carlos (Mexico City)" userId="07a5b063-44a0-4f66-8f9d-20f5c2bfca9e" providerId="ADAL" clId="{396E22FC-C9EE-4123-8E81-1C9E5F7E3F8C}" dt="2024-10-22T20:10:40.073" v="5174" actId="1076"/>
          <ac:spMkLst>
            <pc:docMk/>
            <pc:sldMk cId="2866303299" sldId="1448944195"/>
            <ac:spMk id="8" creationId="{B00A0DCF-79BF-499F-ABF7-C0F8B809F961}"/>
          </ac:spMkLst>
        </pc:spChg>
        <pc:spChg chg="del">
          <ac:chgData name="Apreza, Carlos (Mexico City)" userId="07a5b063-44a0-4f66-8f9d-20f5c2bfca9e" providerId="ADAL" clId="{396E22FC-C9EE-4123-8E81-1C9E5F7E3F8C}" dt="2024-10-22T20:01:13.541" v="5132" actId="478"/>
          <ac:spMkLst>
            <pc:docMk/>
            <pc:sldMk cId="2866303299" sldId="1448944195"/>
            <ac:spMk id="9" creationId="{E995731B-24A4-4059-8732-7B73DEDD81B3}"/>
          </ac:spMkLst>
        </pc:spChg>
        <pc:graphicFrameChg chg="mod modGraphic">
          <ac:chgData name="Apreza, Carlos (Mexico City)" userId="07a5b063-44a0-4f66-8f9d-20f5c2bfca9e" providerId="ADAL" clId="{396E22FC-C9EE-4123-8E81-1C9E5F7E3F8C}" dt="2024-10-22T20:09:19.951" v="5158" actId="1076"/>
          <ac:graphicFrameMkLst>
            <pc:docMk/>
            <pc:sldMk cId="2866303299" sldId="1448944195"/>
            <ac:graphicFrameMk id="24" creationId="{88647238-6E54-427C-8C0F-9CDBE979C1B8}"/>
          </ac:graphicFrameMkLst>
        </pc:graphicFrameChg>
        <pc:picChg chg="add mod">
          <ac:chgData name="Apreza, Carlos (Mexico City)" userId="07a5b063-44a0-4f66-8f9d-20f5c2bfca9e" providerId="ADAL" clId="{396E22FC-C9EE-4123-8E81-1C9E5F7E3F8C}" dt="2024-10-22T20:06:26.666" v="5140" actId="208"/>
          <ac:picMkLst>
            <pc:docMk/>
            <pc:sldMk cId="2866303299" sldId="1448944195"/>
            <ac:picMk id="6" creationId="{870A2014-1E5C-BAEF-1BE4-87EB86617E04}"/>
          </ac:picMkLst>
        </pc:picChg>
      </pc:sldChg>
      <pc:sldChg chg="modSp">
        <pc:chgData name="Apreza, Carlos (Mexico City)" userId="07a5b063-44a0-4f66-8f9d-20f5c2bfca9e" providerId="ADAL" clId="{396E22FC-C9EE-4123-8E81-1C9E5F7E3F8C}" dt="2024-10-15T17:37:23.475" v="1835"/>
        <pc:sldMkLst>
          <pc:docMk/>
          <pc:sldMk cId="1399572952" sldId="1448944196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1399572952" sldId="1448944196"/>
            <ac:spMk id="2" creationId="{8255D9DF-BAB1-4528-8E5F-2EAE64B77A4B}"/>
          </ac:spMkLst>
        </pc:spChg>
      </pc:sldChg>
      <pc:sldChg chg="modSp">
        <pc:chgData name="Apreza, Carlos (Mexico City)" userId="07a5b063-44a0-4f66-8f9d-20f5c2bfca9e" providerId="ADAL" clId="{396E22FC-C9EE-4123-8E81-1C9E5F7E3F8C}" dt="2024-10-15T17:37:23.475" v="1835"/>
        <pc:sldMkLst>
          <pc:docMk/>
          <pc:sldMk cId="1875137831" sldId="1448944197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1875137831" sldId="1448944197"/>
            <ac:spMk id="2" creationId="{8255D9DF-BAB1-4528-8E5F-2EAE64B77A4B}"/>
          </ac:spMkLst>
        </pc:spChg>
      </pc:sldChg>
      <pc:sldChg chg="modSp">
        <pc:chgData name="Apreza, Carlos (Mexico City)" userId="07a5b063-44a0-4f66-8f9d-20f5c2bfca9e" providerId="ADAL" clId="{396E22FC-C9EE-4123-8E81-1C9E5F7E3F8C}" dt="2024-10-15T17:37:23.475" v="1835"/>
        <pc:sldMkLst>
          <pc:docMk/>
          <pc:sldMk cId="2416609939" sldId="1448944199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2416609939" sldId="1448944199"/>
            <ac:spMk id="4" creationId="{F73A4926-09A4-4314-BD9C-322B2B38C433}"/>
          </ac:spMkLst>
        </pc:spChg>
      </pc:sldChg>
      <pc:sldChg chg="addSp delSp modSp mod modCm">
        <pc:chgData name="Apreza, Carlos (Mexico City)" userId="07a5b063-44a0-4f66-8f9d-20f5c2bfca9e" providerId="ADAL" clId="{396E22FC-C9EE-4123-8E81-1C9E5F7E3F8C}" dt="2024-10-15T19:22:37.164" v="3049" actId="20577"/>
        <pc:sldMkLst>
          <pc:docMk/>
          <pc:sldMk cId="1963475306" sldId="1448944200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1963475306" sldId="1448944200"/>
            <ac:spMk id="2" creationId="{8255D9DF-BAB1-4528-8E5F-2EAE64B77A4B}"/>
          </ac:spMkLst>
        </pc:spChg>
        <pc:spChg chg="add mod">
          <ac:chgData name="Apreza, Carlos (Mexico City)" userId="07a5b063-44a0-4f66-8f9d-20f5c2bfca9e" providerId="ADAL" clId="{396E22FC-C9EE-4123-8E81-1C9E5F7E3F8C}" dt="2024-10-15T17:23:42.380" v="1762" actId="1582"/>
          <ac:spMkLst>
            <pc:docMk/>
            <pc:sldMk cId="1963475306" sldId="1448944200"/>
            <ac:spMk id="6" creationId="{1BFE88BA-1982-A2E1-6C5A-04F685603ADE}"/>
          </ac:spMkLst>
        </pc:spChg>
        <pc:spChg chg="add mod">
          <ac:chgData name="Apreza, Carlos (Mexico City)" userId="07a5b063-44a0-4f66-8f9d-20f5c2bfca9e" providerId="ADAL" clId="{396E22FC-C9EE-4123-8E81-1C9E5F7E3F8C}" dt="2024-10-15T17:24:11.445" v="1764" actId="20577"/>
          <ac:spMkLst>
            <pc:docMk/>
            <pc:sldMk cId="1963475306" sldId="1448944200"/>
            <ac:spMk id="7" creationId="{DB2299A1-063A-A0C8-A5FE-5EF93504A660}"/>
          </ac:spMkLst>
        </pc:spChg>
        <pc:spChg chg="mod">
          <ac:chgData name="Apreza, Carlos (Mexico City)" userId="07a5b063-44a0-4f66-8f9d-20f5c2bfca9e" providerId="ADAL" clId="{396E22FC-C9EE-4123-8E81-1C9E5F7E3F8C}" dt="2024-10-15T17:17:46.798" v="1418" actId="20577"/>
          <ac:spMkLst>
            <pc:docMk/>
            <pc:sldMk cId="1963475306" sldId="1448944200"/>
            <ac:spMk id="8" creationId="{CA2CF43E-BC62-4A79-AC73-5D060378681E}"/>
          </ac:spMkLst>
        </pc:spChg>
        <pc:spChg chg="add mod">
          <ac:chgData name="Apreza, Carlos (Mexico City)" userId="07a5b063-44a0-4f66-8f9d-20f5c2bfca9e" providerId="ADAL" clId="{396E22FC-C9EE-4123-8E81-1C9E5F7E3F8C}" dt="2024-10-15T17:24:13.657" v="1765" actId="20577"/>
          <ac:spMkLst>
            <pc:docMk/>
            <pc:sldMk cId="1963475306" sldId="1448944200"/>
            <ac:spMk id="9" creationId="{4471A7FF-6FE4-07EE-E4D4-F33F62BD6A58}"/>
          </ac:spMkLst>
        </pc:spChg>
        <pc:spChg chg="add mod">
          <ac:chgData name="Apreza, Carlos (Mexico City)" userId="07a5b063-44a0-4f66-8f9d-20f5c2bfca9e" providerId="ADAL" clId="{396E22FC-C9EE-4123-8E81-1C9E5F7E3F8C}" dt="2024-10-15T17:24:16.014" v="1766" actId="20577"/>
          <ac:spMkLst>
            <pc:docMk/>
            <pc:sldMk cId="1963475306" sldId="1448944200"/>
            <ac:spMk id="10" creationId="{8A9DAF8B-9A8F-0EF3-C98E-306A74F2BB26}"/>
          </ac:spMkLst>
        </pc:spChg>
        <pc:spChg chg="del">
          <ac:chgData name="Apreza, Carlos (Mexico City)" userId="07a5b063-44a0-4f66-8f9d-20f5c2bfca9e" providerId="ADAL" clId="{396E22FC-C9EE-4123-8E81-1C9E5F7E3F8C}" dt="2024-10-15T17:18:44.619" v="1421" actId="478"/>
          <ac:spMkLst>
            <pc:docMk/>
            <pc:sldMk cId="1963475306" sldId="1448944200"/>
            <ac:spMk id="11" creationId="{5B84BDF3-764B-4CEA-8F3B-E2DEE38B0E31}"/>
          </ac:spMkLst>
        </pc:spChg>
        <pc:spChg chg="del mod">
          <ac:chgData name="Apreza, Carlos (Mexico City)" userId="07a5b063-44a0-4f66-8f9d-20f5c2bfca9e" providerId="ADAL" clId="{396E22FC-C9EE-4123-8E81-1C9E5F7E3F8C}" dt="2024-10-15T17:21:11.208" v="1454" actId="478"/>
          <ac:spMkLst>
            <pc:docMk/>
            <pc:sldMk cId="1963475306" sldId="1448944200"/>
            <ac:spMk id="12" creationId="{9B3014D8-BC19-4333-9792-4E2EB3B36DB1}"/>
          </ac:spMkLst>
        </pc:spChg>
        <pc:spChg chg="add mod">
          <ac:chgData name="Apreza, Carlos (Mexico City)" userId="07a5b063-44a0-4f66-8f9d-20f5c2bfca9e" providerId="ADAL" clId="{396E22FC-C9EE-4123-8E81-1C9E5F7E3F8C}" dt="2024-10-15T17:24:21.365" v="1769" actId="20577"/>
          <ac:spMkLst>
            <pc:docMk/>
            <pc:sldMk cId="1963475306" sldId="1448944200"/>
            <ac:spMk id="15" creationId="{EE20CD41-E12A-1FA5-F913-FF856409B23E}"/>
          </ac:spMkLst>
        </pc:spChg>
        <pc:spChg chg="add del mod">
          <ac:chgData name="Apreza, Carlos (Mexico City)" userId="07a5b063-44a0-4f66-8f9d-20f5c2bfca9e" providerId="ADAL" clId="{396E22FC-C9EE-4123-8E81-1C9E5F7E3F8C}" dt="2024-10-15T17:22:39.093" v="1695" actId="478"/>
          <ac:spMkLst>
            <pc:docMk/>
            <pc:sldMk cId="1963475306" sldId="1448944200"/>
            <ac:spMk id="17" creationId="{B8573EA7-8C65-74AD-A4EB-1395B920602C}"/>
          </ac:spMkLst>
        </pc:spChg>
        <pc:graphicFrameChg chg="add mod modGraphic">
          <ac:chgData name="Apreza, Carlos (Mexico City)" userId="07a5b063-44a0-4f66-8f9d-20f5c2bfca9e" providerId="ADAL" clId="{396E22FC-C9EE-4123-8E81-1C9E5F7E3F8C}" dt="2024-10-15T19:22:37.164" v="3049" actId="20577"/>
          <ac:graphicFrameMkLst>
            <pc:docMk/>
            <pc:sldMk cId="1963475306" sldId="1448944200"/>
            <ac:graphicFrameMk id="4" creationId="{DA2CC720-8931-26FE-F823-7357F9BD2A45}"/>
          </ac:graphicFrameMkLst>
        </pc:graphicFrameChg>
        <pc:picChg chg="del">
          <ac:chgData name="Apreza, Carlos (Mexico City)" userId="07a5b063-44a0-4f66-8f9d-20f5c2bfca9e" providerId="ADAL" clId="{396E22FC-C9EE-4123-8E81-1C9E5F7E3F8C}" dt="2024-10-15T17:18:38.287" v="1420" actId="478"/>
          <ac:picMkLst>
            <pc:docMk/>
            <pc:sldMk cId="1963475306" sldId="1448944200"/>
            <ac:picMk id="16" creationId="{6C0BF63E-F177-4B10-A04E-B37565294AA1}"/>
          </ac:picMkLst>
        </pc:picChg>
        <pc:cxnChg chg="del">
          <ac:chgData name="Apreza, Carlos (Mexico City)" userId="07a5b063-44a0-4f66-8f9d-20f5c2bfca9e" providerId="ADAL" clId="{396E22FC-C9EE-4123-8E81-1C9E5F7E3F8C}" dt="2024-10-15T17:18:46.355" v="1423" actId="478"/>
          <ac:cxnSpMkLst>
            <pc:docMk/>
            <pc:sldMk cId="1963475306" sldId="1448944200"/>
            <ac:cxnSpMk id="13" creationId="{FA6A7576-ACA8-460D-A251-C5BC687BE861}"/>
          </ac:cxnSpMkLst>
        </pc:cxnChg>
        <pc:cxnChg chg="del">
          <ac:chgData name="Apreza, Carlos (Mexico City)" userId="07a5b063-44a0-4f66-8f9d-20f5c2bfca9e" providerId="ADAL" clId="{396E22FC-C9EE-4123-8E81-1C9E5F7E3F8C}" dt="2024-10-15T17:18:45.853" v="1422" actId="478"/>
          <ac:cxnSpMkLst>
            <pc:docMk/>
            <pc:sldMk cId="1963475306" sldId="1448944200"/>
            <ac:cxnSpMk id="14" creationId="{930D6976-144B-4CB1-A074-1A2FE6A642FD}"/>
          </ac:cxnSpMkLst>
        </pc:cxnChg>
        <pc:cxnChg chg="del">
          <ac:chgData name="Apreza, Carlos (Mexico City)" userId="07a5b063-44a0-4f66-8f9d-20f5c2bfca9e" providerId="ADAL" clId="{396E22FC-C9EE-4123-8E81-1C9E5F7E3F8C}" dt="2024-10-15T17:18:47.076" v="1424" actId="478"/>
          <ac:cxnSpMkLst>
            <pc:docMk/>
            <pc:sldMk cId="1963475306" sldId="1448944200"/>
            <ac:cxnSpMk id="18" creationId="{3C7D2BBB-D6F9-4C1A-96AF-D243AABD75E7}"/>
          </ac:cxnSpMkLst>
        </pc:cxnChg>
        <pc:cxnChg chg="del">
          <ac:chgData name="Apreza, Carlos (Mexico City)" userId="07a5b063-44a0-4f66-8f9d-20f5c2bfca9e" providerId="ADAL" clId="{396E22FC-C9EE-4123-8E81-1C9E5F7E3F8C}" dt="2024-10-15T17:18:47.699" v="1425" actId="478"/>
          <ac:cxnSpMkLst>
            <pc:docMk/>
            <pc:sldMk cId="1963475306" sldId="1448944200"/>
            <ac:cxnSpMk id="19" creationId="{61DE6A97-664B-4269-A86F-BEB1DE49612C}"/>
          </ac:cxnSpMkLst>
        </pc:cxnChg>
        <pc:cxnChg chg="add mod ord">
          <ac:chgData name="Apreza, Carlos (Mexico City)" userId="07a5b063-44a0-4f66-8f9d-20f5c2bfca9e" providerId="ADAL" clId="{396E22FC-C9EE-4123-8E81-1C9E5F7E3F8C}" dt="2024-10-15T17:23:46.914" v="1763" actId="1582"/>
          <ac:cxnSpMkLst>
            <pc:docMk/>
            <pc:sldMk cId="1963475306" sldId="1448944200"/>
            <ac:cxnSpMk id="21" creationId="{41B8DDCD-652F-63DC-214F-0E50D85F3459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preza, Carlos (Mexico City)" userId="07a5b063-44a0-4f66-8f9d-20f5c2bfca9e" providerId="ADAL" clId="{396E22FC-C9EE-4123-8E81-1C9E5F7E3F8C}" dt="2024-10-15T17:17:46.798" v="1418" actId="20577"/>
              <pc2:cmMkLst xmlns:pc2="http://schemas.microsoft.com/office/powerpoint/2019/9/main/command">
                <pc:docMk/>
                <pc:sldMk cId="1963475306" sldId="1448944200"/>
                <pc2:cmMk id="{6131CADF-AE83-463E-A630-5889C0442028}"/>
              </pc2:cmMkLst>
            </pc226:cmChg>
          </p:ext>
        </pc:extLst>
      </pc:sldChg>
      <pc:sldChg chg="addSp modSp del mod ord modCm">
        <pc:chgData name="Apreza, Carlos (Mexico City)" userId="07a5b063-44a0-4f66-8f9d-20f5c2bfca9e" providerId="ADAL" clId="{396E22FC-C9EE-4123-8E81-1C9E5F7E3F8C}" dt="2024-10-22T16:25:41.023" v="4007" actId="47"/>
        <pc:sldMkLst>
          <pc:docMk/>
          <pc:sldMk cId="79561351" sldId="1448944201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79561351" sldId="1448944201"/>
            <ac:spMk id="2" creationId="{8255D9DF-BAB1-4528-8E5F-2EAE64B77A4B}"/>
          </ac:spMkLst>
        </pc:spChg>
        <pc:spChg chg="add mod ord">
          <ac:chgData name="Apreza, Carlos (Mexico City)" userId="07a5b063-44a0-4f66-8f9d-20f5c2bfca9e" providerId="ADAL" clId="{396E22FC-C9EE-4123-8E81-1C9E5F7E3F8C}" dt="2024-10-15T19:20:32.172" v="2802" actId="404"/>
          <ac:spMkLst>
            <pc:docMk/>
            <pc:sldMk cId="79561351" sldId="1448944201"/>
            <ac:spMk id="4" creationId="{D198F262-A180-7629-7D49-79AD5C54909D}"/>
          </ac:spMkLst>
        </pc:spChg>
        <pc:spChg chg="add mod ord">
          <ac:chgData name="Apreza, Carlos (Mexico City)" userId="07a5b063-44a0-4f66-8f9d-20f5c2bfca9e" providerId="ADAL" clId="{396E22FC-C9EE-4123-8E81-1C9E5F7E3F8C}" dt="2024-10-15T19:20:04.115" v="2745" actId="1037"/>
          <ac:spMkLst>
            <pc:docMk/>
            <pc:sldMk cId="79561351" sldId="1448944201"/>
            <ac:spMk id="6" creationId="{E804FF12-6CA0-4416-907C-5CDE72F97823}"/>
          </ac:spMkLst>
        </pc:spChg>
        <pc:spChg chg="add mod ord">
          <ac:chgData name="Apreza, Carlos (Mexico City)" userId="07a5b063-44a0-4f66-8f9d-20f5c2bfca9e" providerId="ADAL" clId="{396E22FC-C9EE-4123-8E81-1C9E5F7E3F8C}" dt="2024-10-15T19:20:32.172" v="2802" actId="404"/>
          <ac:spMkLst>
            <pc:docMk/>
            <pc:sldMk cId="79561351" sldId="1448944201"/>
            <ac:spMk id="8" creationId="{14055320-12B3-3F01-35B2-2F1C972DD310}"/>
          </ac:spMkLst>
        </pc:spChg>
        <pc:spChg chg="add mod ord">
          <ac:chgData name="Apreza, Carlos (Mexico City)" userId="07a5b063-44a0-4f66-8f9d-20f5c2bfca9e" providerId="ADAL" clId="{396E22FC-C9EE-4123-8E81-1C9E5F7E3F8C}" dt="2024-10-15T19:20:18.890" v="2800" actId="1038"/>
          <ac:spMkLst>
            <pc:docMk/>
            <pc:sldMk cId="79561351" sldId="1448944201"/>
            <ac:spMk id="10" creationId="{2019DB5D-CFAC-B0C6-4B3B-F4FDD4E70A45}"/>
          </ac:spMkLst>
        </pc:spChg>
        <pc:spChg chg="add mod ord">
          <ac:chgData name="Apreza, Carlos (Mexico City)" userId="07a5b063-44a0-4f66-8f9d-20f5c2bfca9e" providerId="ADAL" clId="{396E22FC-C9EE-4123-8E81-1C9E5F7E3F8C}" dt="2024-10-15T19:21:14.238" v="2917" actId="20577"/>
          <ac:spMkLst>
            <pc:docMk/>
            <pc:sldMk cId="79561351" sldId="1448944201"/>
            <ac:spMk id="11" creationId="{AAB0D790-4606-6319-4F7A-A28B088F92EA}"/>
          </ac:spMkLst>
        </pc:spChg>
        <pc:spChg chg="add mod ord">
          <ac:chgData name="Apreza, Carlos (Mexico City)" userId="07a5b063-44a0-4f66-8f9d-20f5c2bfca9e" providerId="ADAL" clId="{396E22FC-C9EE-4123-8E81-1C9E5F7E3F8C}" dt="2024-10-15T19:21:05.397" v="2915" actId="1037"/>
          <ac:spMkLst>
            <pc:docMk/>
            <pc:sldMk cId="79561351" sldId="1448944201"/>
            <ac:spMk id="12" creationId="{961ACE5B-A6B1-58D3-48A3-06D7521FEC34}"/>
          </ac:spMkLst>
        </pc:spChg>
        <pc:spChg chg="add mod ord">
          <ac:chgData name="Apreza, Carlos (Mexico City)" userId="07a5b063-44a0-4f66-8f9d-20f5c2bfca9e" providerId="ADAL" clId="{396E22FC-C9EE-4123-8E81-1C9E5F7E3F8C}" dt="2024-10-15T19:21:09.357" v="2916" actId="20577"/>
          <ac:spMkLst>
            <pc:docMk/>
            <pc:sldMk cId="79561351" sldId="1448944201"/>
            <ac:spMk id="13" creationId="{2BCB436B-A93F-3F16-B4B6-9487EDBDB142}"/>
          </ac:spMkLst>
        </pc:spChg>
        <pc:spChg chg="add mod ord">
          <ac:chgData name="Apreza, Carlos (Mexico City)" userId="07a5b063-44a0-4f66-8f9d-20f5c2bfca9e" providerId="ADAL" clId="{396E22FC-C9EE-4123-8E81-1C9E5F7E3F8C}" dt="2024-10-15T19:21:05.397" v="2915" actId="1037"/>
          <ac:spMkLst>
            <pc:docMk/>
            <pc:sldMk cId="79561351" sldId="1448944201"/>
            <ac:spMk id="14" creationId="{8861A4AC-DD42-3DFC-AB8F-FDC4E4CDC5AC}"/>
          </ac:spMkLst>
        </pc:spChg>
        <pc:spChg chg="add mod ord">
          <ac:chgData name="Apreza, Carlos (Mexico City)" userId="07a5b063-44a0-4f66-8f9d-20f5c2bfca9e" providerId="ADAL" clId="{396E22FC-C9EE-4123-8E81-1C9E5F7E3F8C}" dt="2024-10-15T19:21:38.570" v="2986" actId="20577"/>
          <ac:spMkLst>
            <pc:docMk/>
            <pc:sldMk cId="79561351" sldId="1448944201"/>
            <ac:spMk id="15" creationId="{DE238FAC-AA19-CE21-8EBA-6799C36B725F}"/>
          </ac:spMkLst>
        </pc:spChg>
        <pc:spChg chg="add mod ord">
          <ac:chgData name="Apreza, Carlos (Mexico City)" userId="07a5b063-44a0-4f66-8f9d-20f5c2bfca9e" providerId="ADAL" clId="{396E22FC-C9EE-4123-8E81-1C9E5F7E3F8C}" dt="2024-10-15T19:21:29.357" v="2985" actId="1038"/>
          <ac:spMkLst>
            <pc:docMk/>
            <pc:sldMk cId="79561351" sldId="1448944201"/>
            <ac:spMk id="16" creationId="{6EE676F6-9EE6-2175-4016-5F9CB0FC47EE}"/>
          </ac:spMkLst>
        </pc:spChg>
        <pc:graphicFrameChg chg="mod modGraphic">
          <ac:chgData name="Apreza, Carlos (Mexico City)" userId="07a5b063-44a0-4f66-8f9d-20f5c2bfca9e" providerId="ADAL" clId="{396E22FC-C9EE-4123-8E81-1C9E5F7E3F8C}" dt="2024-10-18T18:18:23.074" v="3937" actId="20577"/>
          <ac:graphicFrameMkLst>
            <pc:docMk/>
            <pc:sldMk cId="79561351" sldId="1448944201"/>
            <ac:graphicFrameMk id="24" creationId="{88647238-6E54-427C-8C0F-9CDBE979C1B8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preza, Carlos (Mexico City)" userId="07a5b063-44a0-4f66-8f9d-20f5c2bfca9e" providerId="ADAL" clId="{396E22FC-C9EE-4123-8E81-1C9E5F7E3F8C}" dt="2024-10-18T18:18:23.074" v="3937" actId="20577"/>
              <pc2:cmMkLst xmlns:pc2="http://schemas.microsoft.com/office/powerpoint/2019/9/main/command">
                <pc:docMk/>
                <pc:sldMk cId="79561351" sldId="1448944201"/>
                <pc2:cmMk id="{E312CCDD-BDBE-4F8B-8147-F7A4ABDFC193}"/>
              </pc2:cmMkLst>
            </pc226:cmChg>
          </p:ext>
        </pc:extLst>
      </pc:sldChg>
      <pc:sldChg chg="modSp del">
        <pc:chgData name="Apreza, Carlos (Mexico City)" userId="07a5b063-44a0-4f66-8f9d-20f5c2bfca9e" providerId="ADAL" clId="{396E22FC-C9EE-4123-8E81-1C9E5F7E3F8C}" dt="2024-10-15T17:46:03.529" v="1901" actId="47"/>
        <pc:sldMkLst>
          <pc:docMk/>
          <pc:sldMk cId="3190436239" sldId="1448944202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3190436239" sldId="1448944202"/>
            <ac:spMk id="3" creationId="{678AEEE8-48E3-40F0-87D1-2FDC0E06D5B7}"/>
          </ac:spMkLst>
        </pc:spChg>
      </pc:sldChg>
      <pc:sldChg chg="modSp del">
        <pc:chgData name="Apreza, Carlos (Mexico City)" userId="07a5b063-44a0-4f66-8f9d-20f5c2bfca9e" providerId="ADAL" clId="{396E22FC-C9EE-4123-8E81-1C9E5F7E3F8C}" dt="2024-10-15T19:22:58.575" v="3050" actId="47"/>
        <pc:sldMkLst>
          <pc:docMk/>
          <pc:sldMk cId="434096907" sldId="1448944203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434096907" sldId="1448944203"/>
            <ac:spMk id="3" creationId="{678AEEE8-48E3-40F0-87D1-2FDC0E06D5B7}"/>
          </ac:spMkLst>
        </pc:spChg>
      </pc:sldChg>
      <pc:sldChg chg="modSp">
        <pc:chgData name="Apreza, Carlos (Mexico City)" userId="07a5b063-44a0-4f66-8f9d-20f5c2bfca9e" providerId="ADAL" clId="{396E22FC-C9EE-4123-8E81-1C9E5F7E3F8C}" dt="2024-10-15T17:37:23.475" v="1835"/>
        <pc:sldMkLst>
          <pc:docMk/>
          <pc:sldMk cId="295382057" sldId="1448944204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295382057" sldId="1448944204"/>
            <ac:spMk id="3" creationId="{678AEEE8-48E3-40F0-87D1-2FDC0E06D5B7}"/>
          </ac:spMkLst>
        </pc:spChg>
      </pc:sldChg>
      <pc:sldChg chg="modSp">
        <pc:chgData name="Apreza, Carlos (Mexico City)" userId="07a5b063-44a0-4f66-8f9d-20f5c2bfca9e" providerId="ADAL" clId="{396E22FC-C9EE-4123-8E81-1C9E5F7E3F8C}" dt="2024-10-15T17:37:23.475" v="1835"/>
        <pc:sldMkLst>
          <pc:docMk/>
          <pc:sldMk cId="3006388974" sldId="1448944205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3006388974" sldId="1448944205"/>
            <ac:spMk id="2" creationId="{8255D9DF-BAB1-4528-8E5F-2EAE64B77A4B}"/>
          </ac:spMkLst>
        </pc:spChg>
      </pc:sldChg>
      <pc:sldChg chg="addSp delSp modSp mod ord">
        <pc:chgData name="Apreza, Carlos (Mexico City)" userId="07a5b063-44a0-4f66-8f9d-20f5c2bfca9e" providerId="ADAL" clId="{396E22FC-C9EE-4123-8E81-1C9E5F7E3F8C}" dt="2024-10-22T17:27:01.882" v="4274" actId="208"/>
        <pc:sldMkLst>
          <pc:docMk/>
          <pc:sldMk cId="3082735584" sldId="1448944207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3082735584" sldId="1448944207"/>
            <ac:spMk id="2" creationId="{8255D9DF-BAB1-4528-8E5F-2EAE64B77A4B}"/>
          </ac:spMkLst>
        </pc:spChg>
        <pc:spChg chg="add del mod">
          <ac:chgData name="Apreza, Carlos (Mexico City)" userId="07a5b063-44a0-4f66-8f9d-20f5c2bfca9e" providerId="ADAL" clId="{396E22FC-C9EE-4123-8E81-1C9E5F7E3F8C}" dt="2024-10-22T16:36:36.349" v="4099" actId="478"/>
          <ac:spMkLst>
            <pc:docMk/>
            <pc:sldMk cId="3082735584" sldId="1448944207"/>
            <ac:spMk id="4" creationId="{3B6ECF9F-B987-2825-138B-16858C431BFB}"/>
          </ac:spMkLst>
        </pc:spChg>
        <pc:spChg chg="mod">
          <ac:chgData name="Apreza, Carlos (Mexico City)" userId="07a5b063-44a0-4f66-8f9d-20f5c2bfca9e" providerId="ADAL" clId="{396E22FC-C9EE-4123-8E81-1C9E5F7E3F8C}" dt="2024-10-22T16:36:23.635" v="4084" actId="20577"/>
          <ac:spMkLst>
            <pc:docMk/>
            <pc:sldMk cId="3082735584" sldId="1448944207"/>
            <ac:spMk id="7" creationId="{4699E876-669E-4518-8E87-58F428B0E0EC}"/>
          </ac:spMkLst>
        </pc:spChg>
        <pc:spChg chg="mod">
          <ac:chgData name="Apreza, Carlos (Mexico City)" userId="07a5b063-44a0-4f66-8f9d-20f5c2bfca9e" providerId="ADAL" clId="{396E22FC-C9EE-4123-8E81-1C9E5F7E3F8C}" dt="2024-10-22T17:11:26.337" v="4251" actId="14100"/>
          <ac:spMkLst>
            <pc:docMk/>
            <pc:sldMk cId="3082735584" sldId="1448944207"/>
            <ac:spMk id="8" creationId="{FFA5C8CB-8DF6-4C18-B0D7-B205DF886976}"/>
          </ac:spMkLst>
        </pc:spChg>
        <pc:spChg chg="mod">
          <ac:chgData name="Apreza, Carlos (Mexico City)" userId="07a5b063-44a0-4f66-8f9d-20f5c2bfca9e" providerId="ADAL" clId="{396E22FC-C9EE-4123-8E81-1C9E5F7E3F8C}" dt="2024-10-22T16:36:29.074" v="4098" actId="20577"/>
          <ac:spMkLst>
            <pc:docMk/>
            <pc:sldMk cId="3082735584" sldId="1448944207"/>
            <ac:spMk id="9" creationId="{E995731B-24A4-4059-8732-7B73DEDD81B3}"/>
          </ac:spMkLst>
        </pc:spChg>
        <pc:spChg chg="mod">
          <ac:chgData name="Apreza, Carlos (Mexico City)" userId="07a5b063-44a0-4f66-8f9d-20f5c2bfca9e" providerId="ADAL" clId="{396E22FC-C9EE-4123-8E81-1C9E5F7E3F8C}" dt="2024-10-22T16:41:11.040" v="4245" actId="1076"/>
          <ac:spMkLst>
            <pc:docMk/>
            <pc:sldMk cId="3082735584" sldId="1448944207"/>
            <ac:spMk id="10" creationId="{EC0BF04D-3186-4C74-815B-5D1A8C0C73C2}"/>
          </ac:spMkLst>
        </pc:spChg>
        <pc:spChg chg="mod">
          <ac:chgData name="Apreza, Carlos (Mexico City)" userId="07a5b063-44a0-4f66-8f9d-20f5c2bfca9e" providerId="ADAL" clId="{396E22FC-C9EE-4123-8E81-1C9E5F7E3F8C}" dt="2024-10-22T16:41:11.040" v="4245" actId="1076"/>
          <ac:spMkLst>
            <pc:docMk/>
            <pc:sldMk cId="3082735584" sldId="1448944207"/>
            <ac:spMk id="11" creationId="{5F54A449-EA44-4244-9CA3-D82DD2289AF6}"/>
          </ac:spMkLst>
        </pc:spChg>
        <pc:spChg chg="mod">
          <ac:chgData name="Apreza, Carlos (Mexico City)" userId="07a5b063-44a0-4f66-8f9d-20f5c2bfca9e" providerId="ADAL" clId="{396E22FC-C9EE-4123-8E81-1C9E5F7E3F8C}" dt="2024-10-22T16:41:11.040" v="4245" actId="1076"/>
          <ac:spMkLst>
            <pc:docMk/>
            <pc:sldMk cId="3082735584" sldId="1448944207"/>
            <ac:spMk id="12" creationId="{95C12C14-F800-4FA0-8B9E-4B31FADA3E00}"/>
          </ac:spMkLst>
        </pc:spChg>
        <pc:spChg chg="mod">
          <ac:chgData name="Apreza, Carlos (Mexico City)" userId="07a5b063-44a0-4f66-8f9d-20f5c2bfca9e" providerId="ADAL" clId="{396E22FC-C9EE-4123-8E81-1C9E5F7E3F8C}" dt="2024-10-22T16:41:24.928" v="4247" actId="1076"/>
          <ac:spMkLst>
            <pc:docMk/>
            <pc:sldMk cId="3082735584" sldId="1448944207"/>
            <ac:spMk id="14" creationId="{5ADB8678-2372-4ABC-A978-EDA45873A726}"/>
          </ac:spMkLst>
        </pc:spChg>
        <pc:graphicFrameChg chg="mod">
          <ac:chgData name="Apreza, Carlos (Mexico City)" userId="07a5b063-44a0-4f66-8f9d-20f5c2bfca9e" providerId="ADAL" clId="{396E22FC-C9EE-4123-8E81-1C9E5F7E3F8C}" dt="2024-10-22T17:27:01.882" v="4274" actId="208"/>
          <ac:graphicFrameMkLst>
            <pc:docMk/>
            <pc:sldMk cId="3082735584" sldId="1448944207"/>
            <ac:graphicFrameMk id="13" creationId="{6B360B8E-36FE-450A-AD5F-8F8443510C48}"/>
          </ac:graphicFrameMkLst>
        </pc:graphicFrameChg>
      </pc:sldChg>
      <pc:sldChg chg="addSp modSp mod modCm">
        <pc:chgData name="Apreza, Carlos (Mexico City)" userId="07a5b063-44a0-4f66-8f9d-20f5c2bfca9e" providerId="ADAL" clId="{396E22FC-C9EE-4123-8E81-1C9E5F7E3F8C}" dt="2024-10-22T16:34:03.086" v="4072" actId="20577"/>
        <pc:sldMkLst>
          <pc:docMk/>
          <pc:sldMk cId="2451419185" sldId="1448944208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2451419185" sldId="1448944208"/>
            <ac:spMk id="2" creationId="{8255D9DF-BAB1-4528-8E5F-2EAE64B77A4B}"/>
          </ac:spMkLst>
        </pc:spChg>
        <pc:spChg chg="add mod">
          <ac:chgData name="Apreza, Carlos (Mexico City)" userId="07a5b063-44a0-4f66-8f9d-20f5c2bfca9e" providerId="ADAL" clId="{396E22FC-C9EE-4123-8E81-1C9E5F7E3F8C}" dt="2024-10-18T18:13:34.534" v="3889" actId="14100"/>
          <ac:spMkLst>
            <pc:docMk/>
            <pc:sldMk cId="2451419185" sldId="1448944208"/>
            <ac:spMk id="4" creationId="{C7B015B7-354E-A5B9-DAEB-AF67A579F8C3}"/>
          </ac:spMkLst>
        </pc:spChg>
        <pc:spChg chg="mod">
          <ac:chgData name="Apreza, Carlos (Mexico City)" userId="07a5b063-44a0-4f66-8f9d-20f5c2bfca9e" providerId="ADAL" clId="{396E22FC-C9EE-4123-8E81-1C9E5F7E3F8C}" dt="2024-10-15T18:26:28.338" v="2427" actId="20577"/>
          <ac:spMkLst>
            <pc:docMk/>
            <pc:sldMk cId="2451419185" sldId="1448944208"/>
            <ac:spMk id="7" creationId="{4699E876-669E-4518-8E87-58F428B0E0EC}"/>
          </ac:spMkLst>
        </pc:spChg>
        <pc:spChg chg="mod">
          <ac:chgData name="Apreza, Carlos (Mexico City)" userId="07a5b063-44a0-4f66-8f9d-20f5c2bfca9e" providerId="ADAL" clId="{396E22FC-C9EE-4123-8E81-1C9E5F7E3F8C}" dt="2024-10-22T16:34:03.086" v="4072" actId="20577"/>
          <ac:spMkLst>
            <pc:docMk/>
            <pc:sldMk cId="2451419185" sldId="1448944208"/>
            <ac:spMk id="8" creationId="{22A5188C-1514-4725-967E-8F89B9F4AD76}"/>
          </ac:spMkLst>
        </pc:spChg>
        <pc:spChg chg="mod">
          <ac:chgData name="Apreza, Carlos (Mexico City)" userId="07a5b063-44a0-4f66-8f9d-20f5c2bfca9e" providerId="ADAL" clId="{396E22FC-C9EE-4123-8E81-1C9E5F7E3F8C}" dt="2024-10-15T18:44:23.148" v="2481" actId="1037"/>
          <ac:spMkLst>
            <pc:docMk/>
            <pc:sldMk cId="2451419185" sldId="1448944208"/>
            <ac:spMk id="12" creationId="{BAC7842D-AA34-465E-8D7A-F675D43FE524}"/>
          </ac:spMkLst>
        </pc:spChg>
        <pc:spChg chg="mod">
          <ac:chgData name="Apreza, Carlos (Mexico City)" userId="07a5b063-44a0-4f66-8f9d-20f5c2bfca9e" providerId="ADAL" clId="{396E22FC-C9EE-4123-8E81-1C9E5F7E3F8C}" dt="2024-10-15T18:44:44.242" v="2492" actId="1038"/>
          <ac:spMkLst>
            <pc:docMk/>
            <pc:sldMk cId="2451419185" sldId="1448944208"/>
            <ac:spMk id="13" creationId="{70D7A220-B856-4A83-A65B-DAF71241D316}"/>
          </ac:spMkLst>
        </pc:spChg>
        <pc:graphicFrameChg chg="mod">
          <ac:chgData name="Apreza, Carlos (Mexico City)" userId="07a5b063-44a0-4f66-8f9d-20f5c2bfca9e" providerId="ADAL" clId="{396E22FC-C9EE-4123-8E81-1C9E5F7E3F8C}" dt="2024-10-15T18:44:23.148" v="2481" actId="1037"/>
          <ac:graphicFrameMkLst>
            <pc:docMk/>
            <pc:sldMk cId="2451419185" sldId="1448944208"/>
            <ac:graphicFrameMk id="10" creationId="{5FC633A2-FC70-4B60-A4F5-80468AB36579}"/>
          </ac:graphicFrameMkLst>
        </pc:graphicFrameChg>
        <pc:graphicFrameChg chg="mod">
          <ac:chgData name="Apreza, Carlos (Mexico City)" userId="07a5b063-44a0-4f66-8f9d-20f5c2bfca9e" providerId="ADAL" clId="{396E22FC-C9EE-4123-8E81-1C9E5F7E3F8C}" dt="2024-10-15T19:05:15.191" v="2531" actId="208"/>
          <ac:graphicFrameMkLst>
            <pc:docMk/>
            <pc:sldMk cId="2451419185" sldId="1448944208"/>
            <ac:graphicFrameMk id="11" creationId="{BA7B737C-D267-4758-A497-0CD628A12037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preza, Carlos (Mexico City)" userId="07a5b063-44a0-4f66-8f9d-20f5c2bfca9e" providerId="ADAL" clId="{396E22FC-C9EE-4123-8E81-1C9E5F7E3F8C}" dt="2024-10-22T16:34:03.086" v="4072" actId="20577"/>
              <pc2:cmMkLst xmlns:pc2="http://schemas.microsoft.com/office/powerpoint/2019/9/main/command">
                <pc:docMk/>
                <pc:sldMk cId="2451419185" sldId="1448944208"/>
                <pc2:cmMk id="{E777BC46-4930-4406-A298-85EC5360513B}"/>
              </pc2:cmMkLst>
            </pc226:cmChg>
          </p:ext>
        </pc:extLst>
      </pc:sldChg>
      <pc:sldChg chg="modSp del">
        <pc:chgData name="Apreza, Carlos (Mexico City)" userId="07a5b063-44a0-4f66-8f9d-20f5c2bfca9e" providerId="ADAL" clId="{396E22FC-C9EE-4123-8E81-1C9E5F7E3F8C}" dt="2024-10-15T19:13:48.109" v="2666" actId="47"/>
        <pc:sldMkLst>
          <pc:docMk/>
          <pc:sldMk cId="2154143788" sldId="1448944209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2154143788" sldId="1448944209"/>
            <ac:spMk id="2" creationId="{8255D9DF-BAB1-4528-8E5F-2EAE64B77A4B}"/>
          </ac:spMkLst>
        </pc:spChg>
      </pc:sldChg>
      <pc:sldChg chg="addSp delSp modSp del mod ord">
        <pc:chgData name="Apreza, Carlos (Mexico City)" userId="07a5b063-44a0-4f66-8f9d-20f5c2bfca9e" providerId="ADAL" clId="{396E22FC-C9EE-4123-8E81-1C9E5F7E3F8C}" dt="2024-10-22T17:15:03.847" v="4265" actId="47"/>
        <pc:sldMkLst>
          <pc:docMk/>
          <pc:sldMk cId="1437873947" sldId="1448944210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1437873947" sldId="1448944210"/>
            <ac:spMk id="2" creationId="{8255D9DF-BAB1-4528-8E5F-2EAE64B77A4B}"/>
          </ac:spMkLst>
        </pc:spChg>
        <pc:graphicFrameChg chg="add del">
          <ac:chgData name="Apreza, Carlos (Mexico City)" userId="07a5b063-44a0-4f66-8f9d-20f5c2bfca9e" providerId="ADAL" clId="{396E22FC-C9EE-4123-8E81-1C9E5F7E3F8C}" dt="2024-10-22T17:14:48.342" v="4262" actId="478"/>
          <ac:graphicFrameMkLst>
            <pc:docMk/>
            <pc:sldMk cId="1437873947" sldId="1448944210"/>
            <ac:graphicFrameMk id="4" creationId="{91EBD925-C351-197A-3E3E-D3EC87C2DCF4}"/>
          </ac:graphicFrameMkLst>
        </pc:graphicFrameChg>
      </pc:sldChg>
      <pc:sldChg chg="addSp delSp modSp mod">
        <pc:chgData name="Apreza, Carlos (Mexico City)" userId="07a5b063-44a0-4f66-8f9d-20f5c2bfca9e" providerId="ADAL" clId="{396E22FC-C9EE-4123-8E81-1C9E5F7E3F8C}" dt="2024-10-22T19:54:51.685" v="4939" actId="1076"/>
        <pc:sldMkLst>
          <pc:docMk/>
          <pc:sldMk cId="162940159" sldId="1448944211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162940159" sldId="1448944211"/>
            <ac:spMk id="2" creationId="{8255D9DF-BAB1-4528-8E5F-2EAE64B77A4B}"/>
          </ac:spMkLst>
        </pc:spChg>
        <pc:spChg chg="del mod">
          <ac:chgData name="Apreza, Carlos (Mexico City)" userId="07a5b063-44a0-4f66-8f9d-20f5c2bfca9e" providerId="ADAL" clId="{396E22FC-C9EE-4123-8E81-1C9E5F7E3F8C}" dt="2024-10-22T19:54:31.175" v="4935" actId="478"/>
          <ac:spMkLst>
            <pc:docMk/>
            <pc:sldMk cId="162940159" sldId="1448944211"/>
            <ac:spMk id="4" creationId="{2542C4AD-D0E6-26E6-BB92-88C0CDA305B4}"/>
          </ac:spMkLst>
        </pc:spChg>
        <pc:spChg chg="mod">
          <ac:chgData name="Apreza, Carlos (Mexico City)" userId="07a5b063-44a0-4f66-8f9d-20f5c2bfca9e" providerId="ADAL" clId="{396E22FC-C9EE-4123-8E81-1C9E5F7E3F8C}" dt="2024-10-22T19:54:51.685" v="4939" actId="1076"/>
          <ac:spMkLst>
            <pc:docMk/>
            <pc:sldMk cId="162940159" sldId="1448944211"/>
            <ac:spMk id="5" creationId="{DE4E132C-C7FD-E799-69CE-A90AFA99D564}"/>
          </ac:spMkLst>
        </pc:spChg>
        <pc:spChg chg="mod">
          <ac:chgData name="Apreza, Carlos (Mexico City)" userId="07a5b063-44a0-4f66-8f9d-20f5c2bfca9e" providerId="ADAL" clId="{396E22FC-C9EE-4123-8E81-1C9E5F7E3F8C}" dt="2024-10-22T19:54:40.156" v="4936" actId="1076"/>
          <ac:spMkLst>
            <pc:docMk/>
            <pc:sldMk cId="162940159" sldId="1448944211"/>
            <ac:spMk id="6" creationId="{90E249F3-8D26-ABBB-1150-AF8CCF0B5E15}"/>
          </ac:spMkLst>
        </pc:spChg>
        <pc:spChg chg="del">
          <ac:chgData name="Apreza, Carlos (Mexico City)" userId="07a5b063-44a0-4f66-8f9d-20f5c2bfca9e" providerId="ADAL" clId="{396E22FC-C9EE-4123-8E81-1C9E5F7E3F8C}" dt="2024-10-22T19:52:02.743" v="4910" actId="478"/>
          <ac:spMkLst>
            <pc:docMk/>
            <pc:sldMk cId="162940159" sldId="1448944211"/>
            <ac:spMk id="8" creationId="{49750E99-78B2-4DD5-2A2C-91F47313CB3B}"/>
          </ac:spMkLst>
        </pc:spChg>
        <pc:spChg chg="del">
          <ac:chgData name="Apreza, Carlos (Mexico City)" userId="07a5b063-44a0-4f66-8f9d-20f5c2bfca9e" providerId="ADAL" clId="{396E22FC-C9EE-4123-8E81-1C9E5F7E3F8C}" dt="2024-10-22T19:52:26.974" v="4917" actId="478"/>
          <ac:spMkLst>
            <pc:docMk/>
            <pc:sldMk cId="162940159" sldId="1448944211"/>
            <ac:spMk id="9" creationId="{9CF92474-2FEC-A601-9319-A97DB0605799}"/>
          </ac:spMkLst>
        </pc:spChg>
        <pc:spChg chg="add mod">
          <ac:chgData name="Apreza, Carlos (Mexico City)" userId="07a5b063-44a0-4f66-8f9d-20f5c2bfca9e" providerId="ADAL" clId="{396E22FC-C9EE-4123-8E81-1C9E5F7E3F8C}" dt="2024-10-22T19:47:44.427" v="4874"/>
          <ac:spMkLst>
            <pc:docMk/>
            <pc:sldMk cId="162940159" sldId="1448944211"/>
            <ac:spMk id="10" creationId="{066E5E38-A367-771C-2B14-0437EF0ADB92}"/>
          </ac:spMkLst>
        </pc:spChg>
        <pc:spChg chg="add del mod">
          <ac:chgData name="Apreza, Carlos (Mexico City)" userId="07a5b063-44a0-4f66-8f9d-20f5c2bfca9e" providerId="ADAL" clId="{396E22FC-C9EE-4123-8E81-1C9E5F7E3F8C}" dt="2024-10-22T19:47:49.190" v="4875" actId="478"/>
          <ac:spMkLst>
            <pc:docMk/>
            <pc:sldMk cId="162940159" sldId="1448944211"/>
            <ac:spMk id="11" creationId="{2FCC40D4-A2AD-A4B4-C998-011DD8B3EACC}"/>
          </ac:spMkLst>
        </pc:spChg>
        <pc:graphicFrameChg chg="mod modGraphic">
          <ac:chgData name="Apreza, Carlos (Mexico City)" userId="07a5b063-44a0-4f66-8f9d-20f5c2bfca9e" providerId="ADAL" clId="{396E22FC-C9EE-4123-8E81-1C9E5F7E3F8C}" dt="2024-10-22T19:54:40.156" v="4936" actId="1076"/>
          <ac:graphicFrameMkLst>
            <pc:docMk/>
            <pc:sldMk cId="162940159" sldId="1448944211"/>
            <ac:graphicFrameMk id="7" creationId="{BF50BC55-3274-B182-186B-06925026BD1D}"/>
          </ac:graphicFrameMkLst>
        </pc:graphicFrameChg>
        <pc:cxnChg chg="add mod">
          <ac:chgData name="Apreza, Carlos (Mexico City)" userId="07a5b063-44a0-4f66-8f9d-20f5c2bfca9e" providerId="ADAL" clId="{396E22FC-C9EE-4123-8E81-1C9E5F7E3F8C}" dt="2024-10-22T19:54:46.031" v="4937" actId="1076"/>
          <ac:cxnSpMkLst>
            <pc:docMk/>
            <pc:sldMk cId="162940159" sldId="1448944211"/>
            <ac:cxnSpMk id="13" creationId="{726481F5-A421-AE1F-D228-0FFBB8AEC9FA}"/>
          </ac:cxnSpMkLst>
        </pc:cxnChg>
      </pc:sldChg>
      <pc:sldChg chg="modSp del">
        <pc:chgData name="Apreza, Carlos (Mexico City)" userId="07a5b063-44a0-4f66-8f9d-20f5c2bfca9e" providerId="ADAL" clId="{396E22FC-C9EE-4123-8E81-1C9E5F7E3F8C}" dt="2024-10-22T19:46:18.325" v="4869" actId="47"/>
        <pc:sldMkLst>
          <pc:docMk/>
          <pc:sldMk cId="4168460791" sldId="1448944212"/>
        </pc:sldMkLst>
        <pc:spChg chg="mod">
          <ac:chgData name="Apreza, Carlos (Mexico City)" userId="07a5b063-44a0-4f66-8f9d-20f5c2bfca9e" providerId="ADAL" clId="{396E22FC-C9EE-4123-8E81-1C9E5F7E3F8C}" dt="2024-10-15T17:37:23.475" v="1835"/>
          <ac:spMkLst>
            <pc:docMk/>
            <pc:sldMk cId="4168460791" sldId="1448944212"/>
            <ac:spMk id="2" creationId="{8255D9DF-BAB1-4528-8E5F-2EAE64B77A4B}"/>
          </ac:spMkLst>
        </pc:spChg>
      </pc:sldChg>
      <pc:sldChg chg="ord">
        <pc:chgData name="Apreza, Carlos (Mexico City)" userId="07a5b063-44a0-4f66-8f9d-20f5c2bfca9e" providerId="ADAL" clId="{396E22FC-C9EE-4123-8E81-1C9E5F7E3F8C}" dt="2024-10-11T19:12:33.343" v="5"/>
        <pc:sldMkLst>
          <pc:docMk/>
          <pc:sldMk cId="3051278611" sldId="1448944252"/>
        </pc:sldMkLst>
      </pc:sldChg>
      <pc:sldChg chg="ord">
        <pc:chgData name="Apreza, Carlos (Mexico City)" userId="07a5b063-44a0-4f66-8f9d-20f5c2bfca9e" providerId="ADAL" clId="{396E22FC-C9EE-4123-8E81-1C9E5F7E3F8C}" dt="2024-10-11T19:10:56.741" v="1"/>
        <pc:sldMkLst>
          <pc:docMk/>
          <pc:sldMk cId="592111120" sldId="1448944253"/>
        </pc:sldMkLst>
      </pc:sldChg>
      <pc:sldChg chg="del">
        <pc:chgData name="Apreza, Carlos (Mexico City)" userId="07a5b063-44a0-4f66-8f9d-20f5c2bfca9e" providerId="ADAL" clId="{396E22FC-C9EE-4123-8E81-1C9E5F7E3F8C}" dt="2024-10-22T17:12:04.901" v="4252" actId="47"/>
        <pc:sldMkLst>
          <pc:docMk/>
          <pc:sldMk cId="3234336713" sldId="1448944263"/>
        </pc:sldMkLst>
      </pc:sldChg>
      <pc:sldChg chg="addSp delSp modSp mod">
        <pc:chgData name="Apreza, Carlos (Mexico City)" userId="07a5b063-44a0-4f66-8f9d-20f5c2bfca9e" providerId="ADAL" clId="{396E22FC-C9EE-4123-8E81-1C9E5F7E3F8C}" dt="2024-10-22T20:46:04.728" v="5238" actId="20577"/>
        <pc:sldMkLst>
          <pc:docMk/>
          <pc:sldMk cId="3372662354" sldId="1448944266"/>
        </pc:sldMkLst>
        <pc:spChg chg="mod">
          <ac:chgData name="Apreza, Carlos (Mexico City)" userId="07a5b063-44a0-4f66-8f9d-20f5c2bfca9e" providerId="ADAL" clId="{396E22FC-C9EE-4123-8E81-1C9E5F7E3F8C}" dt="2024-10-22T20:39:20.626" v="5188" actId="14100"/>
          <ac:spMkLst>
            <pc:docMk/>
            <pc:sldMk cId="3372662354" sldId="1448944266"/>
            <ac:spMk id="4" creationId="{C5200F4A-AD45-4243-B8A0-569639D2A6CC}"/>
          </ac:spMkLst>
        </pc:spChg>
        <pc:spChg chg="del">
          <ac:chgData name="Apreza, Carlos (Mexico City)" userId="07a5b063-44a0-4f66-8f9d-20f5c2bfca9e" providerId="ADAL" clId="{396E22FC-C9EE-4123-8E81-1C9E5F7E3F8C}" dt="2024-10-22T20:37:58.818" v="5184" actId="478"/>
          <ac:spMkLst>
            <pc:docMk/>
            <pc:sldMk cId="3372662354" sldId="1448944266"/>
            <ac:spMk id="5" creationId="{3D33E929-1868-9F9A-1027-84372607FFB5}"/>
          </ac:spMkLst>
        </pc:spChg>
        <pc:spChg chg="mod">
          <ac:chgData name="Apreza, Carlos (Mexico City)" userId="07a5b063-44a0-4f66-8f9d-20f5c2bfca9e" providerId="ADAL" clId="{396E22FC-C9EE-4123-8E81-1C9E5F7E3F8C}" dt="2024-10-22T20:44:44.956" v="5227" actId="207"/>
          <ac:spMkLst>
            <pc:docMk/>
            <pc:sldMk cId="3372662354" sldId="1448944266"/>
            <ac:spMk id="7" creationId="{484F636E-B0D7-4DBB-47E0-1EC09EEC2689}"/>
          </ac:spMkLst>
        </pc:spChg>
        <pc:spChg chg="add mod">
          <ac:chgData name="Apreza, Carlos (Mexico City)" userId="07a5b063-44a0-4f66-8f9d-20f5c2bfca9e" providerId="ADAL" clId="{396E22FC-C9EE-4123-8E81-1C9E5F7E3F8C}" dt="2024-10-22T20:39:24.836" v="5189"/>
          <ac:spMkLst>
            <pc:docMk/>
            <pc:sldMk cId="3372662354" sldId="1448944266"/>
            <ac:spMk id="8" creationId="{C02A40B6-13C2-6CA4-81B0-AE2DE40C2D45}"/>
          </ac:spMkLst>
        </pc:spChg>
        <pc:spChg chg="del mod">
          <ac:chgData name="Apreza, Carlos (Mexico City)" userId="07a5b063-44a0-4f66-8f9d-20f5c2bfca9e" providerId="ADAL" clId="{396E22FC-C9EE-4123-8E81-1C9E5F7E3F8C}" dt="2024-10-22T20:39:28.284" v="5190" actId="478"/>
          <ac:spMkLst>
            <pc:docMk/>
            <pc:sldMk cId="3372662354" sldId="1448944266"/>
            <ac:spMk id="9" creationId="{39A0B415-21A3-40DD-B694-1E4EF260E3DD}"/>
          </ac:spMkLst>
        </pc:spChg>
        <pc:spChg chg="add del mod">
          <ac:chgData name="Apreza, Carlos (Mexico City)" userId="07a5b063-44a0-4f66-8f9d-20f5c2bfca9e" providerId="ADAL" clId="{396E22FC-C9EE-4123-8E81-1C9E5F7E3F8C}" dt="2024-10-22T20:39:36.143" v="5191" actId="478"/>
          <ac:spMkLst>
            <pc:docMk/>
            <pc:sldMk cId="3372662354" sldId="1448944266"/>
            <ac:spMk id="11" creationId="{72AEDD2E-19A0-87D7-1F78-4F90B7E5B7CA}"/>
          </ac:spMkLst>
        </pc:spChg>
        <pc:graphicFrameChg chg="mod modGraphic">
          <ac:chgData name="Apreza, Carlos (Mexico City)" userId="07a5b063-44a0-4f66-8f9d-20f5c2bfca9e" providerId="ADAL" clId="{396E22FC-C9EE-4123-8E81-1C9E5F7E3F8C}" dt="2024-10-22T20:46:04.728" v="5238" actId="20577"/>
          <ac:graphicFrameMkLst>
            <pc:docMk/>
            <pc:sldMk cId="3372662354" sldId="1448944266"/>
            <ac:graphicFrameMk id="3" creationId="{81C3893B-64EE-6938-6659-001D815DF5D5}"/>
          </ac:graphicFrameMkLst>
        </pc:graphicFrameChg>
      </pc:sldChg>
      <pc:sldChg chg="add ord">
        <pc:chgData name="Apreza, Carlos (Mexico City)" userId="07a5b063-44a0-4f66-8f9d-20f5c2bfca9e" providerId="ADAL" clId="{396E22FC-C9EE-4123-8E81-1C9E5F7E3F8C}" dt="2024-10-11T19:23:41.185" v="8"/>
        <pc:sldMkLst>
          <pc:docMk/>
          <pc:sldMk cId="3141863899" sldId="1448944268"/>
        </pc:sldMkLst>
      </pc:sldChg>
      <pc:sldChg chg="addSp delSp modSp add mod addAnim delAnim modAnim">
        <pc:chgData name="Apreza, Carlos (Mexico City)" userId="07a5b063-44a0-4f66-8f9d-20f5c2bfca9e" providerId="ADAL" clId="{396E22FC-C9EE-4123-8E81-1C9E5F7E3F8C}" dt="2024-10-15T15:58:41.018" v="618" actId="478"/>
        <pc:sldMkLst>
          <pc:docMk/>
          <pc:sldMk cId="679949444" sldId="1448944269"/>
        </pc:sldMkLst>
        <pc:spChg chg="add del mod">
          <ac:chgData name="Apreza, Carlos (Mexico City)" userId="07a5b063-44a0-4f66-8f9d-20f5c2bfca9e" providerId="ADAL" clId="{396E22FC-C9EE-4123-8E81-1C9E5F7E3F8C}" dt="2024-10-15T15:12:38.797" v="31" actId="478"/>
          <ac:spMkLst>
            <pc:docMk/>
            <pc:sldMk cId="679949444" sldId="1448944269"/>
            <ac:spMk id="3" creationId="{8A58176F-FAD3-4C6A-3BED-E5E57646801F}"/>
          </ac:spMkLst>
        </pc:spChg>
        <pc:spChg chg="add del mod">
          <ac:chgData name="Apreza, Carlos (Mexico City)" userId="07a5b063-44a0-4f66-8f9d-20f5c2bfca9e" providerId="ADAL" clId="{396E22FC-C9EE-4123-8E81-1C9E5F7E3F8C}" dt="2024-10-15T15:12:38.797" v="31" actId="478"/>
          <ac:spMkLst>
            <pc:docMk/>
            <pc:sldMk cId="679949444" sldId="1448944269"/>
            <ac:spMk id="4" creationId="{0799B352-1D71-96F7-8AE8-8C346D90558A}"/>
          </ac:spMkLst>
        </pc:spChg>
        <pc:spChg chg="add del mod">
          <ac:chgData name="Apreza, Carlos (Mexico City)" userId="07a5b063-44a0-4f66-8f9d-20f5c2bfca9e" providerId="ADAL" clId="{396E22FC-C9EE-4123-8E81-1C9E5F7E3F8C}" dt="2024-10-15T15:12:38.797" v="31" actId="478"/>
          <ac:spMkLst>
            <pc:docMk/>
            <pc:sldMk cId="679949444" sldId="1448944269"/>
            <ac:spMk id="5" creationId="{386247F3-9B37-058E-586D-3EB80B7F2C46}"/>
          </ac:spMkLst>
        </pc:spChg>
        <pc:spChg chg="add del mod">
          <ac:chgData name="Apreza, Carlos (Mexico City)" userId="07a5b063-44a0-4f66-8f9d-20f5c2bfca9e" providerId="ADAL" clId="{396E22FC-C9EE-4123-8E81-1C9E5F7E3F8C}" dt="2024-10-15T15:12:38.797" v="31" actId="478"/>
          <ac:spMkLst>
            <pc:docMk/>
            <pc:sldMk cId="679949444" sldId="1448944269"/>
            <ac:spMk id="7" creationId="{27165A79-CC00-1815-EDF4-85FF11FB3E5B}"/>
          </ac:spMkLst>
        </pc:spChg>
        <pc:spChg chg="del">
          <ac:chgData name="Apreza, Carlos (Mexico City)" userId="07a5b063-44a0-4f66-8f9d-20f5c2bfca9e" providerId="ADAL" clId="{396E22FC-C9EE-4123-8E81-1C9E5F7E3F8C}" dt="2024-10-15T15:09:31.730" v="10" actId="478"/>
          <ac:spMkLst>
            <pc:docMk/>
            <pc:sldMk cId="679949444" sldId="1448944269"/>
            <ac:spMk id="8" creationId="{FABEDD7F-6C94-2C9E-6233-2FC06718ADED}"/>
          </ac:spMkLst>
        </pc:spChg>
        <pc:spChg chg="mod">
          <ac:chgData name="Apreza, Carlos (Mexico City)" userId="07a5b063-44a0-4f66-8f9d-20f5c2bfca9e" providerId="ADAL" clId="{396E22FC-C9EE-4123-8E81-1C9E5F7E3F8C}" dt="2024-10-15T15:11:03.731" v="24" actId="20577"/>
          <ac:spMkLst>
            <pc:docMk/>
            <pc:sldMk cId="679949444" sldId="1448944269"/>
            <ac:spMk id="9" creationId="{39A0B415-21A3-40DD-B694-1E4EF260E3DD}"/>
          </ac:spMkLst>
        </pc:spChg>
        <pc:spChg chg="add del mod">
          <ac:chgData name="Apreza, Carlos (Mexico City)" userId="07a5b063-44a0-4f66-8f9d-20f5c2bfca9e" providerId="ADAL" clId="{396E22FC-C9EE-4123-8E81-1C9E5F7E3F8C}" dt="2024-10-15T15:12:38.797" v="31" actId="478"/>
          <ac:spMkLst>
            <pc:docMk/>
            <pc:sldMk cId="679949444" sldId="1448944269"/>
            <ac:spMk id="11" creationId="{43861518-15BC-C1B5-D80C-6D67AE69CF6A}"/>
          </ac:spMkLst>
        </pc:spChg>
        <pc:spChg chg="add del mod">
          <ac:chgData name="Apreza, Carlos (Mexico City)" userId="07a5b063-44a0-4f66-8f9d-20f5c2bfca9e" providerId="ADAL" clId="{396E22FC-C9EE-4123-8E81-1C9E5F7E3F8C}" dt="2024-10-15T15:12:38.797" v="31" actId="478"/>
          <ac:spMkLst>
            <pc:docMk/>
            <pc:sldMk cId="679949444" sldId="1448944269"/>
            <ac:spMk id="12" creationId="{8D31BAB1-7D3F-6C04-551D-465AE82BCFC1}"/>
          </ac:spMkLst>
        </pc:spChg>
        <pc:spChg chg="add del mod">
          <ac:chgData name="Apreza, Carlos (Mexico City)" userId="07a5b063-44a0-4f66-8f9d-20f5c2bfca9e" providerId="ADAL" clId="{396E22FC-C9EE-4123-8E81-1C9E5F7E3F8C}" dt="2024-10-15T15:12:38.797" v="31" actId="478"/>
          <ac:spMkLst>
            <pc:docMk/>
            <pc:sldMk cId="679949444" sldId="1448944269"/>
            <ac:spMk id="13" creationId="{26F1C609-655C-F575-FB99-5BCF67604B0F}"/>
          </ac:spMkLst>
        </pc:spChg>
        <pc:spChg chg="add del mod">
          <ac:chgData name="Apreza, Carlos (Mexico City)" userId="07a5b063-44a0-4f66-8f9d-20f5c2bfca9e" providerId="ADAL" clId="{396E22FC-C9EE-4123-8E81-1C9E5F7E3F8C}" dt="2024-10-15T15:12:38.797" v="31" actId="478"/>
          <ac:spMkLst>
            <pc:docMk/>
            <pc:sldMk cId="679949444" sldId="1448944269"/>
            <ac:spMk id="20" creationId="{A392B234-0724-A0FB-702E-367E80393345}"/>
          </ac:spMkLst>
        </pc:spChg>
        <pc:spChg chg="add mod">
          <ac:chgData name="Apreza, Carlos (Mexico City)" userId="07a5b063-44a0-4f66-8f9d-20f5c2bfca9e" providerId="ADAL" clId="{396E22FC-C9EE-4123-8E81-1C9E5F7E3F8C}" dt="2024-10-15T15:27:20.173" v="361" actId="20577"/>
          <ac:spMkLst>
            <pc:docMk/>
            <pc:sldMk cId="679949444" sldId="1448944269"/>
            <ac:spMk id="21" creationId="{8A93ADDD-EF43-0ADD-8853-F6394CB8B716}"/>
          </ac:spMkLst>
        </pc:spChg>
        <pc:spChg chg="add del mod">
          <ac:chgData name="Apreza, Carlos (Mexico City)" userId="07a5b063-44a0-4f66-8f9d-20f5c2bfca9e" providerId="ADAL" clId="{396E22FC-C9EE-4123-8E81-1C9E5F7E3F8C}" dt="2024-10-15T15:27:05.635" v="334" actId="478"/>
          <ac:spMkLst>
            <pc:docMk/>
            <pc:sldMk cId="679949444" sldId="1448944269"/>
            <ac:spMk id="22" creationId="{7BDB9071-0552-250C-EC64-E10ADEC6FA58}"/>
          </ac:spMkLst>
        </pc:spChg>
        <pc:spChg chg="add del mod">
          <ac:chgData name="Apreza, Carlos (Mexico City)" userId="07a5b063-44a0-4f66-8f9d-20f5c2bfca9e" providerId="ADAL" clId="{396E22FC-C9EE-4123-8E81-1C9E5F7E3F8C}" dt="2024-10-15T15:27:07.669" v="335" actId="478"/>
          <ac:spMkLst>
            <pc:docMk/>
            <pc:sldMk cId="679949444" sldId="1448944269"/>
            <ac:spMk id="23" creationId="{1BD880DF-4922-AF97-5A78-F8361E02D1AB}"/>
          </ac:spMkLst>
        </pc:spChg>
        <pc:spChg chg="add del mod">
          <ac:chgData name="Apreza, Carlos (Mexico City)" userId="07a5b063-44a0-4f66-8f9d-20f5c2bfca9e" providerId="ADAL" clId="{396E22FC-C9EE-4123-8E81-1C9E5F7E3F8C}" dt="2024-10-15T15:27:10.545" v="337" actId="478"/>
          <ac:spMkLst>
            <pc:docMk/>
            <pc:sldMk cId="679949444" sldId="1448944269"/>
            <ac:spMk id="24" creationId="{037EF273-9530-5D7B-0CF4-301A6B05C0FA}"/>
          </ac:spMkLst>
        </pc:spChg>
        <pc:spChg chg="add del mod">
          <ac:chgData name="Apreza, Carlos (Mexico City)" userId="07a5b063-44a0-4f66-8f9d-20f5c2bfca9e" providerId="ADAL" clId="{396E22FC-C9EE-4123-8E81-1C9E5F7E3F8C}" dt="2024-10-15T15:27:09.483" v="336" actId="478"/>
          <ac:spMkLst>
            <pc:docMk/>
            <pc:sldMk cId="679949444" sldId="1448944269"/>
            <ac:spMk id="25" creationId="{C48D2A12-30B9-B23F-2508-B805513CC4B9}"/>
          </ac:spMkLst>
        </pc:spChg>
        <pc:spChg chg="add del mod">
          <ac:chgData name="Apreza, Carlos (Mexico City)" userId="07a5b063-44a0-4f66-8f9d-20f5c2bfca9e" providerId="ADAL" clId="{396E22FC-C9EE-4123-8E81-1C9E5F7E3F8C}" dt="2024-10-15T15:27:09.483" v="336" actId="478"/>
          <ac:spMkLst>
            <pc:docMk/>
            <pc:sldMk cId="679949444" sldId="1448944269"/>
            <ac:spMk id="26" creationId="{99569BA1-0742-0491-E2CD-1B41CCF454E1}"/>
          </ac:spMkLst>
        </pc:spChg>
        <pc:spChg chg="add del mod">
          <ac:chgData name="Apreza, Carlos (Mexico City)" userId="07a5b063-44a0-4f66-8f9d-20f5c2bfca9e" providerId="ADAL" clId="{396E22FC-C9EE-4123-8E81-1C9E5F7E3F8C}" dt="2024-10-15T15:27:11.179" v="338" actId="478"/>
          <ac:spMkLst>
            <pc:docMk/>
            <pc:sldMk cId="679949444" sldId="1448944269"/>
            <ac:spMk id="27" creationId="{E43F8E17-1300-6CD8-8304-F1E2EBAEC706}"/>
          </ac:spMkLst>
        </pc:spChg>
        <pc:spChg chg="add del mod">
          <ac:chgData name="Apreza, Carlos (Mexico City)" userId="07a5b063-44a0-4f66-8f9d-20f5c2bfca9e" providerId="ADAL" clId="{396E22FC-C9EE-4123-8E81-1C9E5F7E3F8C}" dt="2024-10-15T15:27:09.483" v="336" actId="478"/>
          <ac:spMkLst>
            <pc:docMk/>
            <pc:sldMk cId="679949444" sldId="1448944269"/>
            <ac:spMk id="28" creationId="{342D7766-1CB7-D257-E139-C0127DAEF83B}"/>
          </ac:spMkLst>
        </pc:spChg>
        <pc:spChg chg="add del mod">
          <ac:chgData name="Apreza, Carlos (Mexico City)" userId="07a5b063-44a0-4f66-8f9d-20f5c2bfca9e" providerId="ADAL" clId="{396E22FC-C9EE-4123-8E81-1C9E5F7E3F8C}" dt="2024-10-15T15:27:09.483" v="336" actId="478"/>
          <ac:spMkLst>
            <pc:docMk/>
            <pc:sldMk cId="679949444" sldId="1448944269"/>
            <ac:spMk id="29" creationId="{83648CBA-1AB5-72CC-8F39-0D52A161B6A0}"/>
          </ac:spMkLst>
        </pc:spChg>
        <pc:spChg chg="add mod">
          <ac:chgData name="Apreza, Carlos (Mexico City)" userId="07a5b063-44a0-4f66-8f9d-20f5c2bfca9e" providerId="ADAL" clId="{396E22FC-C9EE-4123-8E81-1C9E5F7E3F8C}" dt="2024-10-15T15:48:47.752" v="587" actId="1076"/>
          <ac:spMkLst>
            <pc:docMk/>
            <pc:sldMk cId="679949444" sldId="1448944269"/>
            <ac:spMk id="30" creationId="{E47129EA-D263-CB27-9FA5-79F83BD3BEDB}"/>
          </ac:spMkLst>
        </pc:spChg>
        <pc:spChg chg="add mod">
          <ac:chgData name="Apreza, Carlos (Mexico City)" userId="07a5b063-44a0-4f66-8f9d-20f5c2bfca9e" providerId="ADAL" clId="{396E22FC-C9EE-4123-8E81-1C9E5F7E3F8C}" dt="2024-10-15T15:26:31.535" v="331" actId="20577"/>
          <ac:spMkLst>
            <pc:docMk/>
            <pc:sldMk cId="679949444" sldId="1448944269"/>
            <ac:spMk id="31" creationId="{37F6ECB2-40C9-B766-AB3A-352B59D674CA}"/>
          </ac:spMkLst>
        </pc:spChg>
        <pc:spChg chg="add del mod">
          <ac:chgData name="Apreza, Carlos (Mexico City)" userId="07a5b063-44a0-4f66-8f9d-20f5c2bfca9e" providerId="ADAL" clId="{396E22FC-C9EE-4123-8E81-1C9E5F7E3F8C}" dt="2024-10-15T15:26:26.932" v="317" actId="478"/>
          <ac:spMkLst>
            <pc:docMk/>
            <pc:sldMk cId="679949444" sldId="1448944269"/>
            <ac:spMk id="32" creationId="{27B4D932-EFA9-0C48-66D9-6C50BE890CD2}"/>
          </ac:spMkLst>
        </pc:spChg>
        <pc:spChg chg="add del mod">
          <ac:chgData name="Apreza, Carlos (Mexico City)" userId="07a5b063-44a0-4f66-8f9d-20f5c2bfca9e" providerId="ADAL" clId="{396E22FC-C9EE-4123-8E81-1C9E5F7E3F8C}" dt="2024-10-15T15:26:26.023" v="316" actId="478"/>
          <ac:spMkLst>
            <pc:docMk/>
            <pc:sldMk cId="679949444" sldId="1448944269"/>
            <ac:spMk id="33" creationId="{A016ED6B-627F-2E65-39AE-C851111E242B}"/>
          </ac:spMkLst>
        </pc:spChg>
        <pc:spChg chg="add mod">
          <ac:chgData name="Apreza, Carlos (Mexico City)" userId="07a5b063-44a0-4f66-8f9d-20f5c2bfca9e" providerId="ADAL" clId="{396E22FC-C9EE-4123-8E81-1C9E5F7E3F8C}" dt="2024-10-15T15:24:00.833" v="285" actId="1037"/>
          <ac:spMkLst>
            <pc:docMk/>
            <pc:sldMk cId="679949444" sldId="1448944269"/>
            <ac:spMk id="34" creationId="{BDDF27E7-E69B-230D-AE98-0EE1BA0BC2F2}"/>
          </ac:spMkLst>
        </pc:spChg>
        <pc:spChg chg="add mod">
          <ac:chgData name="Apreza, Carlos (Mexico City)" userId="07a5b063-44a0-4f66-8f9d-20f5c2bfca9e" providerId="ADAL" clId="{396E22FC-C9EE-4123-8E81-1C9E5F7E3F8C}" dt="2024-10-15T15:24:00.833" v="285" actId="1037"/>
          <ac:spMkLst>
            <pc:docMk/>
            <pc:sldMk cId="679949444" sldId="1448944269"/>
            <ac:spMk id="35" creationId="{7D410612-71E8-1318-6CF1-148A6F843997}"/>
          </ac:spMkLst>
        </pc:spChg>
        <pc:spChg chg="add mod">
          <ac:chgData name="Apreza, Carlos (Mexico City)" userId="07a5b063-44a0-4f66-8f9d-20f5c2bfca9e" providerId="ADAL" clId="{396E22FC-C9EE-4123-8E81-1C9E5F7E3F8C}" dt="2024-10-15T15:24:00.833" v="285" actId="1037"/>
          <ac:spMkLst>
            <pc:docMk/>
            <pc:sldMk cId="679949444" sldId="1448944269"/>
            <ac:spMk id="36" creationId="{F85499DC-C1D4-C999-ABA7-50B4A216EEFB}"/>
          </ac:spMkLst>
        </pc:spChg>
        <pc:spChg chg="add mod">
          <ac:chgData name="Apreza, Carlos (Mexico City)" userId="07a5b063-44a0-4f66-8f9d-20f5c2bfca9e" providerId="ADAL" clId="{396E22FC-C9EE-4123-8E81-1C9E5F7E3F8C}" dt="2024-10-15T15:24:00.833" v="285" actId="1037"/>
          <ac:spMkLst>
            <pc:docMk/>
            <pc:sldMk cId="679949444" sldId="1448944269"/>
            <ac:spMk id="37" creationId="{A597386F-EEE7-5F06-6DD9-82ACA3AAC8B5}"/>
          </ac:spMkLst>
        </pc:spChg>
        <pc:spChg chg="add mod">
          <ac:chgData name="Apreza, Carlos (Mexico City)" userId="07a5b063-44a0-4f66-8f9d-20f5c2bfca9e" providerId="ADAL" clId="{396E22FC-C9EE-4123-8E81-1C9E5F7E3F8C}" dt="2024-10-15T15:24:00.833" v="285" actId="1037"/>
          <ac:spMkLst>
            <pc:docMk/>
            <pc:sldMk cId="679949444" sldId="1448944269"/>
            <ac:spMk id="59" creationId="{2C7A2159-A0B2-103F-C1C0-CA779C238DC2}"/>
          </ac:spMkLst>
        </pc:spChg>
        <pc:spChg chg="add mod">
          <ac:chgData name="Apreza, Carlos (Mexico City)" userId="07a5b063-44a0-4f66-8f9d-20f5c2bfca9e" providerId="ADAL" clId="{396E22FC-C9EE-4123-8E81-1C9E5F7E3F8C}" dt="2024-10-15T15:22:00.836" v="238" actId="1076"/>
          <ac:spMkLst>
            <pc:docMk/>
            <pc:sldMk cId="679949444" sldId="1448944269"/>
            <ac:spMk id="61" creationId="{C9602E35-71CD-2B04-51C5-0BEBA62D5816}"/>
          </ac:spMkLst>
        </pc:spChg>
        <pc:spChg chg="add mod">
          <ac:chgData name="Apreza, Carlos (Mexico City)" userId="07a5b063-44a0-4f66-8f9d-20f5c2bfca9e" providerId="ADAL" clId="{396E22FC-C9EE-4123-8E81-1C9E5F7E3F8C}" dt="2024-10-15T15:23:02.939" v="270" actId="1035"/>
          <ac:spMkLst>
            <pc:docMk/>
            <pc:sldMk cId="679949444" sldId="1448944269"/>
            <ac:spMk id="62" creationId="{D7011559-A8C3-4B40-8606-545A313C8F80}"/>
          </ac:spMkLst>
        </pc:spChg>
        <pc:spChg chg="add del mod">
          <ac:chgData name="Apreza, Carlos (Mexico City)" userId="07a5b063-44a0-4f66-8f9d-20f5c2bfca9e" providerId="ADAL" clId="{396E22FC-C9EE-4123-8E81-1C9E5F7E3F8C}" dt="2024-10-15T15:23:41.839" v="278" actId="478"/>
          <ac:spMkLst>
            <pc:docMk/>
            <pc:sldMk cId="679949444" sldId="1448944269"/>
            <ac:spMk id="63" creationId="{7E3A3FA3-7523-F9BB-B33E-ECFBD5008AFA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64" creationId="{3E582064-8DEF-8F11-F5E9-4884DEA571F0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65" creationId="{8CC026F0-1983-1D94-E24C-CA038D8437BD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66" creationId="{279A68A6-7684-E986-E72F-DAA56F982FC2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67" creationId="{60FD5082-C9DA-62A4-D1AE-65BBC899D380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68" creationId="{534C8AA0-06EB-EA03-1715-54B2F0279237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69" creationId="{48451EFC-B171-9225-2333-4ED29B4F77E8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0" creationId="{051997AE-FF50-ACC1-1677-F983E4F9208A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1" creationId="{14D18B20-C7FB-5174-4BDC-709C6A6FEE71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2" creationId="{6FF0E319-DDF7-6D78-25F4-307B43213F28}"/>
          </ac:spMkLst>
        </pc:spChg>
        <pc:spChg chg="add del mod">
          <ac:chgData name="Apreza, Carlos (Mexico City)" userId="07a5b063-44a0-4f66-8f9d-20f5c2bfca9e" providerId="ADAL" clId="{396E22FC-C9EE-4123-8E81-1C9E5F7E3F8C}" dt="2024-10-15T15:51:50.280" v="594" actId="164"/>
          <ac:spMkLst>
            <pc:docMk/>
            <pc:sldMk cId="679949444" sldId="1448944269"/>
            <ac:spMk id="73" creationId="{2FA59D60-EE53-F257-6C1E-9D0FFF3D0CE5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4" creationId="{5B660355-C531-CF43-DE84-4C0D24753F48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5" creationId="{65155C2C-B85D-B049-86C1-431167C0848D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6" creationId="{4ABE9B85-E74A-6998-F7F4-D5851ADA9189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7" creationId="{92B8E4C9-ACC1-5A53-682F-CEAB9F0EE560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8" creationId="{C0D93C8F-223E-08BC-42D1-C4BDB12E452D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79" creationId="{06F656D4-0EF2-8636-51AC-2D90A97B59F3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80" creationId="{D262FE55-E02B-5429-6C39-529E5F28A49D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102" creationId="{E2068DC7-EF78-7A88-6351-118661BCA91D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104" creationId="{6A1CE57C-62B5-1A64-0B43-B8EDEBAE5B3A}"/>
          </ac:spMkLst>
        </pc:spChg>
        <pc:spChg chg="add del mo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105" creationId="{E37BE430-0082-DFCE-7E6C-B477966302F9}"/>
          </ac:spMkLst>
        </pc:spChg>
        <pc:spChg chg="add del mod ord">
          <ac:chgData name="Apreza, Carlos (Mexico City)" userId="07a5b063-44a0-4f66-8f9d-20f5c2bfca9e" providerId="ADAL" clId="{396E22FC-C9EE-4123-8E81-1C9E5F7E3F8C}" dt="2024-10-15T15:58:41.018" v="618" actId="478"/>
          <ac:spMkLst>
            <pc:docMk/>
            <pc:sldMk cId="679949444" sldId="1448944269"/>
            <ac:spMk id="107" creationId="{CCC6610C-C8E6-AFC6-361C-71EB5641B303}"/>
          </ac:spMkLst>
        </pc:spChg>
        <pc:spChg chg="add mod">
          <ac:chgData name="Apreza, Carlos (Mexico City)" userId="07a5b063-44a0-4f66-8f9d-20f5c2bfca9e" providerId="ADAL" clId="{396E22FC-C9EE-4123-8E81-1C9E5F7E3F8C}" dt="2024-10-15T15:56:01.134" v="611" actId="164"/>
          <ac:spMkLst>
            <pc:docMk/>
            <pc:sldMk cId="679949444" sldId="1448944269"/>
            <ac:spMk id="108" creationId="{E08C1C89-085F-4877-1DD9-011DE049341C}"/>
          </ac:spMkLst>
        </pc:spChg>
        <pc:spChg chg="add mod">
          <ac:chgData name="Apreza, Carlos (Mexico City)" userId="07a5b063-44a0-4f66-8f9d-20f5c2bfca9e" providerId="ADAL" clId="{396E22FC-C9EE-4123-8E81-1C9E5F7E3F8C}" dt="2024-10-15T15:56:01.134" v="611" actId="164"/>
          <ac:spMkLst>
            <pc:docMk/>
            <pc:sldMk cId="679949444" sldId="1448944269"/>
            <ac:spMk id="109" creationId="{AEA07E30-9F49-4AD7-EFF6-C255B6B3316C}"/>
          </ac:spMkLst>
        </pc:spChg>
        <pc:spChg chg="add mod">
          <ac:chgData name="Apreza, Carlos (Mexico City)" userId="07a5b063-44a0-4f66-8f9d-20f5c2bfca9e" providerId="ADAL" clId="{396E22FC-C9EE-4123-8E81-1C9E5F7E3F8C}" dt="2024-10-15T15:56:01.134" v="611" actId="164"/>
          <ac:spMkLst>
            <pc:docMk/>
            <pc:sldMk cId="679949444" sldId="1448944269"/>
            <ac:spMk id="110" creationId="{012AF4F2-F5F7-762A-120F-A632955D5CAC}"/>
          </ac:spMkLst>
        </pc:spChg>
        <pc:spChg chg="add mod">
          <ac:chgData name="Apreza, Carlos (Mexico City)" userId="07a5b063-44a0-4f66-8f9d-20f5c2bfca9e" providerId="ADAL" clId="{396E22FC-C9EE-4123-8E81-1C9E5F7E3F8C}" dt="2024-10-15T15:56:01.134" v="611" actId="164"/>
          <ac:spMkLst>
            <pc:docMk/>
            <pc:sldMk cId="679949444" sldId="1448944269"/>
            <ac:spMk id="111" creationId="{1ED002DA-4F0D-7223-6EE0-8932919C96A7}"/>
          </ac:spMkLst>
        </pc:spChg>
        <pc:spChg chg="add mod">
          <ac:chgData name="Apreza, Carlos (Mexico City)" userId="07a5b063-44a0-4f66-8f9d-20f5c2bfca9e" providerId="ADAL" clId="{396E22FC-C9EE-4123-8E81-1C9E5F7E3F8C}" dt="2024-10-15T15:56:01.134" v="611" actId="164"/>
          <ac:spMkLst>
            <pc:docMk/>
            <pc:sldMk cId="679949444" sldId="1448944269"/>
            <ac:spMk id="112" creationId="{5DC40860-B333-BC60-9E05-42CCDB384689}"/>
          </ac:spMkLst>
        </pc:spChg>
        <pc:spChg chg="add mod">
          <ac:chgData name="Apreza, Carlos (Mexico City)" userId="07a5b063-44a0-4f66-8f9d-20f5c2bfca9e" providerId="ADAL" clId="{396E22FC-C9EE-4123-8E81-1C9E5F7E3F8C}" dt="2024-10-15T15:56:01.134" v="611" actId="164"/>
          <ac:spMkLst>
            <pc:docMk/>
            <pc:sldMk cId="679949444" sldId="1448944269"/>
            <ac:spMk id="113" creationId="{3DED806B-3E63-D41F-9F25-2032035BFFC2}"/>
          </ac:spMkLst>
        </pc:spChg>
        <pc:spChg chg="add mod">
          <ac:chgData name="Apreza, Carlos (Mexico City)" userId="07a5b063-44a0-4f66-8f9d-20f5c2bfca9e" providerId="ADAL" clId="{396E22FC-C9EE-4123-8E81-1C9E5F7E3F8C}" dt="2024-10-15T15:56:01.134" v="611" actId="164"/>
          <ac:spMkLst>
            <pc:docMk/>
            <pc:sldMk cId="679949444" sldId="1448944269"/>
            <ac:spMk id="114" creationId="{7C917DB6-2827-58CA-A2ED-382C75B9A92A}"/>
          </ac:spMkLst>
        </pc:spChg>
        <pc:spChg chg="add mod">
          <ac:chgData name="Apreza, Carlos (Mexico City)" userId="07a5b063-44a0-4f66-8f9d-20f5c2bfca9e" providerId="ADAL" clId="{396E22FC-C9EE-4123-8E81-1C9E5F7E3F8C}" dt="2024-10-15T15:56:01.134" v="611" actId="164"/>
          <ac:spMkLst>
            <pc:docMk/>
            <pc:sldMk cId="679949444" sldId="1448944269"/>
            <ac:spMk id="121" creationId="{D88DC576-A5F2-29F7-348F-3406DDAD9AF4}"/>
          </ac:spMkLst>
        </pc:spChg>
        <pc:grpChg chg="add del mod ord">
          <ac:chgData name="Apreza, Carlos (Mexico City)" userId="07a5b063-44a0-4f66-8f9d-20f5c2bfca9e" providerId="ADAL" clId="{396E22FC-C9EE-4123-8E81-1C9E5F7E3F8C}" dt="2024-10-15T15:58:41.018" v="618" actId="478"/>
          <ac:grpSpMkLst>
            <pc:docMk/>
            <pc:sldMk cId="679949444" sldId="1448944269"/>
            <ac:grpSpMk id="106" creationId="{51D7F3E2-16C4-4C81-A2E0-39ADC6D7FEE7}"/>
          </ac:grpSpMkLst>
        </pc:grpChg>
        <pc:grpChg chg="add del mod">
          <ac:chgData name="Apreza, Carlos (Mexico City)" userId="07a5b063-44a0-4f66-8f9d-20f5c2bfca9e" providerId="ADAL" clId="{396E22FC-C9EE-4123-8E81-1C9E5F7E3F8C}" dt="2024-10-15T15:58:41.018" v="618" actId="478"/>
          <ac:grpSpMkLst>
            <pc:docMk/>
            <pc:sldMk cId="679949444" sldId="1448944269"/>
            <ac:grpSpMk id="122" creationId="{C482082D-DC3E-2033-3B5E-D381A84E5349}"/>
          </ac:grpSpMkLst>
        </pc:grpChg>
        <pc:graphicFrameChg chg="del">
          <ac:chgData name="Apreza, Carlos (Mexico City)" userId="07a5b063-44a0-4f66-8f9d-20f5c2bfca9e" providerId="ADAL" clId="{396E22FC-C9EE-4123-8E81-1C9E5F7E3F8C}" dt="2024-10-15T15:09:31.730" v="10" actId="478"/>
          <ac:graphicFrameMkLst>
            <pc:docMk/>
            <pc:sldMk cId="679949444" sldId="1448944269"/>
            <ac:graphicFrameMk id="10" creationId="{4B83E5C2-39A2-7D2B-B8EF-FB206B352893}"/>
          </ac:graphicFrameMkLst>
        </pc:graphicFrameChg>
        <pc:picChg chg="add del mod">
          <ac:chgData name="Apreza, Carlos (Mexico City)" userId="07a5b063-44a0-4f66-8f9d-20f5c2bfca9e" providerId="ADAL" clId="{396E22FC-C9EE-4123-8E81-1C9E5F7E3F8C}" dt="2024-10-15T15:12:38.797" v="31" actId="478"/>
          <ac:picMkLst>
            <pc:docMk/>
            <pc:sldMk cId="679949444" sldId="1448944269"/>
            <ac:picMk id="14" creationId="{35637333-30D1-1BF1-8381-8AEF3C0787DE}"/>
          </ac:picMkLst>
        </pc:picChg>
        <pc:picChg chg="add del mod">
          <ac:chgData name="Apreza, Carlos (Mexico City)" userId="07a5b063-44a0-4f66-8f9d-20f5c2bfca9e" providerId="ADAL" clId="{396E22FC-C9EE-4123-8E81-1C9E5F7E3F8C}" dt="2024-10-15T15:12:38.797" v="31" actId="478"/>
          <ac:picMkLst>
            <pc:docMk/>
            <pc:sldMk cId="679949444" sldId="1448944269"/>
            <ac:picMk id="15" creationId="{9C3FA2F6-EDA6-CB66-F0EF-F2BC01A2AE2F}"/>
          </ac:picMkLst>
        </pc:picChg>
        <pc:picChg chg="add del mod">
          <ac:chgData name="Apreza, Carlos (Mexico City)" userId="07a5b063-44a0-4f66-8f9d-20f5c2bfca9e" providerId="ADAL" clId="{396E22FC-C9EE-4123-8E81-1C9E5F7E3F8C}" dt="2024-10-15T15:12:38.797" v="31" actId="478"/>
          <ac:picMkLst>
            <pc:docMk/>
            <pc:sldMk cId="679949444" sldId="1448944269"/>
            <ac:picMk id="16" creationId="{8269D189-947E-B0AE-4C5C-68D19129E674}"/>
          </ac:picMkLst>
        </pc:picChg>
        <pc:picChg chg="add del mod">
          <ac:chgData name="Apreza, Carlos (Mexico City)" userId="07a5b063-44a0-4f66-8f9d-20f5c2bfca9e" providerId="ADAL" clId="{396E22FC-C9EE-4123-8E81-1C9E5F7E3F8C}" dt="2024-10-15T15:12:38.797" v="31" actId="478"/>
          <ac:picMkLst>
            <pc:docMk/>
            <pc:sldMk cId="679949444" sldId="1448944269"/>
            <ac:picMk id="17" creationId="{DDF5EBD1-46FE-C5BA-338F-9F9C1828B568}"/>
          </ac:picMkLst>
        </pc:picChg>
        <pc:picChg chg="add del mod">
          <ac:chgData name="Apreza, Carlos (Mexico City)" userId="07a5b063-44a0-4f66-8f9d-20f5c2bfca9e" providerId="ADAL" clId="{396E22FC-C9EE-4123-8E81-1C9E5F7E3F8C}" dt="2024-10-15T15:12:38.797" v="31" actId="478"/>
          <ac:picMkLst>
            <pc:docMk/>
            <pc:sldMk cId="679949444" sldId="1448944269"/>
            <ac:picMk id="18" creationId="{C4BC08BF-0051-3A30-0AD2-93E2EDB9A6C4}"/>
          </ac:picMkLst>
        </pc:picChg>
        <pc:picChg chg="add del mod">
          <ac:chgData name="Apreza, Carlos (Mexico City)" userId="07a5b063-44a0-4f66-8f9d-20f5c2bfca9e" providerId="ADAL" clId="{396E22FC-C9EE-4123-8E81-1C9E5F7E3F8C}" dt="2024-10-15T15:12:38.797" v="31" actId="478"/>
          <ac:picMkLst>
            <pc:docMk/>
            <pc:sldMk cId="679949444" sldId="1448944269"/>
            <ac:picMk id="19" creationId="{2A0C87DB-3169-E7B9-547C-30D79D9FB0F6}"/>
          </ac:picMkLst>
        </pc:picChg>
        <pc:picChg chg="add del mod">
          <ac:chgData name="Apreza, Carlos (Mexico City)" userId="07a5b063-44a0-4f66-8f9d-20f5c2bfca9e" providerId="ADAL" clId="{396E22FC-C9EE-4123-8E81-1C9E5F7E3F8C}" dt="2024-10-15T15:25:54.711" v="305" actId="478"/>
          <ac:picMkLst>
            <pc:docMk/>
            <pc:sldMk cId="679949444" sldId="1448944269"/>
            <ac:picMk id="38" creationId="{3E48A2D0-D604-2DA4-0B87-91F79C4160E3}"/>
          </ac:picMkLst>
        </pc:picChg>
        <pc:picChg chg="add del mod">
          <ac:chgData name="Apreza, Carlos (Mexico City)" userId="07a5b063-44a0-4f66-8f9d-20f5c2bfca9e" providerId="ADAL" clId="{396E22FC-C9EE-4123-8E81-1C9E5F7E3F8C}" dt="2024-10-15T15:25:41.829" v="296" actId="478"/>
          <ac:picMkLst>
            <pc:docMk/>
            <pc:sldMk cId="679949444" sldId="1448944269"/>
            <ac:picMk id="39" creationId="{F1EB909B-074B-2D69-1F72-8D8575712E2E}"/>
          </ac:picMkLst>
        </pc:picChg>
        <pc:picChg chg="add del mod">
          <ac:chgData name="Apreza, Carlos (Mexico City)" userId="07a5b063-44a0-4f66-8f9d-20f5c2bfca9e" providerId="ADAL" clId="{396E22FC-C9EE-4123-8E81-1C9E5F7E3F8C}" dt="2024-10-15T15:25:51.314" v="302" actId="478"/>
          <ac:picMkLst>
            <pc:docMk/>
            <pc:sldMk cId="679949444" sldId="1448944269"/>
            <ac:picMk id="40" creationId="{4F037779-F69B-79FC-6D42-73613054F9EF}"/>
          </ac:picMkLst>
        </pc:picChg>
        <pc:picChg chg="add del mod">
          <ac:chgData name="Apreza, Carlos (Mexico City)" userId="07a5b063-44a0-4f66-8f9d-20f5c2bfca9e" providerId="ADAL" clId="{396E22FC-C9EE-4123-8E81-1C9E5F7E3F8C}" dt="2024-10-15T15:25:55.836" v="306" actId="478"/>
          <ac:picMkLst>
            <pc:docMk/>
            <pc:sldMk cId="679949444" sldId="1448944269"/>
            <ac:picMk id="41" creationId="{74EB5F3D-E89D-60A3-13DC-19675AC5D7CE}"/>
          </ac:picMkLst>
        </pc:picChg>
        <pc:picChg chg="add del mod">
          <ac:chgData name="Apreza, Carlos (Mexico City)" userId="07a5b063-44a0-4f66-8f9d-20f5c2bfca9e" providerId="ADAL" clId="{396E22FC-C9EE-4123-8E81-1C9E5F7E3F8C}" dt="2024-10-15T15:25:52.658" v="303" actId="478"/>
          <ac:picMkLst>
            <pc:docMk/>
            <pc:sldMk cId="679949444" sldId="1448944269"/>
            <ac:picMk id="42" creationId="{7BF65B6A-605E-02C0-FAAB-50B2A21AF676}"/>
          </ac:picMkLst>
        </pc:picChg>
        <pc:picChg chg="add del mod">
          <ac:chgData name="Apreza, Carlos (Mexico City)" userId="07a5b063-44a0-4f66-8f9d-20f5c2bfca9e" providerId="ADAL" clId="{396E22FC-C9EE-4123-8E81-1C9E5F7E3F8C}" dt="2024-10-15T15:25:53.461" v="304" actId="478"/>
          <ac:picMkLst>
            <pc:docMk/>
            <pc:sldMk cId="679949444" sldId="1448944269"/>
            <ac:picMk id="43" creationId="{C98C9CB8-28FD-E249-CEAC-FA07C0B0F5AA}"/>
          </ac:picMkLst>
        </pc:picChg>
        <pc:picChg chg="add del mod">
          <ac:chgData name="Apreza, Carlos (Mexico City)" userId="07a5b063-44a0-4f66-8f9d-20f5c2bfca9e" providerId="ADAL" clId="{396E22FC-C9EE-4123-8E81-1C9E5F7E3F8C}" dt="2024-10-15T15:25:46.169" v="299" actId="478"/>
          <ac:picMkLst>
            <pc:docMk/>
            <pc:sldMk cId="679949444" sldId="1448944269"/>
            <ac:picMk id="44" creationId="{CD2928ED-3607-281F-1D32-5478489F3D1B}"/>
          </ac:picMkLst>
        </pc:picChg>
        <pc:picChg chg="add del mod">
          <ac:chgData name="Apreza, Carlos (Mexico City)" userId="07a5b063-44a0-4f66-8f9d-20f5c2bfca9e" providerId="ADAL" clId="{396E22FC-C9EE-4123-8E81-1C9E5F7E3F8C}" dt="2024-10-15T15:25:48.822" v="300" actId="478"/>
          <ac:picMkLst>
            <pc:docMk/>
            <pc:sldMk cId="679949444" sldId="1448944269"/>
            <ac:picMk id="45" creationId="{5396268C-8518-5469-A555-4F49658D3706}"/>
          </ac:picMkLst>
        </pc:picChg>
        <pc:picChg chg="add del mod">
          <ac:chgData name="Apreza, Carlos (Mexico City)" userId="07a5b063-44a0-4f66-8f9d-20f5c2bfca9e" providerId="ADAL" clId="{396E22FC-C9EE-4123-8E81-1C9E5F7E3F8C}" dt="2024-10-15T15:25:50.210" v="301" actId="478"/>
          <ac:picMkLst>
            <pc:docMk/>
            <pc:sldMk cId="679949444" sldId="1448944269"/>
            <ac:picMk id="46" creationId="{FE8940E0-66A9-F0A9-B943-597AE789B3E4}"/>
          </ac:picMkLst>
        </pc:picChg>
        <pc:picChg chg="add del mod">
          <ac:chgData name="Apreza, Carlos (Mexico City)" userId="07a5b063-44a0-4f66-8f9d-20f5c2bfca9e" providerId="ADAL" clId="{396E22FC-C9EE-4123-8E81-1C9E5F7E3F8C}" dt="2024-10-15T15:25:40.739" v="295" actId="478"/>
          <ac:picMkLst>
            <pc:docMk/>
            <pc:sldMk cId="679949444" sldId="1448944269"/>
            <ac:picMk id="47" creationId="{1342659F-BC33-F290-EAEC-751B4E197C21}"/>
          </ac:picMkLst>
        </pc:picChg>
        <pc:picChg chg="add del mod">
          <ac:chgData name="Apreza, Carlos (Mexico City)" userId="07a5b063-44a0-4f66-8f9d-20f5c2bfca9e" providerId="ADAL" clId="{396E22FC-C9EE-4123-8E81-1C9E5F7E3F8C}" dt="2024-10-15T15:25:57.009" v="307" actId="478"/>
          <ac:picMkLst>
            <pc:docMk/>
            <pc:sldMk cId="679949444" sldId="1448944269"/>
            <ac:picMk id="48" creationId="{AB62E8F8-7226-8B2F-AED5-63EA7387DFE5}"/>
          </ac:picMkLst>
        </pc:picChg>
        <pc:picChg chg="add del mod">
          <ac:chgData name="Apreza, Carlos (Mexico City)" userId="07a5b063-44a0-4f66-8f9d-20f5c2bfca9e" providerId="ADAL" clId="{396E22FC-C9EE-4123-8E81-1C9E5F7E3F8C}" dt="2024-10-15T15:25:58.672" v="308" actId="478"/>
          <ac:picMkLst>
            <pc:docMk/>
            <pc:sldMk cId="679949444" sldId="1448944269"/>
            <ac:picMk id="49" creationId="{2FFFE8CF-4886-EB8D-D0E6-190D12F7E5EC}"/>
          </ac:picMkLst>
        </pc:picChg>
        <pc:picChg chg="add del mod">
          <ac:chgData name="Apreza, Carlos (Mexico City)" userId="07a5b063-44a0-4f66-8f9d-20f5c2bfca9e" providerId="ADAL" clId="{396E22FC-C9EE-4123-8E81-1C9E5F7E3F8C}" dt="2024-10-15T15:26:01.644" v="309" actId="478"/>
          <ac:picMkLst>
            <pc:docMk/>
            <pc:sldMk cId="679949444" sldId="1448944269"/>
            <ac:picMk id="50" creationId="{609F6024-7ED3-A508-E26E-92002A8FE7AC}"/>
          </ac:picMkLst>
        </pc:picChg>
        <pc:picChg chg="add del mod">
          <ac:chgData name="Apreza, Carlos (Mexico City)" userId="07a5b063-44a0-4f66-8f9d-20f5c2bfca9e" providerId="ADAL" clId="{396E22FC-C9EE-4123-8E81-1C9E5F7E3F8C}" dt="2024-10-15T15:26:10.023" v="312" actId="478"/>
          <ac:picMkLst>
            <pc:docMk/>
            <pc:sldMk cId="679949444" sldId="1448944269"/>
            <ac:picMk id="51" creationId="{59078704-E29F-2C16-9F52-9E71F8AC2DA6}"/>
          </ac:picMkLst>
        </pc:picChg>
        <pc:picChg chg="add del mod">
          <ac:chgData name="Apreza, Carlos (Mexico City)" userId="07a5b063-44a0-4f66-8f9d-20f5c2bfca9e" providerId="ADAL" clId="{396E22FC-C9EE-4123-8E81-1C9E5F7E3F8C}" dt="2024-10-15T15:26:11.581" v="313" actId="478"/>
          <ac:picMkLst>
            <pc:docMk/>
            <pc:sldMk cId="679949444" sldId="1448944269"/>
            <ac:picMk id="52" creationId="{BE4D3F5D-F6C6-EB89-CD87-6A6786382080}"/>
          </ac:picMkLst>
        </pc:picChg>
        <pc:picChg chg="add mod">
          <ac:chgData name="Apreza, Carlos (Mexico City)" userId="07a5b063-44a0-4f66-8f9d-20f5c2bfca9e" providerId="ADAL" clId="{396E22FC-C9EE-4123-8E81-1C9E5F7E3F8C}" dt="2024-10-15T15:24:00.833" v="285" actId="1037"/>
          <ac:picMkLst>
            <pc:docMk/>
            <pc:sldMk cId="679949444" sldId="1448944269"/>
            <ac:picMk id="53" creationId="{DF538CCB-78CA-4D11-781E-CCB81C1BB8DD}"/>
          </ac:picMkLst>
        </pc:picChg>
        <pc:picChg chg="add mod">
          <ac:chgData name="Apreza, Carlos (Mexico City)" userId="07a5b063-44a0-4f66-8f9d-20f5c2bfca9e" providerId="ADAL" clId="{396E22FC-C9EE-4123-8E81-1C9E5F7E3F8C}" dt="2024-10-15T15:24:00.833" v="285" actId="1037"/>
          <ac:picMkLst>
            <pc:docMk/>
            <pc:sldMk cId="679949444" sldId="1448944269"/>
            <ac:picMk id="54" creationId="{E4F5E828-EC1C-E844-BFFF-B87DE666D7FC}"/>
          </ac:picMkLst>
        </pc:picChg>
        <pc:picChg chg="add mod">
          <ac:chgData name="Apreza, Carlos (Mexico City)" userId="07a5b063-44a0-4f66-8f9d-20f5c2bfca9e" providerId="ADAL" clId="{396E22FC-C9EE-4123-8E81-1C9E5F7E3F8C}" dt="2024-10-15T15:24:00.833" v="285" actId="1037"/>
          <ac:picMkLst>
            <pc:docMk/>
            <pc:sldMk cId="679949444" sldId="1448944269"/>
            <ac:picMk id="55" creationId="{31A4A1AF-8B22-0F11-4B64-E29FDB9CB79A}"/>
          </ac:picMkLst>
        </pc:picChg>
        <pc:picChg chg="add mod">
          <ac:chgData name="Apreza, Carlos (Mexico City)" userId="07a5b063-44a0-4f66-8f9d-20f5c2bfca9e" providerId="ADAL" clId="{396E22FC-C9EE-4123-8E81-1C9E5F7E3F8C}" dt="2024-10-15T15:24:00.833" v="285" actId="1037"/>
          <ac:picMkLst>
            <pc:docMk/>
            <pc:sldMk cId="679949444" sldId="1448944269"/>
            <ac:picMk id="56" creationId="{9744D1B2-B875-FA48-74AF-550DEC0635CE}"/>
          </ac:picMkLst>
        </pc:picChg>
        <pc:picChg chg="add mod">
          <ac:chgData name="Apreza, Carlos (Mexico City)" userId="07a5b063-44a0-4f66-8f9d-20f5c2bfca9e" providerId="ADAL" clId="{396E22FC-C9EE-4123-8E81-1C9E5F7E3F8C}" dt="2024-10-15T15:24:00.833" v="285" actId="1037"/>
          <ac:picMkLst>
            <pc:docMk/>
            <pc:sldMk cId="679949444" sldId="1448944269"/>
            <ac:picMk id="57" creationId="{94D0BAF9-3A6B-0C82-EB44-1D728C709E7D}"/>
          </ac:picMkLst>
        </pc:picChg>
        <pc:picChg chg="add mod">
          <ac:chgData name="Apreza, Carlos (Mexico City)" userId="07a5b063-44a0-4f66-8f9d-20f5c2bfca9e" providerId="ADAL" clId="{396E22FC-C9EE-4123-8E81-1C9E5F7E3F8C}" dt="2024-10-15T15:24:00.833" v="285" actId="1037"/>
          <ac:picMkLst>
            <pc:docMk/>
            <pc:sldMk cId="679949444" sldId="1448944269"/>
            <ac:picMk id="58" creationId="{314034E4-B8D2-FA53-9476-25DB24B3E0E0}"/>
          </ac:picMkLst>
        </pc:picChg>
        <pc:picChg chg="add del mod">
          <ac:chgData name="Apreza, Carlos (Mexico City)" userId="07a5b063-44a0-4f66-8f9d-20f5c2bfca9e" providerId="ADAL" clId="{396E22FC-C9EE-4123-8E81-1C9E5F7E3F8C}" dt="2024-10-15T15:26:13.256" v="314" actId="478"/>
          <ac:picMkLst>
            <pc:docMk/>
            <pc:sldMk cId="679949444" sldId="1448944269"/>
            <ac:picMk id="60" creationId="{9E33D679-F811-01B5-F0B3-3B297346C355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1" creationId="{EA8BF3F5-A169-C073-0C72-F8482D290B75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2" creationId="{CD432269-58CB-339C-A54E-45864EBA698D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3" creationId="{F9C2D80F-BC07-4677-6E27-B7F0E787639A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4" creationId="{7C7D7FAD-3A69-F604-41F6-A2B71A713B4F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5" creationId="{5136CFE2-E6C6-7B06-C9F2-858439BF25B6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6" creationId="{EFED82A0-6EFE-BEA3-FE97-3C65EB395170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7" creationId="{5F4276F2-6457-B955-0A59-4382A486FEA5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8" creationId="{847B4A57-2949-602C-F114-188EE25D6526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89" creationId="{E515D49B-377E-3DF0-F661-C818FD3DEBA8}"/>
          </ac:picMkLst>
        </pc:picChg>
        <pc:picChg chg="add del mod">
          <ac:chgData name="Apreza, Carlos (Mexico City)" userId="07a5b063-44a0-4f66-8f9d-20f5c2bfca9e" providerId="ADAL" clId="{396E22FC-C9EE-4123-8E81-1C9E5F7E3F8C}" dt="2024-10-15T15:51:50.280" v="594" actId="164"/>
          <ac:picMkLst>
            <pc:docMk/>
            <pc:sldMk cId="679949444" sldId="1448944269"/>
            <ac:picMk id="90" creationId="{0CA1DA65-54F2-9DB7-87C5-E6183D12F616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1" creationId="{BB1F28BD-9BA5-4DA2-638E-89BED72C017B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2" creationId="{CE7D83D1-1B42-2218-5231-9C206589A194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3" creationId="{C83F50C3-CC15-DD0C-CAC7-9BF09B39CA95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4" creationId="{2473292E-C352-64E1-7D0F-283DC46F42C4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5" creationId="{A541D891-BCA0-7B49-D8A6-108AB2D57D37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6" creationId="{6500E008-469D-B51A-CD6B-683A1A9A1168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7" creationId="{B662A6D4-B47E-7E17-B765-59D7B38E6408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8" creationId="{879F3A74-468A-880A-0DB9-37D055BF9E63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99" creationId="{717FD7B0-D5FA-E072-DDA4-C74E08FC74F3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100" creationId="{4007CE4E-20B4-2771-D258-A81F960C6210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101" creationId="{66170E8D-7AEE-FCC4-9673-A6C94C2C924F}"/>
          </ac:picMkLst>
        </pc:picChg>
        <pc:picChg chg="add del mod">
          <ac:chgData name="Apreza, Carlos (Mexico City)" userId="07a5b063-44a0-4f66-8f9d-20f5c2bfca9e" providerId="ADAL" clId="{396E22FC-C9EE-4123-8E81-1C9E5F7E3F8C}" dt="2024-10-15T15:58:41.018" v="618" actId="478"/>
          <ac:picMkLst>
            <pc:docMk/>
            <pc:sldMk cId="679949444" sldId="1448944269"/>
            <ac:picMk id="103" creationId="{463ED4CB-A41E-757A-FCC6-BE10B07BAA8B}"/>
          </ac:picMkLst>
        </pc:picChg>
        <pc:picChg chg="add mod">
          <ac:chgData name="Apreza, Carlos (Mexico City)" userId="07a5b063-44a0-4f66-8f9d-20f5c2bfca9e" providerId="ADAL" clId="{396E22FC-C9EE-4123-8E81-1C9E5F7E3F8C}" dt="2024-10-15T15:56:01.134" v="611" actId="164"/>
          <ac:picMkLst>
            <pc:docMk/>
            <pc:sldMk cId="679949444" sldId="1448944269"/>
            <ac:picMk id="115" creationId="{6B96A8BA-F6CA-5954-39CD-6A3341D9784C}"/>
          </ac:picMkLst>
        </pc:picChg>
        <pc:picChg chg="add mod">
          <ac:chgData name="Apreza, Carlos (Mexico City)" userId="07a5b063-44a0-4f66-8f9d-20f5c2bfca9e" providerId="ADAL" clId="{396E22FC-C9EE-4123-8E81-1C9E5F7E3F8C}" dt="2024-10-15T15:56:01.134" v="611" actId="164"/>
          <ac:picMkLst>
            <pc:docMk/>
            <pc:sldMk cId="679949444" sldId="1448944269"/>
            <ac:picMk id="116" creationId="{D08E7B8B-99CF-8E9A-0562-365B256B8D7E}"/>
          </ac:picMkLst>
        </pc:picChg>
        <pc:picChg chg="add mod">
          <ac:chgData name="Apreza, Carlos (Mexico City)" userId="07a5b063-44a0-4f66-8f9d-20f5c2bfca9e" providerId="ADAL" clId="{396E22FC-C9EE-4123-8E81-1C9E5F7E3F8C}" dt="2024-10-15T15:56:01.134" v="611" actId="164"/>
          <ac:picMkLst>
            <pc:docMk/>
            <pc:sldMk cId="679949444" sldId="1448944269"/>
            <ac:picMk id="117" creationId="{4959518D-517C-46E8-96F3-AF8AC9169CAA}"/>
          </ac:picMkLst>
        </pc:picChg>
        <pc:picChg chg="add mod">
          <ac:chgData name="Apreza, Carlos (Mexico City)" userId="07a5b063-44a0-4f66-8f9d-20f5c2bfca9e" providerId="ADAL" clId="{396E22FC-C9EE-4123-8E81-1C9E5F7E3F8C}" dt="2024-10-15T15:56:01.134" v="611" actId="164"/>
          <ac:picMkLst>
            <pc:docMk/>
            <pc:sldMk cId="679949444" sldId="1448944269"/>
            <ac:picMk id="118" creationId="{8650C81A-3C13-CDA5-9399-D0C394B2FB55}"/>
          </ac:picMkLst>
        </pc:picChg>
        <pc:picChg chg="add mod">
          <ac:chgData name="Apreza, Carlos (Mexico City)" userId="07a5b063-44a0-4f66-8f9d-20f5c2bfca9e" providerId="ADAL" clId="{396E22FC-C9EE-4123-8E81-1C9E5F7E3F8C}" dt="2024-10-15T15:56:01.134" v="611" actId="164"/>
          <ac:picMkLst>
            <pc:docMk/>
            <pc:sldMk cId="679949444" sldId="1448944269"/>
            <ac:picMk id="119" creationId="{1556A684-E441-ABB4-8D64-1B9231A60BAE}"/>
          </ac:picMkLst>
        </pc:picChg>
        <pc:picChg chg="add mod">
          <ac:chgData name="Apreza, Carlos (Mexico City)" userId="07a5b063-44a0-4f66-8f9d-20f5c2bfca9e" providerId="ADAL" clId="{396E22FC-C9EE-4123-8E81-1C9E5F7E3F8C}" dt="2024-10-15T15:56:01.134" v="611" actId="164"/>
          <ac:picMkLst>
            <pc:docMk/>
            <pc:sldMk cId="679949444" sldId="1448944269"/>
            <ac:picMk id="120" creationId="{3077F16A-B02B-6D7E-EBF1-1B33D28A6905}"/>
          </ac:picMkLst>
        </pc:picChg>
      </pc:sldChg>
      <pc:sldChg chg="add del modTransition">
        <pc:chgData name="Apreza, Carlos (Mexico City)" userId="07a5b063-44a0-4f66-8f9d-20f5c2bfca9e" providerId="ADAL" clId="{396E22FC-C9EE-4123-8E81-1C9E5F7E3F8C}" dt="2024-10-15T16:21:00.689" v="716" actId="47"/>
        <pc:sldMkLst>
          <pc:docMk/>
          <pc:sldMk cId="311920206" sldId="1448944270"/>
        </pc:sldMkLst>
      </pc:sldChg>
      <pc:sldChg chg="addSp delSp modSp add mod modAnim">
        <pc:chgData name="Apreza, Carlos (Mexico City)" userId="07a5b063-44a0-4f66-8f9d-20f5c2bfca9e" providerId="ADAL" clId="{396E22FC-C9EE-4123-8E81-1C9E5F7E3F8C}" dt="2024-10-15T16:11:37.387" v="679" actId="21"/>
        <pc:sldMkLst>
          <pc:docMk/>
          <pc:sldMk cId="1861191344" sldId="1448944271"/>
        </pc:sldMkLst>
        <pc:spChg chg="mod">
          <ac:chgData name="Apreza, Carlos (Mexico City)" userId="07a5b063-44a0-4f66-8f9d-20f5c2bfca9e" providerId="ADAL" clId="{396E22FC-C9EE-4123-8E81-1C9E5F7E3F8C}" dt="2024-10-15T16:11:27.575" v="677"/>
          <ac:spMkLst>
            <pc:docMk/>
            <pc:sldMk cId="1861191344" sldId="1448944271"/>
            <ac:spMk id="4" creationId="{6AFA3396-F9A3-B19D-A4A3-DC5CC70E8091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7" creationId="{455D556A-2F7E-3FA2-DDAB-A8FBC1C2BB66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8" creationId="{CC84063C-75BB-CF4C-AD8D-FDFE6A3C6418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0" creationId="{5F5CD5A7-A687-0BF1-0C47-302A0A496AB0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1" creationId="{07E431E8-6CC6-7842-AB4A-3BA73A0A9AEA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2" creationId="{40F24AFF-1683-DEE4-D42E-171FA3BCF513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3" creationId="{68AE8B31-AE46-97F7-7D6E-3A5E773D19CA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4" creationId="{9BC8C403-CCF1-9063-567E-99233D942467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5" creationId="{2D894BD4-8D2F-ADF6-D9B4-BDF6455B521D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6" creationId="{0C955F35-3499-D969-9C2C-5830EB6C3C01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7" creationId="{1687A856-5666-7AB2-EE63-6FB56ACBB9DB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8" creationId="{0BC07B13-392E-436A-15A8-0BC912E46DF0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19" creationId="{1D6ACB57-0436-07A1-4CBC-252E232AC709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20" creationId="{9AF0923C-0B0B-B1FE-F140-A25CE4E87FB5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22" creationId="{7D4E7F0A-8DAC-A0E3-AE89-D13007CBC319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23" creationId="{DE993244-85D7-2F19-8001-73FA65C89BAD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24" creationId="{7B0DFD32-5160-CBAD-C81D-CA515CB83CE7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51" creationId="{5CC7A371-A252-C995-CDE5-AE4B9198E137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60" creationId="{953FFB6A-7A4F-6DD7-3262-861C90AD00A4}"/>
          </ac:spMkLst>
        </pc:spChg>
        <pc:spChg chg="add del mod">
          <ac:chgData name="Apreza, Carlos (Mexico City)" userId="07a5b063-44a0-4f66-8f9d-20f5c2bfca9e" providerId="ADAL" clId="{396E22FC-C9EE-4123-8E81-1C9E5F7E3F8C}" dt="2024-10-15T16:11:37.387" v="679" actId="21"/>
          <ac:spMkLst>
            <pc:docMk/>
            <pc:sldMk cId="1861191344" sldId="1448944271"/>
            <ac:spMk id="63" creationId="{7723F636-D54E-B632-A1C2-76F314954A4E}"/>
          </ac:spMkLst>
        </pc:spChg>
        <pc:spChg chg="del">
          <ac:chgData name="Apreza, Carlos (Mexico City)" userId="07a5b063-44a0-4f66-8f9d-20f5c2bfca9e" providerId="ADAL" clId="{396E22FC-C9EE-4123-8E81-1C9E5F7E3F8C}" dt="2024-10-15T15:59:35.996" v="623" actId="478"/>
          <ac:spMkLst>
            <pc:docMk/>
            <pc:sldMk cId="1861191344" sldId="1448944271"/>
            <ac:spMk id="107" creationId="{CCC6610C-C8E6-AFC6-361C-71EB5641B303}"/>
          </ac:spMkLst>
        </pc:spChg>
        <pc:grpChg chg="add del mod">
          <ac:chgData name="Apreza, Carlos (Mexico City)" userId="07a5b063-44a0-4f66-8f9d-20f5c2bfca9e" providerId="ADAL" clId="{396E22FC-C9EE-4123-8E81-1C9E5F7E3F8C}" dt="2024-10-15T16:11:37.387" v="679" actId="21"/>
          <ac:grpSpMkLst>
            <pc:docMk/>
            <pc:sldMk cId="1861191344" sldId="1448944271"/>
            <ac:grpSpMk id="3" creationId="{11B93F64-430D-9B65-516C-0192764B7DB3}"/>
          </ac:grpSpMkLst>
        </pc:grpChg>
        <pc:grpChg chg="mod">
          <ac:chgData name="Apreza, Carlos (Mexico City)" userId="07a5b063-44a0-4f66-8f9d-20f5c2bfca9e" providerId="ADAL" clId="{396E22FC-C9EE-4123-8E81-1C9E5F7E3F8C}" dt="2024-10-15T16:03:27.285" v="660" actId="1076"/>
          <ac:grpSpMkLst>
            <pc:docMk/>
            <pc:sldMk cId="1861191344" sldId="1448944271"/>
            <ac:grpSpMk id="122" creationId="{C482082D-DC3E-2033-3B5E-D381A84E5349}"/>
          </ac:grpSpMkLst>
        </pc:grpChg>
        <pc:picChg chg="mod">
          <ac:chgData name="Apreza, Carlos (Mexico City)" userId="07a5b063-44a0-4f66-8f9d-20f5c2bfca9e" providerId="ADAL" clId="{396E22FC-C9EE-4123-8E81-1C9E5F7E3F8C}" dt="2024-10-15T16:11:27.575" v="677"/>
          <ac:picMkLst>
            <pc:docMk/>
            <pc:sldMk cId="1861191344" sldId="1448944271"/>
            <ac:picMk id="5" creationId="{1A0E468A-3749-E7B2-5B74-5AA71D3CAF71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25" creationId="{642DE1B4-4D0B-BF2C-2DF2-3FA15A299F4A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26" creationId="{DFE7339A-DA18-D33A-7FAB-8AFFE7A78A2B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27" creationId="{D38DA250-AEF9-69BD-0F28-9D00EB6E26E4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28" creationId="{59833D38-5F6E-FC76-621A-5C502AEB96D7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29" creationId="{AC9DD2A6-583C-B925-0BE8-AD542B27BFAB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32" creationId="{CEC9314E-E2EF-7D65-AE79-34E2F3D73DA2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33" creationId="{62F77012-84CA-F366-BCDB-183BF91CA5B7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38" creationId="{8ACCDF61-8878-96D6-72C6-F2BBEE6CEF19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39" creationId="{47F6E57C-B68D-3BA7-71BC-B4B073B9A91B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0" creationId="{7DAF95C2-39BD-0C97-E8D7-BAB9743FA927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1" creationId="{94193838-4990-7738-F0A5-BAB6912A4DBE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2" creationId="{E7BF51CD-3EC3-DC7C-DBCA-F7D65B462D21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3" creationId="{C50053D0-0490-FAB1-9AD5-BE9ED9025571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4" creationId="{F994D744-BF10-91F5-7251-A49FBF82D99A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5" creationId="{B39E3D45-61E4-BFD1-9AD4-38CD74FE4CD0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6" creationId="{F661227D-58CF-3266-7C1F-B2A8F3810867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7" creationId="{E32597B4-DA07-9388-D5F8-6E702427981F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8" creationId="{E258C809-2548-697B-BE03-8F9D7F89982B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49" creationId="{1D354AD4-C0B3-2409-46AD-94F16803AF96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50" creationId="{598830A7-67A5-6D46-4608-90E31986032A}"/>
          </ac:picMkLst>
        </pc:picChg>
        <pc:picChg chg="add del mod">
          <ac:chgData name="Apreza, Carlos (Mexico City)" userId="07a5b063-44a0-4f66-8f9d-20f5c2bfca9e" providerId="ADAL" clId="{396E22FC-C9EE-4123-8E81-1C9E5F7E3F8C}" dt="2024-10-15T16:11:37.387" v="679" actId="21"/>
          <ac:picMkLst>
            <pc:docMk/>
            <pc:sldMk cId="1861191344" sldId="1448944271"/>
            <ac:picMk id="52" creationId="{BF495BBC-DD0B-9176-28F7-3940C2A963C0}"/>
          </ac:picMkLst>
        </pc:picChg>
        <pc:picChg chg="mod">
          <ac:chgData name="Apreza, Carlos (Mexico City)" userId="07a5b063-44a0-4f66-8f9d-20f5c2bfca9e" providerId="ADAL" clId="{396E22FC-C9EE-4123-8E81-1C9E5F7E3F8C}" dt="2024-10-15T16:02:17.579" v="658" actId="1076"/>
          <ac:picMkLst>
            <pc:docMk/>
            <pc:sldMk cId="1861191344" sldId="1448944271"/>
            <ac:picMk id="103" creationId="{463ED4CB-A41E-757A-FCC6-BE10B07BAA8B}"/>
          </ac:picMkLst>
        </pc:picChg>
      </pc:sldChg>
      <pc:sldChg chg="addSp delSp modSp add mod modTransition delAnim modAnim">
        <pc:chgData name="Apreza, Carlos (Mexico City)" userId="07a5b063-44a0-4f66-8f9d-20f5c2bfca9e" providerId="ADAL" clId="{396E22FC-C9EE-4123-8E81-1C9E5F7E3F8C}" dt="2024-10-15T16:06:58.134" v="674"/>
        <pc:sldMkLst>
          <pc:docMk/>
          <pc:sldMk cId="3300946813" sldId="1448944272"/>
        </pc:sldMkLst>
        <pc:spChg chg="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4" creationId="{2FA59D60-EE53-F257-6C1E-9D0FFF3D0CE5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7" creationId="{3E582064-8DEF-8F11-F5E9-4884DEA571F0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8" creationId="{8CC026F0-1983-1D94-E24C-CA038D8437BD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0" creationId="{279A68A6-7684-E986-E72F-DAA56F982FC2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1" creationId="{60FD5082-C9DA-62A4-D1AE-65BBC899D380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2" creationId="{534C8AA0-06EB-EA03-1715-54B2F0279237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3" creationId="{48451EFC-B171-9225-2333-4ED29B4F77E8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4" creationId="{051997AE-FF50-ACC1-1677-F983E4F9208A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5" creationId="{14D18B20-C7FB-5174-4BDC-709C6A6FEE71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6" creationId="{6FF0E319-DDF7-6D78-25F4-307B43213F28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7" creationId="{5B660355-C531-CF43-DE84-4C0D24753F48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8" creationId="{65155C2C-B85D-B049-86C1-431167C0848D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19" creationId="{4ABE9B85-E74A-6998-F7F4-D5851ADA9189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20" creationId="{92B8E4C9-ACC1-5A53-682F-CEAB9F0EE560}"/>
          </ac:spMkLst>
        </pc:spChg>
        <pc:spChg chg="del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21" creationId="{8A93ADDD-EF43-0ADD-8853-F6394CB8B716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22" creationId="{C0D93C8F-223E-08BC-42D1-C4BDB12E452D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23" creationId="{06F656D4-0EF2-8636-51AC-2D90A97B59F3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24" creationId="{D262FE55-E02B-5429-6C39-529E5F28A49D}"/>
          </ac:spMkLst>
        </pc:spChg>
        <pc:spChg chg="del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30" creationId="{E47129EA-D263-CB27-9FA5-79F83BD3BEDB}"/>
          </ac:spMkLst>
        </pc:spChg>
        <pc:spChg chg="del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31" creationId="{37F6ECB2-40C9-B766-AB3A-352B59D674CA}"/>
          </ac:spMkLst>
        </pc:spChg>
        <pc:spChg chg="del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34" creationId="{BDDF27E7-E69B-230D-AE98-0EE1BA0BC2F2}"/>
          </ac:spMkLst>
        </pc:spChg>
        <pc:spChg chg="del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35" creationId="{7D410612-71E8-1318-6CF1-148A6F843997}"/>
          </ac:spMkLst>
        </pc:spChg>
        <pc:spChg chg="del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36" creationId="{F85499DC-C1D4-C999-ABA7-50B4A216EEFB}"/>
          </ac:spMkLst>
        </pc:spChg>
        <pc:spChg chg="del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37" creationId="{A597386F-EEE7-5F06-6DD9-82ACA3AAC8B5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51" creationId="{E2068DC7-EF78-7A88-6351-118661BCA91D}"/>
          </ac:spMkLst>
        </pc:spChg>
        <pc:spChg chg="del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59" creationId="{2C7A2159-A0B2-103F-C1C0-CA779C238DC2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60" creationId="{6A1CE57C-62B5-1A64-0B43-B8EDEBAE5B3A}"/>
          </ac:spMkLst>
        </pc:spChg>
        <pc:spChg chg="del mod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61" creationId="{C9602E35-71CD-2B04-51C5-0BEBA62D5816}"/>
          </ac:spMkLst>
        </pc:spChg>
        <pc:spChg chg="del mod">
          <ac:chgData name="Apreza, Carlos (Mexico City)" userId="07a5b063-44a0-4f66-8f9d-20f5c2bfca9e" providerId="ADAL" clId="{396E22FC-C9EE-4123-8E81-1C9E5F7E3F8C}" dt="2024-10-15T16:05:48.981" v="668" actId="478"/>
          <ac:spMkLst>
            <pc:docMk/>
            <pc:sldMk cId="3300946813" sldId="1448944272"/>
            <ac:spMk id="62" creationId="{D7011559-A8C3-4B40-8606-545A313C8F80}"/>
          </ac:spMkLst>
        </pc:spChg>
        <pc:spChg chg="add mod">
          <ac:chgData name="Apreza, Carlos (Mexico City)" userId="07a5b063-44a0-4f66-8f9d-20f5c2bfca9e" providerId="ADAL" clId="{396E22FC-C9EE-4123-8E81-1C9E5F7E3F8C}" dt="2024-10-15T16:05:50.183" v="669"/>
          <ac:spMkLst>
            <pc:docMk/>
            <pc:sldMk cId="3300946813" sldId="1448944272"/>
            <ac:spMk id="63" creationId="{E37BE430-0082-DFCE-7E6C-B477966302F9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64" creationId="{3E582064-8DEF-8F11-F5E9-4884DEA571F0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65" creationId="{8CC026F0-1983-1D94-E24C-CA038D8437BD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66" creationId="{279A68A6-7684-E986-E72F-DAA56F982FC2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67" creationId="{60FD5082-C9DA-62A4-D1AE-65BBC899D380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68" creationId="{534C8AA0-06EB-EA03-1715-54B2F0279237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69" creationId="{48451EFC-B171-9225-2333-4ED29B4F77E8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0" creationId="{051997AE-FF50-ACC1-1677-F983E4F9208A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1" creationId="{14D18B20-C7FB-5174-4BDC-709C6A6FEE71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2" creationId="{6FF0E319-DDF7-6D78-25F4-307B43213F28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4" creationId="{5B660355-C531-CF43-DE84-4C0D24753F48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5" creationId="{65155C2C-B85D-B049-86C1-431167C0848D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6" creationId="{4ABE9B85-E74A-6998-F7F4-D5851ADA9189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7" creationId="{92B8E4C9-ACC1-5A53-682F-CEAB9F0EE560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8" creationId="{C0D93C8F-223E-08BC-42D1-C4BDB12E452D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79" creationId="{06F656D4-0EF2-8636-51AC-2D90A97B59F3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80" creationId="{D262FE55-E02B-5429-6C39-529E5F28A49D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102" creationId="{E2068DC7-EF78-7A88-6351-118661BCA91D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104" creationId="{6A1CE57C-62B5-1A64-0B43-B8EDEBAE5B3A}"/>
          </ac:spMkLst>
        </pc:spChg>
        <pc:spChg chg="del mod">
          <ac:chgData name="Apreza, Carlos (Mexico City)" userId="07a5b063-44a0-4f66-8f9d-20f5c2bfca9e" providerId="ADAL" clId="{396E22FC-C9EE-4123-8E81-1C9E5F7E3F8C}" dt="2024-10-15T16:05:43.433" v="667" actId="21"/>
          <ac:spMkLst>
            <pc:docMk/>
            <pc:sldMk cId="3300946813" sldId="1448944272"/>
            <ac:spMk id="105" creationId="{E37BE430-0082-DFCE-7E6C-B477966302F9}"/>
          </ac:spMkLst>
        </pc:spChg>
        <pc:grpChg chg="add mod">
          <ac:chgData name="Apreza, Carlos (Mexico City)" userId="07a5b063-44a0-4f66-8f9d-20f5c2bfca9e" providerId="ADAL" clId="{396E22FC-C9EE-4123-8E81-1C9E5F7E3F8C}" dt="2024-10-15T16:05:50.183" v="669"/>
          <ac:grpSpMkLst>
            <pc:docMk/>
            <pc:sldMk cId="3300946813" sldId="1448944272"/>
            <ac:grpSpMk id="3" creationId="{51D7F3E2-16C4-4C81-A2E0-39ADC6D7FEE7}"/>
          </ac:grpSpMkLst>
        </pc:grpChg>
        <pc:grpChg chg="del mod">
          <ac:chgData name="Apreza, Carlos (Mexico City)" userId="07a5b063-44a0-4f66-8f9d-20f5c2bfca9e" providerId="ADAL" clId="{396E22FC-C9EE-4123-8E81-1C9E5F7E3F8C}" dt="2024-10-15T16:05:43.433" v="667" actId="21"/>
          <ac:grpSpMkLst>
            <pc:docMk/>
            <pc:sldMk cId="3300946813" sldId="1448944272"/>
            <ac:grpSpMk id="106" creationId="{51D7F3E2-16C4-4C81-A2E0-39ADC6D7FEE7}"/>
          </ac:grpSpMkLst>
        </pc:grpChg>
        <pc:grpChg chg="del">
          <ac:chgData name="Apreza, Carlos (Mexico City)" userId="07a5b063-44a0-4f66-8f9d-20f5c2bfca9e" providerId="ADAL" clId="{396E22FC-C9EE-4123-8E81-1C9E5F7E3F8C}" dt="2024-10-15T16:04:09.104" v="662" actId="478"/>
          <ac:grpSpMkLst>
            <pc:docMk/>
            <pc:sldMk cId="3300946813" sldId="1448944272"/>
            <ac:grpSpMk id="122" creationId="{C482082D-DC3E-2033-3B5E-D381A84E5349}"/>
          </ac:grpSpMkLst>
        </pc:grpChg>
        <pc:picChg chg="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5" creationId="{0CA1DA65-54F2-9DB7-87C5-E6183D12F616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25" creationId="{EA8BF3F5-A169-C073-0C72-F8482D290B75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26" creationId="{CD432269-58CB-339C-A54E-45864EBA698D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27" creationId="{F9C2D80F-BC07-4677-6E27-B7F0E787639A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28" creationId="{7C7D7FAD-3A69-F604-41F6-A2B71A713B4F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29" creationId="{5136CFE2-E6C6-7B06-C9F2-858439BF25B6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32" creationId="{EFED82A0-6EFE-BEA3-FE97-3C65EB395170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33" creationId="{5F4276F2-6457-B955-0A59-4382A486FEA5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38" creationId="{847B4A57-2949-602C-F114-188EE25D6526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39" creationId="{E515D49B-377E-3DF0-F661-C818FD3DEBA8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0" creationId="{BB1F28BD-9BA5-4DA2-638E-89BED72C017B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1" creationId="{CE7D83D1-1B42-2218-5231-9C206589A194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2" creationId="{C83F50C3-CC15-DD0C-CAC7-9BF09B39CA95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3" creationId="{2473292E-C352-64E1-7D0F-283DC46F42C4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4" creationId="{A541D891-BCA0-7B49-D8A6-108AB2D57D37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5" creationId="{6500E008-469D-B51A-CD6B-683A1A9A1168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6" creationId="{B662A6D4-B47E-7E17-B765-59D7B38E6408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7" creationId="{879F3A74-468A-880A-0DB9-37D055BF9E63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8" creationId="{717FD7B0-D5FA-E072-DDA4-C74E08FC74F3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49" creationId="{4007CE4E-20B4-2771-D258-A81F960C6210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50" creationId="{66170E8D-7AEE-FCC4-9673-A6C94C2C924F}"/>
          </ac:picMkLst>
        </pc:picChg>
        <pc:picChg chg="add mod">
          <ac:chgData name="Apreza, Carlos (Mexico City)" userId="07a5b063-44a0-4f66-8f9d-20f5c2bfca9e" providerId="ADAL" clId="{396E22FC-C9EE-4123-8E81-1C9E5F7E3F8C}" dt="2024-10-15T16:05:50.183" v="669"/>
          <ac:picMkLst>
            <pc:docMk/>
            <pc:sldMk cId="3300946813" sldId="1448944272"/>
            <ac:picMk id="52" creationId="{463ED4CB-A41E-757A-FCC6-BE10B07BAA8B}"/>
          </ac:picMkLst>
        </pc:picChg>
        <pc:picChg chg="del">
          <ac:chgData name="Apreza, Carlos (Mexico City)" userId="07a5b063-44a0-4f66-8f9d-20f5c2bfca9e" providerId="ADAL" clId="{396E22FC-C9EE-4123-8E81-1C9E5F7E3F8C}" dt="2024-10-15T16:05:48.981" v="668" actId="478"/>
          <ac:picMkLst>
            <pc:docMk/>
            <pc:sldMk cId="3300946813" sldId="1448944272"/>
            <ac:picMk id="53" creationId="{DF538CCB-78CA-4D11-781E-CCB81C1BB8DD}"/>
          </ac:picMkLst>
        </pc:picChg>
        <pc:picChg chg="del">
          <ac:chgData name="Apreza, Carlos (Mexico City)" userId="07a5b063-44a0-4f66-8f9d-20f5c2bfca9e" providerId="ADAL" clId="{396E22FC-C9EE-4123-8E81-1C9E5F7E3F8C}" dt="2024-10-15T16:05:48.981" v="668" actId="478"/>
          <ac:picMkLst>
            <pc:docMk/>
            <pc:sldMk cId="3300946813" sldId="1448944272"/>
            <ac:picMk id="54" creationId="{E4F5E828-EC1C-E844-BFFF-B87DE666D7FC}"/>
          </ac:picMkLst>
        </pc:picChg>
        <pc:picChg chg="del">
          <ac:chgData name="Apreza, Carlos (Mexico City)" userId="07a5b063-44a0-4f66-8f9d-20f5c2bfca9e" providerId="ADAL" clId="{396E22FC-C9EE-4123-8E81-1C9E5F7E3F8C}" dt="2024-10-15T16:05:48.981" v="668" actId="478"/>
          <ac:picMkLst>
            <pc:docMk/>
            <pc:sldMk cId="3300946813" sldId="1448944272"/>
            <ac:picMk id="55" creationId="{31A4A1AF-8B22-0F11-4B64-E29FDB9CB79A}"/>
          </ac:picMkLst>
        </pc:picChg>
        <pc:picChg chg="del">
          <ac:chgData name="Apreza, Carlos (Mexico City)" userId="07a5b063-44a0-4f66-8f9d-20f5c2bfca9e" providerId="ADAL" clId="{396E22FC-C9EE-4123-8E81-1C9E5F7E3F8C}" dt="2024-10-15T16:05:48.981" v="668" actId="478"/>
          <ac:picMkLst>
            <pc:docMk/>
            <pc:sldMk cId="3300946813" sldId="1448944272"/>
            <ac:picMk id="56" creationId="{9744D1B2-B875-FA48-74AF-550DEC0635CE}"/>
          </ac:picMkLst>
        </pc:picChg>
        <pc:picChg chg="del">
          <ac:chgData name="Apreza, Carlos (Mexico City)" userId="07a5b063-44a0-4f66-8f9d-20f5c2bfca9e" providerId="ADAL" clId="{396E22FC-C9EE-4123-8E81-1C9E5F7E3F8C}" dt="2024-10-15T16:05:48.981" v="668" actId="478"/>
          <ac:picMkLst>
            <pc:docMk/>
            <pc:sldMk cId="3300946813" sldId="1448944272"/>
            <ac:picMk id="57" creationId="{94D0BAF9-3A6B-0C82-EB44-1D728C709E7D}"/>
          </ac:picMkLst>
        </pc:picChg>
        <pc:picChg chg="del">
          <ac:chgData name="Apreza, Carlos (Mexico City)" userId="07a5b063-44a0-4f66-8f9d-20f5c2bfca9e" providerId="ADAL" clId="{396E22FC-C9EE-4123-8E81-1C9E5F7E3F8C}" dt="2024-10-15T16:05:48.981" v="668" actId="478"/>
          <ac:picMkLst>
            <pc:docMk/>
            <pc:sldMk cId="3300946813" sldId="1448944272"/>
            <ac:picMk id="58" creationId="{314034E4-B8D2-FA53-9476-25DB24B3E0E0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1" creationId="{EA8BF3F5-A169-C073-0C72-F8482D290B75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2" creationId="{CD432269-58CB-339C-A54E-45864EBA698D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3" creationId="{F9C2D80F-BC07-4677-6E27-B7F0E787639A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4" creationId="{7C7D7FAD-3A69-F604-41F6-A2B71A713B4F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5" creationId="{5136CFE2-E6C6-7B06-C9F2-858439BF25B6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6" creationId="{EFED82A0-6EFE-BEA3-FE97-3C65EB395170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7" creationId="{5F4276F2-6457-B955-0A59-4382A486FEA5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8" creationId="{847B4A57-2949-602C-F114-188EE25D6526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89" creationId="{E515D49B-377E-3DF0-F661-C818FD3DEBA8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1" creationId="{BB1F28BD-9BA5-4DA2-638E-89BED72C017B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2" creationId="{CE7D83D1-1B42-2218-5231-9C206589A194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3" creationId="{C83F50C3-CC15-DD0C-CAC7-9BF09B39CA95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4" creationId="{2473292E-C352-64E1-7D0F-283DC46F42C4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5" creationId="{A541D891-BCA0-7B49-D8A6-108AB2D57D37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6" creationId="{6500E008-469D-B51A-CD6B-683A1A9A1168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7" creationId="{B662A6D4-B47E-7E17-B765-59D7B38E6408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8" creationId="{879F3A74-468A-880A-0DB9-37D055BF9E63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99" creationId="{717FD7B0-D5FA-E072-DDA4-C74E08FC74F3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100" creationId="{4007CE4E-20B4-2771-D258-A81F960C6210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101" creationId="{66170E8D-7AEE-FCC4-9673-A6C94C2C924F}"/>
          </ac:picMkLst>
        </pc:picChg>
        <pc:picChg chg="del mod">
          <ac:chgData name="Apreza, Carlos (Mexico City)" userId="07a5b063-44a0-4f66-8f9d-20f5c2bfca9e" providerId="ADAL" clId="{396E22FC-C9EE-4123-8E81-1C9E5F7E3F8C}" dt="2024-10-15T16:05:43.433" v="667" actId="21"/>
          <ac:picMkLst>
            <pc:docMk/>
            <pc:sldMk cId="3300946813" sldId="1448944272"/>
            <ac:picMk id="103" creationId="{463ED4CB-A41E-757A-FCC6-BE10B07BAA8B}"/>
          </ac:picMkLst>
        </pc:picChg>
      </pc:sldChg>
      <pc:sldChg chg="addSp modSp add mod modTransition">
        <pc:chgData name="Apreza, Carlos (Mexico City)" userId="07a5b063-44a0-4f66-8f9d-20f5c2bfca9e" providerId="ADAL" clId="{396E22FC-C9EE-4123-8E81-1C9E5F7E3F8C}" dt="2024-10-15T16:40:28.462" v="931"/>
        <pc:sldMkLst>
          <pc:docMk/>
          <pc:sldMk cId="2536543716" sldId="1448944273"/>
        </pc:sldMkLst>
        <pc:spChg chg="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30" creationId="{6AFA3396-F9A3-B19D-A4A3-DC5CC70E8091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34" creationId="{455D556A-2F7E-3FA2-DDAB-A8FBC1C2BB66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35" creationId="{CC84063C-75BB-CF4C-AD8D-FDFE6A3C6418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36" creationId="{5F5CD5A7-A687-0BF1-0C47-302A0A496AB0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37" creationId="{07E431E8-6CC6-7842-AB4A-3BA73A0A9AEA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53" creationId="{40F24AFF-1683-DEE4-D42E-171FA3BCF513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54" creationId="{68AE8B31-AE46-97F7-7D6E-3A5E773D19CA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55" creationId="{9BC8C403-CCF1-9063-567E-99233D942467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56" creationId="{2D894BD4-8D2F-ADF6-D9B4-BDF6455B521D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57" creationId="{0C955F35-3499-D969-9C2C-5830EB6C3C01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58" creationId="{1687A856-5666-7AB2-EE63-6FB56ACBB9DB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59" creationId="{0BC07B13-392E-436A-15A8-0BC912E46DF0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61" creationId="{1D6ACB57-0436-07A1-4CBC-252E232AC709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62" creationId="{9AF0923C-0B0B-B1FE-F140-A25CE4E87FB5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64" creationId="{7D4E7F0A-8DAC-A0E3-AE89-D13007CBC319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65" creationId="{DE993244-85D7-2F19-8001-73FA65C89BAD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66" creationId="{7B0DFD32-5160-CBAD-C81D-CA515CB83CE7}"/>
          </ac:spMkLst>
        </pc:spChg>
        <pc:spChg chg="add mod">
          <ac:chgData name="Apreza, Carlos (Mexico City)" userId="07a5b063-44a0-4f66-8f9d-20f5c2bfca9e" providerId="ADAL" clId="{396E22FC-C9EE-4123-8E81-1C9E5F7E3F8C}" dt="2024-10-15T16:11:39.661" v="680"/>
          <ac:spMkLst>
            <pc:docMk/>
            <pc:sldMk cId="2536543716" sldId="1448944273"/>
            <ac:spMk id="87" creationId="{5CC7A371-A252-C995-CDE5-AE4B9198E137}"/>
          </ac:spMkLst>
        </pc:spChg>
        <pc:spChg chg="add mod">
          <ac:chgData name="Apreza, Carlos (Mexico City)" userId="07a5b063-44a0-4f66-8f9d-20f5c2bfca9e" providerId="ADAL" clId="{396E22FC-C9EE-4123-8E81-1C9E5F7E3F8C}" dt="2024-10-15T16:11:49.747" v="681" actId="20577"/>
          <ac:spMkLst>
            <pc:docMk/>
            <pc:sldMk cId="2536543716" sldId="1448944273"/>
            <ac:spMk id="89" creationId="{953FFB6A-7A4F-6DD7-3262-861C90AD00A4}"/>
          </ac:spMkLst>
        </pc:spChg>
        <pc:spChg chg="add mod">
          <ac:chgData name="Apreza, Carlos (Mexico City)" userId="07a5b063-44a0-4f66-8f9d-20f5c2bfca9e" providerId="ADAL" clId="{396E22FC-C9EE-4123-8E81-1C9E5F7E3F8C}" dt="2024-10-15T16:11:53.386" v="687" actId="20577"/>
          <ac:spMkLst>
            <pc:docMk/>
            <pc:sldMk cId="2536543716" sldId="1448944273"/>
            <ac:spMk id="90" creationId="{7723F636-D54E-B632-A1C2-76F314954A4E}"/>
          </ac:spMkLst>
        </pc:spChg>
        <pc:grpChg chg="add mod">
          <ac:chgData name="Apreza, Carlos (Mexico City)" userId="07a5b063-44a0-4f66-8f9d-20f5c2bfca9e" providerId="ADAL" clId="{396E22FC-C9EE-4123-8E81-1C9E5F7E3F8C}" dt="2024-10-15T16:11:39.661" v="680"/>
          <ac:grpSpMkLst>
            <pc:docMk/>
            <pc:sldMk cId="2536543716" sldId="1448944273"/>
            <ac:grpSpMk id="21" creationId="{11B93F64-430D-9B65-516C-0192764B7DB3}"/>
          </ac:grpSpMkLst>
        </pc:grpChg>
        <pc:picChg chg="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31" creationId="{1A0E468A-3749-E7B2-5B74-5AA71D3CAF71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67" creationId="{642DE1B4-4D0B-BF2C-2DF2-3FA15A299F4A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68" creationId="{DFE7339A-DA18-D33A-7FAB-8AFFE7A78A2B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69" creationId="{D38DA250-AEF9-69BD-0F28-9D00EB6E26E4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0" creationId="{59833D38-5F6E-FC76-621A-5C502AEB96D7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1" creationId="{AC9DD2A6-583C-B925-0BE8-AD542B27BFAB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2" creationId="{CEC9314E-E2EF-7D65-AE79-34E2F3D73DA2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3" creationId="{62F77012-84CA-F366-BCDB-183BF91CA5B7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4" creationId="{8ACCDF61-8878-96D6-72C6-F2BBEE6CEF19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5" creationId="{47F6E57C-B68D-3BA7-71BC-B4B073B9A91B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6" creationId="{7DAF95C2-39BD-0C97-E8D7-BAB9743FA927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7" creationId="{94193838-4990-7738-F0A5-BAB6912A4DBE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8" creationId="{E7BF51CD-3EC3-DC7C-DBCA-F7D65B462D21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79" creationId="{C50053D0-0490-FAB1-9AD5-BE9ED9025571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80" creationId="{F994D744-BF10-91F5-7251-A49FBF82D99A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81" creationId="{B39E3D45-61E4-BFD1-9AD4-38CD74FE4CD0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82" creationId="{F661227D-58CF-3266-7C1F-B2A8F3810867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83" creationId="{E32597B4-DA07-9388-D5F8-6E702427981F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84" creationId="{E258C809-2548-697B-BE03-8F9D7F89982B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85" creationId="{1D354AD4-C0B3-2409-46AD-94F16803AF96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86" creationId="{598830A7-67A5-6D46-4608-90E31986032A}"/>
          </ac:picMkLst>
        </pc:picChg>
        <pc:picChg chg="add mod">
          <ac:chgData name="Apreza, Carlos (Mexico City)" userId="07a5b063-44a0-4f66-8f9d-20f5c2bfca9e" providerId="ADAL" clId="{396E22FC-C9EE-4123-8E81-1C9E5F7E3F8C}" dt="2024-10-15T16:11:39.661" v="680"/>
          <ac:picMkLst>
            <pc:docMk/>
            <pc:sldMk cId="2536543716" sldId="1448944273"/>
            <ac:picMk id="88" creationId="{BF495BBC-DD0B-9176-28F7-3940C2A963C0}"/>
          </ac:picMkLst>
        </pc:picChg>
      </pc:sldChg>
      <pc:sldChg chg="addSp delSp modSp add mod modTransition">
        <pc:chgData name="Apreza, Carlos (Mexico City)" userId="07a5b063-44a0-4f66-8f9d-20f5c2bfca9e" providerId="ADAL" clId="{396E22FC-C9EE-4123-8E81-1C9E5F7E3F8C}" dt="2024-10-15T16:28:25.355" v="727" actId="21"/>
        <pc:sldMkLst>
          <pc:docMk/>
          <pc:sldMk cId="2576464624" sldId="1448944274"/>
        </pc:sldMkLst>
        <pc:spChg chg="mod">
          <ac:chgData name="Apreza, Carlos (Mexico City)" userId="07a5b063-44a0-4f66-8f9d-20f5c2bfca9e" providerId="ADAL" clId="{396E22FC-C9EE-4123-8E81-1C9E5F7E3F8C}" dt="2024-10-15T16:18:27.750" v="705" actId="207"/>
          <ac:spMkLst>
            <pc:docMk/>
            <pc:sldMk cId="2576464624" sldId="1448944274"/>
            <ac:spMk id="34" creationId="{455D556A-2F7E-3FA2-DDAB-A8FBC1C2BB66}"/>
          </ac:spMkLst>
        </pc:spChg>
        <pc:spChg chg="mod">
          <ac:chgData name="Apreza, Carlos (Mexico City)" userId="07a5b063-44a0-4f66-8f9d-20f5c2bfca9e" providerId="ADAL" clId="{396E22FC-C9EE-4123-8E81-1C9E5F7E3F8C}" dt="2024-10-15T16:18:29.873" v="706" actId="207"/>
          <ac:spMkLst>
            <pc:docMk/>
            <pc:sldMk cId="2576464624" sldId="1448944274"/>
            <ac:spMk id="35" creationId="{CC84063C-75BB-CF4C-AD8D-FDFE6A3C6418}"/>
          </ac:spMkLst>
        </pc:spChg>
        <pc:spChg chg="mod">
          <ac:chgData name="Apreza, Carlos (Mexico City)" userId="07a5b063-44a0-4f66-8f9d-20f5c2bfca9e" providerId="ADAL" clId="{396E22FC-C9EE-4123-8E81-1C9E5F7E3F8C}" dt="2024-10-15T16:18:31.572" v="707" actId="207"/>
          <ac:spMkLst>
            <pc:docMk/>
            <pc:sldMk cId="2576464624" sldId="1448944274"/>
            <ac:spMk id="36" creationId="{5F5CD5A7-A687-0BF1-0C47-302A0A496AB0}"/>
          </ac:spMkLst>
        </pc:spChg>
        <pc:spChg chg="mod">
          <ac:chgData name="Apreza, Carlos (Mexico City)" userId="07a5b063-44a0-4f66-8f9d-20f5c2bfca9e" providerId="ADAL" clId="{396E22FC-C9EE-4123-8E81-1C9E5F7E3F8C}" dt="2024-10-15T16:18:33.842" v="708" actId="207"/>
          <ac:spMkLst>
            <pc:docMk/>
            <pc:sldMk cId="2576464624" sldId="1448944274"/>
            <ac:spMk id="37" creationId="{07E431E8-6CC6-7842-AB4A-3BA73A0A9AEA}"/>
          </ac:spMkLst>
        </pc:spChg>
        <pc:spChg chg="mod">
          <ac:chgData name="Apreza, Carlos (Mexico City)" userId="07a5b063-44a0-4f66-8f9d-20f5c2bfca9e" providerId="ADAL" clId="{396E22FC-C9EE-4123-8E81-1C9E5F7E3F8C}" dt="2024-10-15T16:18:36.191" v="709" actId="207"/>
          <ac:spMkLst>
            <pc:docMk/>
            <pc:sldMk cId="2576464624" sldId="1448944274"/>
            <ac:spMk id="53" creationId="{40F24AFF-1683-DEE4-D42E-171FA3BCF513}"/>
          </ac:spMkLst>
        </pc:spChg>
        <pc:spChg chg="mod">
          <ac:chgData name="Apreza, Carlos (Mexico City)" userId="07a5b063-44a0-4f66-8f9d-20f5c2bfca9e" providerId="ADAL" clId="{396E22FC-C9EE-4123-8E81-1C9E5F7E3F8C}" dt="2024-10-15T16:18:43.160" v="712" actId="207"/>
          <ac:spMkLst>
            <pc:docMk/>
            <pc:sldMk cId="2576464624" sldId="1448944274"/>
            <ac:spMk id="54" creationId="{68AE8B31-AE46-97F7-7D6E-3A5E773D19CA}"/>
          </ac:spMkLst>
        </pc:spChg>
        <pc:spChg chg="mod">
          <ac:chgData name="Apreza, Carlos (Mexico City)" userId="07a5b063-44a0-4f66-8f9d-20f5c2bfca9e" providerId="ADAL" clId="{396E22FC-C9EE-4123-8E81-1C9E5F7E3F8C}" dt="2024-10-15T16:18:40.967" v="711" actId="207"/>
          <ac:spMkLst>
            <pc:docMk/>
            <pc:sldMk cId="2576464624" sldId="1448944274"/>
            <ac:spMk id="55" creationId="{9BC8C403-CCF1-9063-567E-99233D942467}"/>
          </ac:spMkLst>
        </pc:spChg>
        <pc:spChg chg="mod">
          <ac:chgData name="Apreza, Carlos (Mexico City)" userId="07a5b063-44a0-4f66-8f9d-20f5c2bfca9e" providerId="ADAL" clId="{396E22FC-C9EE-4123-8E81-1C9E5F7E3F8C}" dt="2024-10-15T16:18:38.659" v="710" actId="207"/>
          <ac:spMkLst>
            <pc:docMk/>
            <pc:sldMk cId="2576464624" sldId="1448944274"/>
            <ac:spMk id="56" creationId="{2D894BD4-8D2F-ADF6-D9B4-BDF6455B521D}"/>
          </ac:spMkLst>
        </pc:spChg>
        <pc:spChg chg="mod">
          <ac:chgData name="Apreza, Carlos (Mexico City)" userId="07a5b063-44a0-4f66-8f9d-20f5c2bfca9e" providerId="ADAL" clId="{396E22FC-C9EE-4123-8E81-1C9E5F7E3F8C}" dt="2024-10-15T16:14:30.400" v="693" actId="207"/>
          <ac:spMkLst>
            <pc:docMk/>
            <pc:sldMk cId="2576464624" sldId="1448944274"/>
            <ac:spMk id="57" creationId="{0C955F35-3499-D969-9C2C-5830EB6C3C01}"/>
          </ac:spMkLst>
        </pc:spChg>
        <pc:spChg chg="mod">
          <ac:chgData name="Apreza, Carlos (Mexico City)" userId="07a5b063-44a0-4f66-8f9d-20f5c2bfca9e" providerId="ADAL" clId="{396E22FC-C9EE-4123-8E81-1C9E5F7E3F8C}" dt="2024-10-15T16:28:16.065" v="725"/>
          <ac:spMkLst>
            <pc:docMk/>
            <pc:sldMk cId="2576464624" sldId="1448944274"/>
            <ac:spMk id="92" creationId="{7859F032-9E8D-A3E6-894A-E3F93CF6194A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94" creationId="{9295BFFC-3E02-BBD9-C940-D04C998AE677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95" creationId="{E3340346-2D23-C1B0-4795-403C167115BE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96" creationId="{85515C2C-507E-F8BE-D76B-330F80D7CEFC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97" creationId="{C3A7100F-3323-3B76-CC96-52EF804388CF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98" creationId="{0770E5A6-F981-B0C6-AA0A-AF499FC89366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99" creationId="{5DE494F3-3E75-2E3C-0FC1-4519DF8559EF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0" creationId="{51F9FE5F-9DA7-FA80-0E87-F2BCE7C832EB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1" creationId="{3A4BE335-1A89-10D5-BDE7-E6D4CA20D685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2" creationId="{CA868A8C-C4BD-440F-A097-9F1257C9CDFA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3" creationId="{DED486E2-5789-41C4-1F8E-1A4794659EA7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4" creationId="{B83FCAF9-795C-F266-3B2F-149BD00E9690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5" creationId="{74559E13-0B98-8EC1-26B8-400302632407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6" creationId="{798CC421-7A3A-6FB5-62D8-5BEF963BF9D7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7" creationId="{86F9EF85-AE3C-240E-F1E2-7F4F011EE35A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8" creationId="{E06C7F14-5F0E-DCBD-F8E9-FF1D4C378F32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09" creationId="{C43C76C0-52AE-F968-3255-84A6D3D51D7D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29" creationId="{3AF90C02-69FD-D728-5D7B-8DE711AC49F0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31" creationId="{CE8A7D0D-ECB8-0A8E-D2F6-786DB892D11E}"/>
          </ac:spMkLst>
        </pc:spChg>
        <pc:spChg chg="add del mod">
          <ac:chgData name="Apreza, Carlos (Mexico City)" userId="07a5b063-44a0-4f66-8f9d-20f5c2bfca9e" providerId="ADAL" clId="{396E22FC-C9EE-4123-8E81-1C9E5F7E3F8C}" dt="2024-10-15T16:28:25.355" v="727" actId="21"/>
          <ac:spMkLst>
            <pc:docMk/>
            <pc:sldMk cId="2576464624" sldId="1448944274"/>
            <ac:spMk id="132" creationId="{D434A453-C7FD-4D31-EF23-015C5641252F}"/>
          </ac:spMkLst>
        </pc:spChg>
        <pc:grpChg chg="mod">
          <ac:chgData name="Apreza, Carlos (Mexico City)" userId="07a5b063-44a0-4f66-8f9d-20f5c2bfca9e" providerId="ADAL" clId="{396E22FC-C9EE-4123-8E81-1C9E5F7E3F8C}" dt="2024-10-15T16:18:19.572" v="704" actId="1076"/>
          <ac:grpSpMkLst>
            <pc:docMk/>
            <pc:sldMk cId="2576464624" sldId="1448944274"/>
            <ac:grpSpMk id="21" creationId="{11B93F64-430D-9B65-516C-0192764B7DB3}"/>
          </ac:grpSpMkLst>
        </pc:grpChg>
        <pc:grpChg chg="add del mod">
          <ac:chgData name="Apreza, Carlos (Mexico City)" userId="07a5b063-44a0-4f66-8f9d-20f5c2bfca9e" providerId="ADAL" clId="{396E22FC-C9EE-4123-8E81-1C9E5F7E3F8C}" dt="2024-10-15T16:28:25.355" v="727" actId="21"/>
          <ac:grpSpMkLst>
            <pc:docMk/>
            <pc:sldMk cId="2576464624" sldId="1448944274"/>
            <ac:grpSpMk id="91" creationId="{22423B3B-66BE-3FCE-7601-ED2DBCBB4A49}"/>
          </ac:grpSpMkLst>
        </pc:grpChg>
        <pc:picChg chg="mod">
          <ac:chgData name="Apreza, Carlos (Mexico City)" userId="07a5b063-44a0-4f66-8f9d-20f5c2bfca9e" providerId="ADAL" clId="{396E22FC-C9EE-4123-8E81-1C9E5F7E3F8C}" dt="2024-10-15T16:19:39.002" v="713" actId="207"/>
          <ac:picMkLst>
            <pc:docMk/>
            <pc:sldMk cId="2576464624" sldId="1448944274"/>
            <ac:picMk id="31" creationId="{1A0E468A-3749-E7B2-5B74-5AA71D3CAF71}"/>
          </ac:picMkLst>
        </pc:picChg>
        <pc:picChg chg="mod">
          <ac:chgData name="Apreza, Carlos (Mexico City)" userId="07a5b063-44a0-4f66-8f9d-20f5c2bfca9e" providerId="ADAL" clId="{396E22FC-C9EE-4123-8E81-1C9E5F7E3F8C}" dt="2024-10-15T16:20:28.652" v="715" actId="14826"/>
          <ac:picMkLst>
            <pc:docMk/>
            <pc:sldMk cId="2576464624" sldId="1448944274"/>
            <ac:picMk id="67" creationId="{642DE1B4-4D0B-BF2C-2DF2-3FA15A299F4A}"/>
          </ac:picMkLst>
        </pc:picChg>
        <pc:picChg chg="mod">
          <ac:chgData name="Apreza, Carlos (Mexico City)" userId="07a5b063-44a0-4f66-8f9d-20f5c2bfca9e" providerId="ADAL" clId="{396E22FC-C9EE-4123-8E81-1C9E5F7E3F8C}" dt="2024-10-15T16:19:57.315" v="714" actId="14826"/>
          <ac:picMkLst>
            <pc:docMk/>
            <pc:sldMk cId="2576464624" sldId="1448944274"/>
            <ac:picMk id="68" creationId="{DFE7339A-DA18-D33A-7FAB-8AFFE7A78A2B}"/>
          </ac:picMkLst>
        </pc:picChg>
        <pc:picChg chg="mod">
          <ac:chgData name="Apreza, Carlos (Mexico City)" userId="07a5b063-44a0-4f66-8f9d-20f5c2bfca9e" providerId="ADAL" clId="{396E22FC-C9EE-4123-8E81-1C9E5F7E3F8C}" dt="2024-10-15T16:14:47.052" v="694" actId="14826"/>
          <ac:picMkLst>
            <pc:docMk/>
            <pc:sldMk cId="2576464624" sldId="1448944274"/>
            <ac:picMk id="69" creationId="{D38DA250-AEF9-69BD-0F28-9D00EB6E26E4}"/>
          </ac:picMkLst>
        </pc:picChg>
        <pc:picChg chg="mod">
          <ac:chgData name="Apreza, Carlos (Mexico City)" userId="07a5b063-44a0-4f66-8f9d-20f5c2bfca9e" providerId="ADAL" clId="{396E22FC-C9EE-4123-8E81-1C9E5F7E3F8C}" dt="2024-10-15T16:20:28.652" v="715" actId="14826"/>
          <ac:picMkLst>
            <pc:docMk/>
            <pc:sldMk cId="2576464624" sldId="1448944274"/>
            <ac:picMk id="70" creationId="{59833D38-5F6E-FC76-621A-5C502AEB96D7}"/>
          </ac:picMkLst>
        </pc:picChg>
        <pc:picChg chg="mod">
          <ac:chgData name="Apreza, Carlos (Mexico City)" userId="07a5b063-44a0-4f66-8f9d-20f5c2bfca9e" providerId="ADAL" clId="{396E22FC-C9EE-4123-8E81-1C9E5F7E3F8C}" dt="2024-10-15T16:20:28.652" v="715" actId="14826"/>
          <ac:picMkLst>
            <pc:docMk/>
            <pc:sldMk cId="2576464624" sldId="1448944274"/>
            <ac:picMk id="71" creationId="{AC9DD2A6-583C-B925-0BE8-AD542B27BFAB}"/>
          </ac:picMkLst>
        </pc:picChg>
        <pc:picChg chg="mod">
          <ac:chgData name="Apreza, Carlos (Mexico City)" userId="07a5b063-44a0-4f66-8f9d-20f5c2bfca9e" providerId="ADAL" clId="{396E22FC-C9EE-4123-8E81-1C9E5F7E3F8C}" dt="2024-10-15T16:20:28.652" v="715" actId="14826"/>
          <ac:picMkLst>
            <pc:docMk/>
            <pc:sldMk cId="2576464624" sldId="1448944274"/>
            <ac:picMk id="72" creationId="{CEC9314E-E2EF-7D65-AE79-34E2F3D73DA2}"/>
          </ac:picMkLst>
        </pc:picChg>
        <pc:picChg chg="mod">
          <ac:chgData name="Apreza, Carlos (Mexico City)" userId="07a5b063-44a0-4f66-8f9d-20f5c2bfca9e" providerId="ADAL" clId="{396E22FC-C9EE-4123-8E81-1C9E5F7E3F8C}" dt="2024-10-15T16:20:28.652" v="715" actId="14826"/>
          <ac:picMkLst>
            <pc:docMk/>
            <pc:sldMk cId="2576464624" sldId="1448944274"/>
            <ac:picMk id="73" creationId="{62F77012-84CA-F366-BCDB-183BF91CA5B7}"/>
          </ac:picMkLst>
        </pc:picChg>
        <pc:picChg chg="mod">
          <ac:chgData name="Apreza, Carlos (Mexico City)" userId="07a5b063-44a0-4f66-8f9d-20f5c2bfca9e" providerId="ADAL" clId="{396E22FC-C9EE-4123-8E81-1C9E5F7E3F8C}" dt="2024-10-15T16:20:28.652" v="715" actId="14826"/>
          <ac:picMkLst>
            <pc:docMk/>
            <pc:sldMk cId="2576464624" sldId="1448944274"/>
            <ac:picMk id="74" creationId="{8ACCDF61-8878-96D6-72C6-F2BBEE6CEF19}"/>
          </ac:picMkLst>
        </pc:picChg>
        <pc:picChg chg="mod">
          <ac:chgData name="Apreza, Carlos (Mexico City)" userId="07a5b063-44a0-4f66-8f9d-20f5c2bfca9e" providerId="ADAL" clId="{396E22FC-C9EE-4123-8E81-1C9E5F7E3F8C}" dt="2024-10-15T16:20:28.652" v="715" actId="14826"/>
          <ac:picMkLst>
            <pc:docMk/>
            <pc:sldMk cId="2576464624" sldId="1448944274"/>
            <ac:picMk id="75" creationId="{47F6E57C-B68D-3BA7-71BC-B4B073B9A91B}"/>
          </ac:picMkLst>
        </pc:picChg>
        <pc:picChg chg="del">
          <ac:chgData name="Apreza, Carlos (Mexico City)" userId="07a5b063-44a0-4f66-8f9d-20f5c2bfca9e" providerId="ADAL" clId="{396E22FC-C9EE-4123-8E81-1C9E5F7E3F8C}" dt="2024-10-15T16:13:33.487" v="689" actId="478"/>
          <ac:picMkLst>
            <pc:docMk/>
            <pc:sldMk cId="2576464624" sldId="1448944274"/>
            <ac:picMk id="81" creationId="{B39E3D45-61E4-BFD1-9AD4-38CD74FE4CD0}"/>
          </ac:picMkLst>
        </pc:picChg>
        <pc:picChg chg="mod">
          <ac:chgData name="Apreza, Carlos (Mexico City)" userId="07a5b063-44a0-4f66-8f9d-20f5c2bfca9e" providerId="ADAL" clId="{396E22FC-C9EE-4123-8E81-1C9E5F7E3F8C}" dt="2024-10-15T16:17:49.947" v="703" actId="1076"/>
          <ac:picMkLst>
            <pc:docMk/>
            <pc:sldMk cId="2576464624" sldId="1448944274"/>
            <ac:picMk id="82" creationId="{F661227D-58CF-3266-7C1F-B2A8F3810867}"/>
          </ac:picMkLst>
        </pc:picChg>
        <pc:picChg chg="mod">
          <ac:chgData name="Apreza, Carlos (Mexico City)" userId="07a5b063-44a0-4f66-8f9d-20f5c2bfca9e" providerId="ADAL" clId="{396E22FC-C9EE-4123-8E81-1C9E5F7E3F8C}" dt="2024-10-15T16:28:16.065" v="725"/>
          <ac:picMkLst>
            <pc:docMk/>
            <pc:sldMk cId="2576464624" sldId="1448944274"/>
            <ac:picMk id="93" creationId="{2B8AE5D8-7E88-7473-E8FE-E773848BEDFF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0" creationId="{DD5C6996-A87D-F5D1-0134-86B14A7D496A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1" creationId="{9F7AF880-960C-D2DE-6041-D68A12ED73A7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2" creationId="{8BED3FAE-637B-5705-C47E-C2C69E976622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3" creationId="{A6BBD953-B568-D5CC-9A70-14449FD507BB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4" creationId="{2191E0EC-F412-EF1F-14E1-63187580AFF9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5" creationId="{4D040C2F-ADC9-ACD9-92C7-E21301E7BAD8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6" creationId="{2CE5BAB8-7BEF-0EEE-2FA4-20D0BB218592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7" creationId="{81037AFF-0F2E-8161-DBD3-3F8DE53EF96A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8" creationId="{15C318A3-C6D1-E239-EBF2-E5B0661AE38F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19" creationId="{3E19CEAF-83F1-352F-86B5-250A0E0E1CBC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0" creationId="{87F534F6-A66C-D245-6FDF-4EB41CDB3C9F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1" creationId="{BA02B086-A761-7336-639D-7C46304BB9EF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2" creationId="{E32CBB86-1BAF-EE48-D30C-6B8E27A751E8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3" creationId="{E73ACD8B-D2FA-EA37-22F6-31F5E698B387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4" creationId="{F08AEFF7-25F7-FBC4-3B89-90F24C5B0DA0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5" creationId="{5CE74BFD-6C10-51AE-290F-2A5BA9A891F1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6" creationId="{775601F1-4D81-F30E-6CE9-D88D0E0E1F03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7" creationId="{391FC0B8-60E5-498B-E486-9B23168D0AEF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28" creationId="{F156446D-871B-D628-FABE-419465384BEE}"/>
          </ac:picMkLst>
        </pc:picChg>
        <pc:picChg chg="add del mod">
          <ac:chgData name="Apreza, Carlos (Mexico City)" userId="07a5b063-44a0-4f66-8f9d-20f5c2bfca9e" providerId="ADAL" clId="{396E22FC-C9EE-4123-8E81-1C9E5F7E3F8C}" dt="2024-10-15T16:28:25.355" v="727" actId="21"/>
          <ac:picMkLst>
            <pc:docMk/>
            <pc:sldMk cId="2576464624" sldId="1448944274"/>
            <ac:picMk id="130" creationId="{08734F05-E3C8-1664-3A3B-B55C872A7640}"/>
          </ac:picMkLst>
        </pc:picChg>
      </pc:sldChg>
      <pc:sldChg chg="addSp delSp modSp add mod modTransition">
        <pc:chgData name="Apreza, Carlos (Mexico City)" userId="07a5b063-44a0-4f66-8f9d-20f5c2bfca9e" providerId="ADAL" clId="{396E22FC-C9EE-4123-8E81-1C9E5F7E3F8C}" dt="2024-10-15T16:23:52.934" v="722"/>
        <pc:sldMkLst>
          <pc:docMk/>
          <pc:sldMk cId="267279551" sldId="1448944275"/>
        </pc:sldMkLst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7" creationId="{3E582064-8DEF-8F11-F5E9-4884DEA571F0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8" creationId="{8CC026F0-1983-1D94-E24C-CA038D8437BD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0" creationId="{279A68A6-7684-E986-E72F-DAA56F982FC2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1" creationId="{60FD5082-C9DA-62A4-D1AE-65BBC899D380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2" creationId="{534C8AA0-06EB-EA03-1715-54B2F0279237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3" creationId="{48451EFC-B171-9225-2333-4ED29B4F77E8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4" creationId="{051997AE-FF50-ACC1-1677-F983E4F9208A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5" creationId="{14D18B20-C7FB-5174-4BDC-709C6A6FEE71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6" creationId="{6FF0E319-DDF7-6D78-25F4-307B43213F28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7" creationId="{5B660355-C531-CF43-DE84-4C0D24753F48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8" creationId="{65155C2C-B85D-B049-86C1-431167C0848D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19" creationId="{4ABE9B85-E74A-6998-F7F4-D5851ADA9189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20" creationId="{92B8E4C9-ACC1-5A53-682F-CEAB9F0EE560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22" creationId="{C0D93C8F-223E-08BC-42D1-C4BDB12E452D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23" creationId="{06F656D4-0EF2-8636-51AC-2D90A97B59F3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24" creationId="{D262FE55-E02B-5429-6C39-529E5F28A49D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34" creationId="{455D556A-2F7E-3FA2-DDAB-A8FBC1C2BB66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35" creationId="{CC84063C-75BB-CF4C-AD8D-FDFE6A3C6418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36" creationId="{5F5CD5A7-A687-0BF1-0C47-302A0A496AB0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37" creationId="{07E431E8-6CC6-7842-AB4A-3BA73A0A9AEA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51" creationId="{E2068DC7-EF78-7A88-6351-118661BCA91D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53" creationId="{40F24AFF-1683-DEE4-D42E-171FA3BCF513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54" creationId="{68AE8B31-AE46-97F7-7D6E-3A5E773D19CA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55" creationId="{9BC8C403-CCF1-9063-567E-99233D942467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56" creationId="{2D894BD4-8D2F-ADF6-D9B4-BDF6455B521D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57" creationId="{0C955F35-3499-D969-9C2C-5830EB6C3C01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58" creationId="{1687A856-5666-7AB2-EE63-6FB56ACBB9DB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59" creationId="{0BC07B13-392E-436A-15A8-0BC912E46DF0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60" creationId="{6A1CE57C-62B5-1A64-0B43-B8EDEBAE5B3A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61" creationId="{1D6ACB57-0436-07A1-4CBC-252E232AC709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62" creationId="{9AF0923C-0B0B-B1FE-F140-A25CE4E87FB5}"/>
          </ac:spMkLst>
        </pc:spChg>
        <pc:spChg chg="del">
          <ac:chgData name="Apreza, Carlos (Mexico City)" userId="07a5b063-44a0-4f66-8f9d-20f5c2bfca9e" providerId="ADAL" clId="{396E22FC-C9EE-4123-8E81-1C9E5F7E3F8C}" dt="2024-10-15T16:22:25.211" v="720" actId="478"/>
          <ac:spMkLst>
            <pc:docMk/>
            <pc:sldMk cId="267279551" sldId="1448944275"/>
            <ac:spMk id="63" creationId="{E37BE430-0082-DFCE-7E6C-B477966302F9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64" creationId="{7D4E7F0A-8DAC-A0E3-AE89-D13007CBC319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65" creationId="{DE993244-85D7-2F19-8001-73FA65C89BAD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66" creationId="{7B0DFD32-5160-CBAD-C81D-CA515CB83CE7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87" creationId="{5CC7A371-A252-C995-CDE5-AE4B9198E137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89" creationId="{953FFB6A-7A4F-6DD7-3262-861C90AD00A4}"/>
          </ac:spMkLst>
        </pc:spChg>
        <pc:spChg chg="del mod">
          <ac:chgData name="Apreza, Carlos (Mexico City)" userId="07a5b063-44a0-4f66-8f9d-20f5c2bfca9e" providerId="ADAL" clId="{396E22FC-C9EE-4123-8E81-1C9E5F7E3F8C}" dt="2024-10-15T16:22:20.972" v="719" actId="21"/>
          <ac:spMkLst>
            <pc:docMk/>
            <pc:sldMk cId="267279551" sldId="1448944275"/>
            <ac:spMk id="90" creationId="{7723F636-D54E-B632-A1C2-76F314954A4E}"/>
          </ac:spMkLst>
        </pc:spChg>
        <pc:spChg chg="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91" creationId="{6AFA3396-F9A3-B19D-A4A3-DC5CC70E8091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93" creationId="{455D556A-2F7E-3FA2-DDAB-A8FBC1C2BB66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94" creationId="{CC84063C-75BB-CF4C-AD8D-FDFE6A3C6418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95" creationId="{5F5CD5A7-A687-0BF1-0C47-302A0A496AB0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96" creationId="{07E431E8-6CC6-7842-AB4A-3BA73A0A9AEA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97" creationId="{40F24AFF-1683-DEE4-D42E-171FA3BCF513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98" creationId="{68AE8B31-AE46-97F7-7D6E-3A5E773D19CA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99" creationId="{9BC8C403-CCF1-9063-567E-99233D942467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0" creationId="{2D894BD4-8D2F-ADF6-D9B4-BDF6455B521D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1" creationId="{0C955F35-3499-D969-9C2C-5830EB6C3C01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2" creationId="{1687A856-5666-7AB2-EE63-6FB56ACBB9DB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3" creationId="{0BC07B13-392E-436A-15A8-0BC912E46DF0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4" creationId="{1D6ACB57-0436-07A1-4CBC-252E232AC709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5" creationId="{9AF0923C-0B0B-B1FE-F140-A25CE4E87FB5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6" creationId="{7D4E7F0A-8DAC-A0E3-AE89-D13007CBC319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7" creationId="{DE993244-85D7-2F19-8001-73FA65C89BAD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08" creationId="{7B0DFD32-5160-CBAD-C81D-CA515CB83CE7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28" creationId="{5CC7A371-A252-C995-CDE5-AE4B9198E137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30" creationId="{953FFB6A-7A4F-6DD7-3262-861C90AD00A4}"/>
          </ac:spMkLst>
        </pc:spChg>
        <pc:spChg chg="add mod">
          <ac:chgData name="Apreza, Carlos (Mexico City)" userId="07a5b063-44a0-4f66-8f9d-20f5c2bfca9e" providerId="ADAL" clId="{396E22FC-C9EE-4123-8E81-1C9E5F7E3F8C}" dt="2024-10-15T16:22:25.816" v="721"/>
          <ac:spMkLst>
            <pc:docMk/>
            <pc:sldMk cId="267279551" sldId="1448944275"/>
            <ac:spMk id="131" creationId="{7723F636-D54E-B632-A1C2-76F314954A4E}"/>
          </ac:spMkLst>
        </pc:spChg>
        <pc:grpChg chg="del">
          <ac:chgData name="Apreza, Carlos (Mexico City)" userId="07a5b063-44a0-4f66-8f9d-20f5c2bfca9e" providerId="ADAL" clId="{396E22FC-C9EE-4123-8E81-1C9E5F7E3F8C}" dt="2024-10-15T16:22:25.211" v="720" actId="478"/>
          <ac:grpSpMkLst>
            <pc:docMk/>
            <pc:sldMk cId="267279551" sldId="1448944275"/>
            <ac:grpSpMk id="3" creationId="{51D7F3E2-16C4-4C81-A2E0-39ADC6D7FEE7}"/>
          </ac:grpSpMkLst>
        </pc:grpChg>
        <pc:grpChg chg="del mod">
          <ac:chgData name="Apreza, Carlos (Mexico City)" userId="07a5b063-44a0-4f66-8f9d-20f5c2bfca9e" providerId="ADAL" clId="{396E22FC-C9EE-4123-8E81-1C9E5F7E3F8C}" dt="2024-10-15T16:22:20.972" v="719" actId="21"/>
          <ac:grpSpMkLst>
            <pc:docMk/>
            <pc:sldMk cId="267279551" sldId="1448944275"/>
            <ac:grpSpMk id="21" creationId="{11B93F64-430D-9B65-516C-0192764B7DB3}"/>
          </ac:grpSpMkLst>
        </pc:grpChg>
        <pc:grpChg chg="add mod">
          <ac:chgData name="Apreza, Carlos (Mexico City)" userId="07a5b063-44a0-4f66-8f9d-20f5c2bfca9e" providerId="ADAL" clId="{396E22FC-C9EE-4123-8E81-1C9E5F7E3F8C}" dt="2024-10-15T16:22:25.816" v="721"/>
          <ac:grpSpMkLst>
            <pc:docMk/>
            <pc:sldMk cId="267279551" sldId="1448944275"/>
            <ac:grpSpMk id="81" creationId="{11B93F64-430D-9B65-516C-0192764B7DB3}"/>
          </ac:grpSpMkLst>
        </pc:grp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25" creationId="{EA8BF3F5-A169-C073-0C72-F8482D290B75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26" creationId="{CD432269-58CB-339C-A54E-45864EBA698D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27" creationId="{F9C2D80F-BC07-4677-6E27-B7F0E787639A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28" creationId="{7C7D7FAD-3A69-F604-41F6-A2B71A713B4F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29" creationId="{5136CFE2-E6C6-7B06-C9F2-858439BF25B6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32" creationId="{EFED82A0-6EFE-BEA3-FE97-3C65EB395170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33" creationId="{5F4276F2-6457-B955-0A59-4382A486FEA5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38" creationId="{847B4A57-2949-602C-F114-188EE25D6526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39" creationId="{E515D49B-377E-3DF0-F661-C818FD3DEBA8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0" creationId="{BB1F28BD-9BA5-4DA2-638E-89BED72C017B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1" creationId="{CE7D83D1-1B42-2218-5231-9C206589A194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2" creationId="{C83F50C3-CC15-DD0C-CAC7-9BF09B39CA95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3" creationId="{2473292E-C352-64E1-7D0F-283DC46F42C4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4" creationId="{A541D891-BCA0-7B49-D8A6-108AB2D57D37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5" creationId="{6500E008-469D-B51A-CD6B-683A1A9A1168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6" creationId="{B662A6D4-B47E-7E17-B765-59D7B38E6408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7" creationId="{879F3A74-468A-880A-0DB9-37D055BF9E63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8" creationId="{717FD7B0-D5FA-E072-DDA4-C74E08FC74F3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49" creationId="{4007CE4E-20B4-2771-D258-A81F960C6210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50" creationId="{66170E8D-7AEE-FCC4-9673-A6C94C2C924F}"/>
          </ac:picMkLst>
        </pc:picChg>
        <pc:picChg chg="del">
          <ac:chgData name="Apreza, Carlos (Mexico City)" userId="07a5b063-44a0-4f66-8f9d-20f5c2bfca9e" providerId="ADAL" clId="{396E22FC-C9EE-4123-8E81-1C9E5F7E3F8C}" dt="2024-10-15T16:22:25.211" v="720" actId="478"/>
          <ac:picMkLst>
            <pc:docMk/>
            <pc:sldMk cId="267279551" sldId="1448944275"/>
            <ac:picMk id="52" creationId="{463ED4CB-A41E-757A-FCC6-BE10B07BAA8B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67" creationId="{642DE1B4-4D0B-BF2C-2DF2-3FA15A299F4A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68" creationId="{DFE7339A-DA18-D33A-7FAB-8AFFE7A78A2B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69" creationId="{D38DA250-AEF9-69BD-0F28-9D00EB6E26E4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0" creationId="{59833D38-5F6E-FC76-621A-5C502AEB96D7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1" creationId="{AC9DD2A6-583C-B925-0BE8-AD542B27BFAB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2" creationId="{CEC9314E-E2EF-7D65-AE79-34E2F3D73DA2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3" creationId="{62F77012-84CA-F366-BCDB-183BF91CA5B7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4" creationId="{8ACCDF61-8878-96D6-72C6-F2BBEE6CEF19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5" creationId="{47F6E57C-B68D-3BA7-71BC-B4B073B9A91B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6" creationId="{7DAF95C2-39BD-0C97-E8D7-BAB9743FA927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7" creationId="{94193838-4990-7738-F0A5-BAB6912A4DBE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8" creationId="{E7BF51CD-3EC3-DC7C-DBCA-F7D65B462D21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79" creationId="{C50053D0-0490-FAB1-9AD5-BE9ED9025571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80" creationId="{F994D744-BF10-91F5-7251-A49FBF82D99A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82" creationId="{F661227D-58CF-3266-7C1F-B2A8F3810867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83" creationId="{E32597B4-DA07-9388-D5F8-6E702427981F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84" creationId="{E258C809-2548-697B-BE03-8F9D7F89982B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85" creationId="{1D354AD4-C0B3-2409-46AD-94F16803AF96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86" creationId="{598830A7-67A5-6D46-4608-90E31986032A}"/>
          </ac:picMkLst>
        </pc:picChg>
        <pc:picChg chg="del mod">
          <ac:chgData name="Apreza, Carlos (Mexico City)" userId="07a5b063-44a0-4f66-8f9d-20f5c2bfca9e" providerId="ADAL" clId="{396E22FC-C9EE-4123-8E81-1C9E5F7E3F8C}" dt="2024-10-15T16:22:20.972" v="719" actId="21"/>
          <ac:picMkLst>
            <pc:docMk/>
            <pc:sldMk cId="267279551" sldId="1448944275"/>
            <ac:picMk id="88" creationId="{BF495BBC-DD0B-9176-28F7-3940C2A963C0}"/>
          </ac:picMkLst>
        </pc:picChg>
        <pc:picChg chg="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92" creationId="{1A0E468A-3749-E7B2-5B74-5AA71D3CAF71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09" creationId="{642DE1B4-4D0B-BF2C-2DF2-3FA15A299F4A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0" creationId="{DFE7339A-DA18-D33A-7FAB-8AFFE7A78A2B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1" creationId="{D38DA250-AEF9-69BD-0F28-9D00EB6E26E4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2" creationId="{59833D38-5F6E-FC76-621A-5C502AEB96D7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3" creationId="{AC9DD2A6-583C-B925-0BE8-AD542B27BFAB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4" creationId="{CEC9314E-E2EF-7D65-AE79-34E2F3D73DA2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5" creationId="{62F77012-84CA-F366-BCDB-183BF91CA5B7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6" creationId="{8ACCDF61-8878-96D6-72C6-F2BBEE6CEF19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7" creationId="{47F6E57C-B68D-3BA7-71BC-B4B073B9A91B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8" creationId="{7DAF95C2-39BD-0C97-E8D7-BAB9743FA927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19" creationId="{94193838-4990-7738-F0A5-BAB6912A4DBE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0" creationId="{E7BF51CD-3EC3-DC7C-DBCA-F7D65B462D21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1" creationId="{C50053D0-0490-FAB1-9AD5-BE9ED9025571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2" creationId="{F994D744-BF10-91F5-7251-A49FBF82D99A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3" creationId="{F661227D-58CF-3266-7C1F-B2A8F3810867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4" creationId="{E32597B4-DA07-9388-D5F8-6E702427981F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5" creationId="{E258C809-2548-697B-BE03-8F9D7F89982B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6" creationId="{1D354AD4-C0B3-2409-46AD-94F16803AF96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7" creationId="{598830A7-67A5-6D46-4608-90E31986032A}"/>
          </ac:picMkLst>
        </pc:picChg>
        <pc:picChg chg="add mod">
          <ac:chgData name="Apreza, Carlos (Mexico City)" userId="07a5b063-44a0-4f66-8f9d-20f5c2bfca9e" providerId="ADAL" clId="{396E22FC-C9EE-4123-8E81-1C9E5F7E3F8C}" dt="2024-10-15T16:22:25.816" v="721"/>
          <ac:picMkLst>
            <pc:docMk/>
            <pc:sldMk cId="267279551" sldId="1448944275"/>
            <ac:picMk id="129" creationId="{BF495BBC-DD0B-9176-28F7-3940C2A963C0}"/>
          </ac:picMkLst>
        </pc:picChg>
      </pc:sldChg>
      <pc:sldChg chg="addSp modSp add mod modTransition">
        <pc:chgData name="Apreza, Carlos (Mexico City)" userId="07a5b063-44a0-4f66-8f9d-20f5c2bfca9e" providerId="ADAL" clId="{396E22FC-C9EE-4123-8E81-1C9E5F7E3F8C}" dt="2024-10-15T16:40:23.474" v="930"/>
        <pc:sldMkLst>
          <pc:docMk/>
          <pc:sldMk cId="742597411" sldId="1448944276"/>
        </pc:sldMkLst>
        <pc:spChg chg="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4" creationId="{7859F032-9E8D-A3E6-894A-E3F93CF6194A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7" creationId="{9295BFFC-3E02-BBD9-C940-D04C998AE677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8" creationId="{E3340346-2D23-C1B0-4795-403C167115BE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0" creationId="{85515C2C-507E-F8BE-D76B-330F80D7CEFC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1" creationId="{C3A7100F-3323-3B76-CC96-52EF804388CF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2" creationId="{0770E5A6-F981-B0C6-AA0A-AF499FC89366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3" creationId="{5DE494F3-3E75-2E3C-0FC1-4519DF8559EF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4" creationId="{51F9FE5F-9DA7-FA80-0E87-F2BCE7C832EB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5" creationId="{3A4BE335-1A89-10D5-BDE7-E6D4CA20D685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6" creationId="{CA868A8C-C4BD-440F-A097-9F1257C9CDFA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7" creationId="{DED486E2-5789-41C4-1F8E-1A4794659EA7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8" creationId="{B83FCAF9-795C-F266-3B2F-149BD00E9690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9" creationId="{74559E13-0B98-8EC1-26B8-400302632407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20" creationId="{798CC421-7A3A-6FB5-62D8-5BEF963BF9D7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21" creationId="{86F9EF85-AE3C-240E-F1E2-7F4F011EE35A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22" creationId="{E06C7F14-5F0E-DCBD-F8E9-FF1D4C378F32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23" creationId="{C43C76C0-52AE-F968-3255-84A6D3D51D7D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75" creationId="{3AF90C02-69FD-D728-5D7B-8DE711AC49F0}"/>
          </ac:spMkLst>
        </pc:spChg>
        <pc:spChg chg="add mod">
          <ac:chgData name="Apreza, Carlos (Mexico City)" userId="07a5b063-44a0-4f66-8f9d-20f5c2bfca9e" providerId="ADAL" clId="{396E22FC-C9EE-4123-8E81-1C9E5F7E3F8C}" dt="2024-10-15T16:28:30.018" v="729" actId="20577"/>
          <ac:spMkLst>
            <pc:docMk/>
            <pc:sldMk cId="742597411" sldId="1448944276"/>
            <ac:spMk id="77" creationId="{CE8A7D0D-ECB8-0A8E-D2F6-786DB892D11E}"/>
          </ac:spMkLst>
        </pc:spChg>
        <pc:spChg chg="add mod">
          <ac:chgData name="Apreza, Carlos (Mexico City)" userId="07a5b063-44a0-4f66-8f9d-20f5c2bfca9e" providerId="ADAL" clId="{396E22FC-C9EE-4123-8E81-1C9E5F7E3F8C}" dt="2024-10-15T16:28:27.162" v="728"/>
          <ac:spMkLst>
            <pc:docMk/>
            <pc:sldMk cId="742597411" sldId="1448944276"/>
            <ac:spMk id="132" creationId="{D434A453-C7FD-4D31-EF23-015C5641252F}"/>
          </ac:spMkLst>
        </pc:spChg>
        <pc:grpChg chg="add mod">
          <ac:chgData name="Apreza, Carlos (Mexico City)" userId="07a5b063-44a0-4f66-8f9d-20f5c2bfca9e" providerId="ADAL" clId="{396E22FC-C9EE-4123-8E81-1C9E5F7E3F8C}" dt="2024-10-15T16:28:27.162" v="728"/>
          <ac:grpSpMkLst>
            <pc:docMk/>
            <pc:sldMk cId="742597411" sldId="1448944276"/>
            <ac:grpSpMk id="3" creationId="{22423B3B-66BE-3FCE-7601-ED2DBCBB4A49}"/>
          </ac:grpSpMkLst>
        </pc:grpChg>
        <pc:picChg chg="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5" creationId="{2B8AE5D8-7E88-7473-E8FE-E773848BEDFF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24" creationId="{DD5C6996-A87D-F5D1-0134-86B14A7D496A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25" creationId="{9F7AF880-960C-D2DE-6041-D68A12ED73A7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26" creationId="{8BED3FAE-637B-5705-C47E-C2C69E976622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27" creationId="{A6BBD953-B568-D5CC-9A70-14449FD507BB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28" creationId="{2191E0EC-F412-EF1F-14E1-63187580AFF9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29" creationId="{4D040C2F-ADC9-ACD9-92C7-E21301E7BAD8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30" creationId="{2CE5BAB8-7BEF-0EEE-2FA4-20D0BB218592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31" creationId="{81037AFF-0F2E-8161-DBD3-3F8DE53EF96A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64" creationId="{15C318A3-C6D1-E239-EBF2-E5B0661AE38F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65" creationId="{3E19CEAF-83F1-352F-86B5-250A0E0E1CBC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66" creationId="{87F534F6-A66C-D245-6FDF-4EB41CDB3C9F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67" creationId="{BA02B086-A761-7336-639D-7C46304BB9EF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68" creationId="{E32CBB86-1BAF-EE48-D30C-6B8E27A751E8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69" creationId="{E73ACD8B-D2FA-EA37-22F6-31F5E698B387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70" creationId="{F08AEFF7-25F7-FBC4-3B89-90F24C5B0DA0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71" creationId="{5CE74BFD-6C10-51AE-290F-2A5BA9A891F1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72" creationId="{775601F1-4D81-F30E-6CE9-D88D0E0E1F03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73" creationId="{391FC0B8-60E5-498B-E486-9B23168D0AEF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74" creationId="{F156446D-871B-D628-FABE-419465384BEE}"/>
          </ac:picMkLst>
        </pc:picChg>
        <pc:picChg chg="add mod">
          <ac:chgData name="Apreza, Carlos (Mexico City)" userId="07a5b063-44a0-4f66-8f9d-20f5c2bfca9e" providerId="ADAL" clId="{396E22FC-C9EE-4123-8E81-1C9E5F7E3F8C}" dt="2024-10-15T16:28:27.162" v="728"/>
          <ac:picMkLst>
            <pc:docMk/>
            <pc:sldMk cId="742597411" sldId="1448944276"/>
            <ac:picMk id="76" creationId="{08734F05-E3C8-1664-3A3B-B55C872A7640}"/>
          </ac:picMkLst>
        </pc:picChg>
      </pc:sldChg>
      <pc:sldChg chg="addSp delSp modSp add mod modTransition">
        <pc:chgData name="Apreza, Carlos (Mexico City)" userId="07a5b063-44a0-4f66-8f9d-20f5c2bfca9e" providerId="ADAL" clId="{396E22FC-C9EE-4123-8E81-1C9E5F7E3F8C}" dt="2024-10-15T16:33:21.909" v="839" actId="21"/>
        <pc:sldMkLst>
          <pc:docMk/>
          <pc:sldMk cId="2729464594" sldId="1448944277"/>
        </pc:sldMkLst>
        <pc:spChg chg="mod topLvl">
          <ac:chgData name="Apreza, Carlos (Mexico City)" userId="07a5b063-44a0-4f66-8f9d-20f5c2bfca9e" providerId="ADAL" clId="{396E22FC-C9EE-4123-8E81-1C9E5F7E3F8C}" dt="2024-10-15T16:30:21.522" v="819" actId="404"/>
          <ac:spMkLst>
            <pc:docMk/>
            <pc:sldMk cId="2729464594" sldId="1448944277"/>
            <ac:spMk id="4" creationId="{7859F032-9E8D-A3E6-894A-E3F93CF6194A}"/>
          </ac:spMkLst>
        </pc:spChg>
        <pc:spChg chg="del">
          <ac:chgData name="Apreza, Carlos (Mexico City)" userId="07a5b063-44a0-4f66-8f9d-20f5c2bfca9e" providerId="ADAL" clId="{396E22FC-C9EE-4123-8E81-1C9E5F7E3F8C}" dt="2024-10-15T16:29:44.973" v="733" actId="478"/>
          <ac:spMkLst>
            <pc:docMk/>
            <pc:sldMk cId="2729464594" sldId="1448944277"/>
            <ac:spMk id="7" creationId="{9295BFFC-3E02-BBD9-C940-D04C998AE677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78" creationId="{7DAF6FBD-6DE8-0005-98B1-80F401A23096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0" creationId="{B61AF880-8B18-165D-6E22-D7B17D828A0B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2" creationId="{6E8E8987-F806-4B4A-49F2-5A4CF81BB546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3" creationId="{6BE38586-3C76-487B-F8C1-B2A12EE263B4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4" creationId="{8DED85CF-FBE5-F621-6B0B-9FBDF584ED0D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5" creationId="{77CC1889-3751-83F5-0026-220140C17408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6" creationId="{D2FEFF0D-454C-D297-5574-3E13B2A47511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7" creationId="{FD2A429C-751C-9338-0852-96F33730FACD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8" creationId="{FB6AF379-335D-3BA5-4377-584A2A97F00E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89" creationId="{041EAEAA-3B4B-92E8-C3B8-E03D3C4DFE92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90" creationId="{E0093EFB-A40B-2E8A-D130-9360F2E2A3CA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133" creationId="{F4B46AA6-59D9-32E7-FF68-058A92BDC643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134" creationId="{8BD8C630-92F2-63F3-7E4C-D69216811D20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135" creationId="{9B2936C6-7C4C-D344-43FA-5890CBA41DBF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136" creationId="{8EA5AD03-7860-7094-5669-139B8913A68A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137" creationId="{45D968C2-FD43-7555-6F9B-14AB5F273BDE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156" creationId="{E3650812-08EA-F788-EF3B-4EA2AEFDD7F6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158" creationId="{C97E564D-CE78-EC7A-10A1-57CED678F6E5}"/>
          </ac:spMkLst>
        </pc:spChg>
        <pc:spChg chg="add del mod">
          <ac:chgData name="Apreza, Carlos (Mexico City)" userId="07a5b063-44a0-4f66-8f9d-20f5c2bfca9e" providerId="ADAL" clId="{396E22FC-C9EE-4123-8E81-1C9E5F7E3F8C}" dt="2024-10-15T16:33:21.909" v="839" actId="21"/>
          <ac:spMkLst>
            <pc:docMk/>
            <pc:sldMk cId="2729464594" sldId="1448944277"/>
            <ac:spMk id="159" creationId="{400C4799-3AB6-6F91-3E9C-86798EA54793}"/>
          </ac:spMkLst>
        </pc:spChg>
        <pc:grpChg chg="del">
          <ac:chgData name="Apreza, Carlos (Mexico City)" userId="07a5b063-44a0-4f66-8f9d-20f5c2bfca9e" providerId="ADAL" clId="{396E22FC-C9EE-4123-8E81-1C9E5F7E3F8C}" dt="2024-10-15T16:29:38.706" v="731" actId="165"/>
          <ac:grpSpMkLst>
            <pc:docMk/>
            <pc:sldMk cId="2729464594" sldId="1448944277"/>
            <ac:grpSpMk id="3" creationId="{22423B3B-66BE-3FCE-7601-ED2DBCBB4A49}"/>
          </ac:grpSpMkLst>
        </pc:grpChg>
        <pc:picChg chg="mod topLvl">
          <ac:chgData name="Apreza, Carlos (Mexico City)" userId="07a5b063-44a0-4f66-8f9d-20f5c2bfca9e" providerId="ADAL" clId="{396E22FC-C9EE-4123-8E81-1C9E5F7E3F8C}" dt="2024-10-15T16:29:52.213" v="769" actId="1037"/>
          <ac:picMkLst>
            <pc:docMk/>
            <pc:sldMk cId="2729464594" sldId="1448944277"/>
            <ac:picMk id="5" creationId="{2B8AE5D8-7E88-7473-E8FE-E773848BEDFF}"/>
          </ac:picMkLst>
        </pc:picChg>
        <pc:picChg chg="del">
          <ac:chgData name="Apreza, Carlos (Mexico City)" userId="07a5b063-44a0-4f66-8f9d-20f5c2bfca9e" providerId="ADAL" clId="{396E22FC-C9EE-4123-8E81-1C9E5F7E3F8C}" dt="2024-10-15T16:29:47.256" v="734" actId="478"/>
          <ac:picMkLst>
            <pc:docMk/>
            <pc:sldMk cId="2729464594" sldId="1448944277"/>
            <ac:picMk id="25" creationId="{9F7AF880-960C-D2DE-6041-D68A12ED73A7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79" creationId="{A3D5687D-FA20-0B5B-38ED-4E9C8916ACB9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38" creationId="{BE9BDB9A-12BC-1830-A6A5-D98D72ECEB26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39" creationId="{E277A20C-D68D-78C3-8F4A-979B4D8D67CA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0" creationId="{6091A410-EBC1-9178-67B7-D0C7256BB0F2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1" creationId="{DC05B326-04BE-C916-14F5-131BB341B1B1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2" creationId="{E16D2EA9-A6DE-93BD-1F9A-21374DA9B697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3" creationId="{5F6243F6-D814-BBF2-FB98-65CCE0447816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4" creationId="{D526358A-1065-F81D-E957-E1FEF97F6A99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5" creationId="{9EFE3255-1192-C8F6-A63D-2531BC5C13D8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6" creationId="{F770033C-5D18-6D1D-1456-D61A991AB75C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7" creationId="{03898FF5-35DB-10C6-8CA9-9D59FD6D1741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8" creationId="{348CE8AB-5F6C-2330-F66B-CFE2B2C20837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49" creationId="{869BCB80-2239-EF01-B1E2-A4D0E6324DF0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50" creationId="{B305DF3F-BF83-7D5D-20E0-49A307F2D731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51" creationId="{8FC0C408-0D55-2402-E7B5-4F3BE00A7345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52" creationId="{9BA39CE8-9591-357C-8556-991AD00C86FA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53" creationId="{5B28421E-6AF2-12E7-9B6F-4D9F9304BEE3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54" creationId="{0B3F1F17-667D-BDA2-1F7C-DD40F57F9783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55" creationId="{873EEC78-7AC6-829D-63BF-B067810ED92A}"/>
          </ac:picMkLst>
        </pc:picChg>
        <pc:picChg chg="add del mod">
          <ac:chgData name="Apreza, Carlos (Mexico City)" userId="07a5b063-44a0-4f66-8f9d-20f5c2bfca9e" providerId="ADAL" clId="{396E22FC-C9EE-4123-8E81-1C9E5F7E3F8C}" dt="2024-10-15T16:33:21.909" v="839" actId="21"/>
          <ac:picMkLst>
            <pc:docMk/>
            <pc:sldMk cId="2729464594" sldId="1448944277"/>
            <ac:picMk id="157" creationId="{D2E93597-0868-CFB7-26CB-44E441FB4D9C}"/>
          </ac:picMkLst>
        </pc:picChg>
      </pc:sldChg>
      <pc:sldChg chg="addSp delSp modSp add mod modTransition">
        <pc:chgData name="Apreza, Carlos (Mexico City)" userId="07a5b063-44a0-4f66-8f9d-20f5c2bfca9e" providerId="ADAL" clId="{396E22FC-C9EE-4123-8E81-1C9E5F7E3F8C}" dt="2024-10-15T16:32:39.516" v="835"/>
        <pc:sldMkLst>
          <pc:docMk/>
          <pc:sldMk cId="2924098123" sldId="1448944278"/>
        </pc:sldMkLst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3" creationId="{7859F032-9E8D-A3E6-894A-E3F93CF6194A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4" creationId="{7859F032-9E8D-A3E6-894A-E3F93CF6194A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8" creationId="{E3340346-2D23-C1B0-4795-403C167115BE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0" creationId="{85515C2C-507E-F8BE-D76B-330F80D7CEFC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1" creationId="{C3A7100F-3323-3B76-CC96-52EF804388CF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2" creationId="{0770E5A6-F981-B0C6-AA0A-AF499FC89366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3" creationId="{5DE494F3-3E75-2E3C-0FC1-4519DF8559EF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4" creationId="{51F9FE5F-9DA7-FA80-0E87-F2BCE7C832EB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5" creationId="{3A4BE335-1A89-10D5-BDE7-E6D4CA20D685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6" creationId="{CA868A8C-C4BD-440F-A097-9F1257C9CDFA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7" creationId="{DED486E2-5789-41C4-1F8E-1A4794659EA7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8" creationId="{B83FCAF9-795C-F266-3B2F-149BD00E9690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9" creationId="{74559E13-0B98-8EC1-26B8-400302632407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20" creationId="{798CC421-7A3A-6FB5-62D8-5BEF963BF9D7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21" creationId="{86F9EF85-AE3C-240E-F1E2-7F4F011EE35A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22" creationId="{E06C7F14-5F0E-DCBD-F8E9-FF1D4C378F32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23" creationId="{C43C76C0-52AE-F968-3255-84A6D3D51D7D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25" creationId="{E3340346-2D23-C1B0-4795-403C167115BE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75" creationId="{3AF90C02-69FD-D728-5D7B-8DE711AC49F0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77" creationId="{CE8A7D0D-ECB8-0A8E-D2F6-786DB892D11E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78" creationId="{85515C2C-507E-F8BE-D76B-330F80D7CEFC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79" creationId="{C3A7100F-3323-3B76-CC96-52EF804388CF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0" creationId="{0770E5A6-F981-B0C6-AA0A-AF499FC89366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2" creationId="{5DE494F3-3E75-2E3C-0FC1-4519DF8559EF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3" creationId="{51F9FE5F-9DA7-FA80-0E87-F2BCE7C832EB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4" creationId="{3A4BE335-1A89-10D5-BDE7-E6D4CA20D685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5" creationId="{CA868A8C-C4BD-440F-A097-9F1257C9CDFA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6" creationId="{DED486E2-5789-41C4-1F8E-1A4794659EA7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7" creationId="{B83FCAF9-795C-F266-3B2F-149BD00E9690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8" creationId="{74559E13-0B98-8EC1-26B8-400302632407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89" creationId="{798CC421-7A3A-6FB5-62D8-5BEF963BF9D7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90" creationId="{86F9EF85-AE3C-240E-F1E2-7F4F011EE35A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93" creationId="{455D556A-2F7E-3FA2-DDAB-A8FBC1C2BB66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94" creationId="{CC84063C-75BB-CF4C-AD8D-FDFE6A3C6418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95" creationId="{5F5CD5A7-A687-0BF1-0C47-302A0A496AB0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96" creationId="{07E431E8-6CC6-7842-AB4A-3BA73A0A9AEA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97" creationId="{40F24AFF-1683-DEE4-D42E-171FA3BCF513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98" creationId="{68AE8B31-AE46-97F7-7D6E-3A5E773D19CA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99" creationId="{9BC8C403-CCF1-9063-567E-99233D942467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0" creationId="{2D894BD4-8D2F-ADF6-D9B4-BDF6455B521D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1" creationId="{0C955F35-3499-D969-9C2C-5830EB6C3C01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2" creationId="{1687A856-5666-7AB2-EE63-6FB56ACBB9DB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3" creationId="{0BC07B13-392E-436A-15A8-0BC912E46DF0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4" creationId="{1D6ACB57-0436-07A1-4CBC-252E232AC709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5" creationId="{9AF0923C-0B0B-B1FE-F140-A25CE4E87FB5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6" creationId="{7D4E7F0A-8DAC-A0E3-AE89-D13007CBC319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7" creationId="{DE993244-85D7-2F19-8001-73FA65C89BAD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08" creationId="{7B0DFD32-5160-CBAD-C81D-CA515CB83CE7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28" creationId="{5CC7A371-A252-C995-CDE5-AE4B9198E137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30" creationId="{953FFB6A-7A4F-6DD7-3262-861C90AD00A4}"/>
          </ac:spMkLst>
        </pc:spChg>
        <pc:spChg chg="del">
          <ac:chgData name="Apreza, Carlos (Mexico City)" userId="07a5b063-44a0-4f66-8f9d-20f5c2bfca9e" providerId="ADAL" clId="{396E22FC-C9EE-4123-8E81-1C9E5F7E3F8C}" dt="2024-10-15T16:32:31.452" v="833" actId="478"/>
          <ac:spMkLst>
            <pc:docMk/>
            <pc:sldMk cId="2924098123" sldId="1448944278"/>
            <ac:spMk id="131" creationId="{7723F636-D54E-B632-A1C2-76F314954A4E}"/>
          </ac:spMkLst>
        </pc:spChg>
        <pc:spChg chg="del mod">
          <ac:chgData name="Apreza, Carlos (Mexico City)" userId="07a5b063-44a0-4f66-8f9d-20f5c2bfca9e" providerId="ADAL" clId="{396E22FC-C9EE-4123-8E81-1C9E5F7E3F8C}" dt="2024-10-15T16:32:29.152" v="832" actId="21"/>
          <ac:spMkLst>
            <pc:docMk/>
            <pc:sldMk cId="2924098123" sldId="1448944278"/>
            <ac:spMk id="132" creationId="{D434A453-C7FD-4D31-EF23-015C5641252F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133" creationId="{E06C7F14-5F0E-DCBD-F8E9-FF1D4C378F32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134" creationId="{C43C76C0-52AE-F968-3255-84A6D3D51D7D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153" creationId="{3AF90C02-69FD-D728-5D7B-8DE711AC49F0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155" creationId="{CE8A7D0D-ECB8-0A8E-D2F6-786DB892D11E}"/>
          </ac:spMkLst>
        </pc:spChg>
        <pc:spChg chg="add mod">
          <ac:chgData name="Apreza, Carlos (Mexico City)" userId="07a5b063-44a0-4f66-8f9d-20f5c2bfca9e" providerId="ADAL" clId="{396E22FC-C9EE-4123-8E81-1C9E5F7E3F8C}" dt="2024-10-15T16:32:32.061" v="834"/>
          <ac:spMkLst>
            <pc:docMk/>
            <pc:sldMk cId="2924098123" sldId="1448944278"/>
            <ac:spMk id="156" creationId="{D434A453-C7FD-4D31-EF23-015C5641252F}"/>
          </ac:spMkLst>
        </pc:spChg>
        <pc:grpChg chg="del">
          <ac:chgData name="Apreza, Carlos (Mexico City)" userId="07a5b063-44a0-4f66-8f9d-20f5c2bfca9e" providerId="ADAL" clId="{396E22FC-C9EE-4123-8E81-1C9E5F7E3F8C}" dt="2024-10-15T16:32:31.452" v="833" actId="478"/>
          <ac:grpSpMkLst>
            <pc:docMk/>
            <pc:sldMk cId="2924098123" sldId="1448944278"/>
            <ac:grpSpMk id="81" creationId="{11B93F64-430D-9B65-516C-0192764B7DB3}"/>
          </ac:grpSpMkLst>
        </pc:grp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5" creationId="{2B8AE5D8-7E88-7473-E8FE-E773848BEDFF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7" creationId="{2B8AE5D8-7E88-7473-E8FE-E773848BEDFF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24" creationId="{DD5C6996-A87D-F5D1-0134-86B14A7D496A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26" creationId="{8BED3FAE-637B-5705-C47E-C2C69E976622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27" creationId="{A6BBD953-B568-D5CC-9A70-14449FD507BB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28" creationId="{2191E0EC-F412-EF1F-14E1-63187580AFF9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29" creationId="{4D040C2F-ADC9-ACD9-92C7-E21301E7BAD8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30" creationId="{2CE5BAB8-7BEF-0EEE-2FA4-20D0BB218592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31" creationId="{81037AFF-0F2E-8161-DBD3-3F8DE53EF96A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64" creationId="{15C318A3-C6D1-E239-EBF2-E5B0661AE38F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65" creationId="{3E19CEAF-83F1-352F-86B5-250A0E0E1CBC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66" creationId="{87F534F6-A66C-D245-6FDF-4EB41CDB3C9F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67" creationId="{BA02B086-A761-7336-639D-7C46304BB9EF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68" creationId="{E32CBB86-1BAF-EE48-D30C-6B8E27A751E8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69" creationId="{E73ACD8B-D2FA-EA37-22F6-31F5E698B387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70" creationId="{F08AEFF7-25F7-FBC4-3B89-90F24C5B0DA0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71" creationId="{5CE74BFD-6C10-51AE-290F-2A5BA9A891F1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72" creationId="{775601F1-4D81-F30E-6CE9-D88D0E0E1F03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73" creationId="{391FC0B8-60E5-498B-E486-9B23168D0AEF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74" creationId="{F156446D-871B-D628-FABE-419465384BEE}"/>
          </ac:picMkLst>
        </pc:picChg>
        <pc:picChg chg="del mod">
          <ac:chgData name="Apreza, Carlos (Mexico City)" userId="07a5b063-44a0-4f66-8f9d-20f5c2bfca9e" providerId="ADAL" clId="{396E22FC-C9EE-4123-8E81-1C9E5F7E3F8C}" dt="2024-10-15T16:32:29.152" v="832" actId="21"/>
          <ac:picMkLst>
            <pc:docMk/>
            <pc:sldMk cId="2924098123" sldId="1448944278"/>
            <ac:picMk id="76" creationId="{08734F05-E3C8-1664-3A3B-B55C872A7640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09" creationId="{642DE1B4-4D0B-BF2C-2DF2-3FA15A299F4A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0" creationId="{DFE7339A-DA18-D33A-7FAB-8AFFE7A78A2B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1" creationId="{D38DA250-AEF9-69BD-0F28-9D00EB6E26E4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2" creationId="{59833D38-5F6E-FC76-621A-5C502AEB96D7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3" creationId="{AC9DD2A6-583C-B925-0BE8-AD542B27BFAB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4" creationId="{CEC9314E-E2EF-7D65-AE79-34E2F3D73DA2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5" creationId="{62F77012-84CA-F366-BCDB-183BF91CA5B7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6" creationId="{8ACCDF61-8878-96D6-72C6-F2BBEE6CEF19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7" creationId="{47F6E57C-B68D-3BA7-71BC-B4B073B9A91B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8" creationId="{7DAF95C2-39BD-0C97-E8D7-BAB9743FA927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19" creationId="{94193838-4990-7738-F0A5-BAB6912A4DBE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0" creationId="{E7BF51CD-3EC3-DC7C-DBCA-F7D65B462D21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1" creationId="{C50053D0-0490-FAB1-9AD5-BE9ED9025571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2" creationId="{F994D744-BF10-91F5-7251-A49FBF82D99A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3" creationId="{F661227D-58CF-3266-7C1F-B2A8F3810867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4" creationId="{E32597B4-DA07-9388-D5F8-6E702427981F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5" creationId="{E258C809-2548-697B-BE03-8F9D7F89982B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6" creationId="{1D354AD4-C0B3-2409-46AD-94F16803AF96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7" creationId="{598830A7-67A5-6D46-4608-90E31986032A}"/>
          </ac:picMkLst>
        </pc:picChg>
        <pc:picChg chg="del">
          <ac:chgData name="Apreza, Carlos (Mexico City)" userId="07a5b063-44a0-4f66-8f9d-20f5c2bfca9e" providerId="ADAL" clId="{396E22FC-C9EE-4123-8E81-1C9E5F7E3F8C}" dt="2024-10-15T16:32:31.452" v="833" actId="478"/>
          <ac:picMkLst>
            <pc:docMk/>
            <pc:sldMk cId="2924098123" sldId="1448944278"/>
            <ac:picMk id="129" creationId="{BF495BBC-DD0B-9176-28F7-3940C2A963C0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35" creationId="{DD5C6996-A87D-F5D1-0134-86B14A7D496A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36" creationId="{8BED3FAE-637B-5705-C47E-C2C69E976622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37" creationId="{A6BBD953-B568-D5CC-9A70-14449FD507BB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38" creationId="{2191E0EC-F412-EF1F-14E1-63187580AFF9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39" creationId="{4D040C2F-ADC9-ACD9-92C7-E21301E7BAD8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0" creationId="{2CE5BAB8-7BEF-0EEE-2FA4-20D0BB218592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1" creationId="{81037AFF-0F2E-8161-DBD3-3F8DE53EF96A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2" creationId="{15C318A3-C6D1-E239-EBF2-E5B0661AE38F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3" creationId="{3E19CEAF-83F1-352F-86B5-250A0E0E1CBC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4" creationId="{87F534F6-A66C-D245-6FDF-4EB41CDB3C9F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5" creationId="{BA02B086-A761-7336-639D-7C46304BB9EF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6" creationId="{E32CBB86-1BAF-EE48-D30C-6B8E27A751E8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7" creationId="{E73ACD8B-D2FA-EA37-22F6-31F5E698B387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8" creationId="{F08AEFF7-25F7-FBC4-3B89-90F24C5B0DA0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49" creationId="{5CE74BFD-6C10-51AE-290F-2A5BA9A891F1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50" creationId="{775601F1-4D81-F30E-6CE9-D88D0E0E1F03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51" creationId="{391FC0B8-60E5-498B-E486-9B23168D0AEF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52" creationId="{F156446D-871B-D628-FABE-419465384BEE}"/>
          </ac:picMkLst>
        </pc:picChg>
        <pc:picChg chg="add mod">
          <ac:chgData name="Apreza, Carlos (Mexico City)" userId="07a5b063-44a0-4f66-8f9d-20f5c2bfca9e" providerId="ADAL" clId="{396E22FC-C9EE-4123-8E81-1C9E5F7E3F8C}" dt="2024-10-15T16:32:32.061" v="834"/>
          <ac:picMkLst>
            <pc:docMk/>
            <pc:sldMk cId="2924098123" sldId="1448944278"/>
            <ac:picMk id="154" creationId="{08734F05-E3C8-1664-3A3B-B55C872A7640}"/>
          </ac:picMkLst>
        </pc:picChg>
      </pc:sldChg>
      <pc:sldChg chg="addSp modSp add mod modTransition">
        <pc:chgData name="Apreza, Carlos (Mexico City)" userId="07a5b063-44a0-4f66-8f9d-20f5c2bfca9e" providerId="ADAL" clId="{396E22FC-C9EE-4123-8E81-1C9E5F7E3F8C}" dt="2024-10-15T16:40:17.241" v="929"/>
        <pc:sldMkLst>
          <pc:docMk/>
          <pc:sldMk cId="2142177093" sldId="1448944279"/>
        </pc:sldMkLst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4" creationId="{7DAF6FBD-6DE8-0005-98B1-80F401A23096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8" creationId="{B61AF880-8B18-165D-6E22-D7B17D828A0B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0" creationId="{6E8E8987-F806-4B4A-49F2-5A4CF81BB546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1" creationId="{6BE38586-3C76-487B-F8C1-B2A12EE263B4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2" creationId="{8DED85CF-FBE5-F621-6B0B-9FBDF584ED0D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3" creationId="{77CC1889-3751-83F5-0026-220140C17408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4" creationId="{D2FEFF0D-454C-D297-5574-3E13B2A47511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5" creationId="{FD2A429C-751C-9338-0852-96F33730FACD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6" creationId="{FB6AF379-335D-3BA5-4377-584A2A97F00E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7" creationId="{041EAEAA-3B4B-92E8-C3B8-E03D3C4DFE92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8" creationId="{E0093EFB-A40B-2E8A-D130-9360F2E2A3CA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9" creationId="{F4B46AA6-59D9-32E7-FF68-058A92BDC643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20" creationId="{8BD8C630-92F2-63F3-7E4C-D69216811D20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21" creationId="{9B2936C6-7C4C-D344-43FA-5890CBA41DBF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22" creationId="{8EA5AD03-7860-7094-5669-139B8913A68A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23" creationId="{45D968C2-FD43-7555-6F9B-14AB5F273BDE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75" creationId="{E3650812-08EA-F788-EF3B-4EA2AEFDD7F6}"/>
          </ac:spMkLst>
        </pc:spChg>
        <pc:spChg chg="add mod">
          <ac:chgData name="Apreza, Carlos (Mexico City)" userId="07a5b063-44a0-4f66-8f9d-20f5c2bfca9e" providerId="ADAL" clId="{396E22FC-C9EE-4123-8E81-1C9E5F7E3F8C}" dt="2024-10-15T16:33:34.210" v="841" actId="20577"/>
          <ac:spMkLst>
            <pc:docMk/>
            <pc:sldMk cId="2142177093" sldId="1448944279"/>
            <ac:spMk id="158" creationId="{C97E564D-CE78-EC7A-10A1-57CED678F6E5}"/>
          </ac:spMkLst>
        </pc:spChg>
        <pc:spChg chg="add mod">
          <ac:chgData name="Apreza, Carlos (Mexico City)" userId="07a5b063-44a0-4f66-8f9d-20f5c2bfca9e" providerId="ADAL" clId="{396E22FC-C9EE-4123-8E81-1C9E5F7E3F8C}" dt="2024-10-15T16:33:24.410" v="840"/>
          <ac:spMkLst>
            <pc:docMk/>
            <pc:sldMk cId="2142177093" sldId="1448944279"/>
            <ac:spMk id="159" creationId="{400C4799-3AB6-6F91-3E9C-86798EA54793}"/>
          </ac:spMkLst>
        </pc:sp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5" creationId="{A3D5687D-FA20-0B5B-38ED-4E9C8916ACB9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24" creationId="{BE9BDB9A-12BC-1830-A6A5-D98D72ECEB26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26" creationId="{E277A20C-D68D-78C3-8F4A-979B4D8D67CA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27" creationId="{6091A410-EBC1-9178-67B7-D0C7256BB0F2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28" creationId="{DC05B326-04BE-C916-14F5-131BB341B1B1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29" creationId="{E16D2EA9-A6DE-93BD-1F9A-21374DA9B697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30" creationId="{5F6243F6-D814-BBF2-FB98-65CCE0447816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31" creationId="{D526358A-1065-F81D-E957-E1FEF97F6A99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64" creationId="{9EFE3255-1192-C8F6-A63D-2531BC5C13D8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65" creationId="{F770033C-5D18-6D1D-1456-D61A991AB75C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66" creationId="{03898FF5-35DB-10C6-8CA9-9D59FD6D1741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67" creationId="{348CE8AB-5F6C-2330-F66B-CFE2B2C20837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68" creationId="{869BCB80-2239-EF01-B1E2-A4D0E6324DF0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69" creationId="{B305DF3F-BF83-7D5D-20E0-49A307F2D731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70" creationId="{8FC0C408-0D55-2402-E7B5-4F3BE00A7345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71" creationId="{9BA39CE8-9591-357C-8556-991AD00C86FA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72" creationId="{5B28421E-6AF2-12E7-9B6F-4D9F9304BEE3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73" creationId="{0B3F1F17-667D-BDA2-1F7C-DD40F57F9783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74" creationId="{873EEC78-7AC6-829D-63BF-B067810ED92A}"/>
          </ac:picMkLst>
        </pc:picChg>
        <pc:picChg chg="add mod">
          <ac:chgData name="Apreza, Carlos (Mexico City)" userId="07a5b063-44a0-4f66-8f9d-20f5c2bfca9e" providerId="ADAL" clId="{396E22FC-C9EE-4123-8E81-1C9E5F7E3F8C}" dt="2024-10-15T16:33:24.410" v="840"/>
          <ac:picMkLst>
            <pc:docMk/>
            <pc:sldMk cId="2142177093" sldId="1448944279"/>
            <ac:picMk id="157" creationId="{D2E93597-0868-CFB7-26CB-44E441FB4D9C}"/>
          </ac:picMkLst>
        </pc:picChg>
      </pc:sldChg>
      <pc:sldChg chg="delSp modSp add mod modTransition">
        <pc:chgData name="Apreza, Carlos (Mexico City)" userId="07a5b063-44a0-4f66-8f9d-20f5c2bfca9e" providerId="ADAL" clId="{396E22FC-C9EE-4123-8E81-1C9E5F7E3F8C}" dt="2024-10-15T16:38:36.627" v="920" actId="14826"/>
        <pc:sldMkLst>
          <pc:docMk/>
          <pc:sldMk cId="3798690820" sldId="1448944280"/>
        </pc:sldMkLst>
        <pc:spChg chg="mod">
          <ac:chgData name="Apreza, Carlos (Mexico City)" userId="07a5b063-44a0-4f66-8f9d-20f5c2bfca9e" providerId="ADAL" clId="{396E22FC-C9EE-4123-8E81-1C9E5F7E3F8C}" dt="2024-10-15T16:37:30.289" v="917" actId="207"/>
          <ac:spMkLst>
            <pc:docMk/>
            <pc:sldMk cId="3798690820" sldId="1448944280"/>
            <ac:spMk id="16" creationId="{FB6AF379-335D-3BA5-4377-584A2A97F00E}"/>
          </ac:spMkLst>
        </pc:spChg>
        <pc:spChg chg="mod">
          <ac:chgData name="Apreza, Carlos (Mexico City)" userId="07a5b063-44a0-4f66-8f9d-20f5c2bfca9e" providerId="ADAL" clId="{396E22FC-C9EE-4123-8E81-1C9E5F7E3F8C}" dt="2024-10-15T16:35:26.432" v="846" actId="207"/>
          <ac:spMkLst>
            <pc:docMk/>
            <pc:sldMk cId="3798690820" sldId="1448944280"/>
            <ac:spMk id="17" creationId="{041EAEAA-3B4B-92E8-C3B8-E03D3C4DFE92}"/>
          </ac:spMkLst>
        </pc:spChg>
        <pc:spChg chg="mod">
          <ac:chgData name="Apreza, Carlos (Mexico City)" userId="07a5b063-44a0-4f66-8f9d-20f5c2bfca9e" providerId="ADAL" clId="{396E22FC-C9EE-4123-8E81-1C9E5F7E3F8C}" dt="2024-10-15T16:35:30.695" v="847" actId="207"/>
          <ac:spMkLst>
            <pc:docMk/>
            <pc:sldMk cId="3798690820" sldId="1448944280"/>
            <ac:spMk id="18" creationId="{E0093EFB-A40B-2E8A-D130-9360F2E2A3CA}"/>
          </ac:spMkLst>
        </pc:spChg>
        <pc:spChg chg="mod">
          <ac:chgData name="Apreza, Carlos (Mexico City)" userId="07a5b063-44a0-4f66-8f9d-20f5c2bfca9e" providerId="ADAL" clId="{396E22FC-C9EE-4123-8E81-1C9E5F7E3F8C}" dt="2024-10-15T16:35:30.695" v="847" actId="207"/>
          <ac:spMkLst>
            <pc:docMk/>
            <pc:sldMk cId="3798690820" sldId="1448944280"/>
            <ac:spMk id="19" creationId="{F4B46AA6-59D9-32E7-FF68-058A92BDC643}"/>
          </ac:spMkLst>
        </pc:spChg>
        <pc:spChg chg="mod">
          <ac:chgData name="Apreza, Carlos (Mexico City)" userId="07a5b063-44a0-4f66-8f9d-20f5c2bfca9e" providerId="ADAL" clId="{396E22FC-C9EE-4123-8E81-1C9E5F7E3F8C}" dt="2024-10-15T16:36:22.571" v="909" actId="1076"/>
          <ac:spMkLst>
            <pc:docMk/>
            <pc:sldMk cId="3798690820" sldId="1448944280"/>
            <ac:spMk id="21" creationId="{9B2936C6-7C4C-D344-43FA-5890CBA41DBF}"/>
          </ac:spMkLst>
        </pc:spChg>
        <pc:spChg chg="mod">
          <ac:chgData name="Apreza, Carlos (Mexico City)" userId="07a5b063-44a0-4f66-8f9d-20f5c2bfca9e" providerId="ADAL" clId="{396E22FC-C9EE-4123-8E81-1C9E5F7E3F8C}" dt="2024-10-15T16:35:30.695" v="847" actId="207"/>
          <ac:spMkLst>
            <pc:docMk/>
            <pc:sldMk cId="3798690820" sldId="1448944280"/>
            <ac:spMk id="22" creationId="{8EA5AD03-7860-7094-5669-139B8913A68A}"/>
          </ac:spMkLst>
        </pc:spChg>
        <pc:picChg chg="mod">
          <ac:chgData name="Apreza, Carlos (Mexico City)" userId="07a5b063-44a0-4f66-8f9d-20f5c2bfca9e" providerId="ADAL" clId="{396E22FC-C9EE-4123-8E81-1C9E5F7E3F8C}" dt="2024-10-15T16:38:36.627" v="920" actId="14826"/>
          <ac:picMkLst>
            <pc:docMk/>
            <pc:sldMk cId="3798690820" sldId="1448944280"/>
            <ac:picMk id="26" creationId="{E277A20C-D68D-78C3-8F4A-979B4D8D67CA}"/>
          </ac:picMkLst>
        </pc:picChg>
        <pc:picChg chg="mod">
          <ac:chgData name="Apreza, Carlos (Mexico City)" userId="07a5b063-44a0-4f66-8f9d-20f5c2bfca9e" providerId="ADAL" clId="{396E22FC-C9EE-4123-8E81-1C9E5F7E3F8C}" dt="2024-10-15T16:35:47.438" v="848" actId="207"/>
          <ac:picMkLst>
            <pc:docMk/>
            <pc:sldMk cId="3798690820" sldId="1448944280"/>
            <ac:picMk id="66" creationId="{03898FF5-35DB-10C6-8CA9-9D59FD6D1741}"/>
          </ac:picMkLst>
        </pc:picChg>
        <pc:picChg chg="mod">
          <ac:chgData name="Apreza, Carlos (Mexico City)" userId="07a5b063-44a0-4f66-8f9d-20f5c2bfca9e" providerId="ADAL" clId="{396E22FC-C9EE-4123-8E81-1C9E5F7E3F8C}" dt="2024-10-15T16:35:47.438" v="848" actId="207"/>
          <ac:picMkLst>
            <pc:docMk/>
            <pc:sldMk cId="3798690820" sldId="1448944280"/>
            <ac:picMk id="67" creationId="{348CE8AB-5F6C-2330-F66B-CFE2B2C20837}"/>
          </ac:picMkLst>
        </pc:picChg>
        <pc:picChg chg="mod">
          <ac:chgData name="Apreza, Carlos (Mexico City)" userId="07a5b063-44a0-4f66-8f9d-20f5c2bfca9e" providerId="ADAL" clId="{396E22FC-C9EE-4123-8E81-1C9E5F7E3F8C}" dt="2024-10-15T16:35:47.438" v="848" actId="207"/>
          <ac:picMkLst>
            <pc:docMk/>
            <pc:sldMk cId="3798690820" sldId="1448944280"/>
            <ac:picMk id="68" creationId="{869BCB80-2239-EF01-B1E2-A4D0E6324DF0}"/>
          </ac:picMkLst>
        </pc:picChg>
        <pc:picChg chg="mod">
          <ac:chgData name="Apreza, Carlos (Mexico City)" userId="07a5b063-44a0-4f66-8f9d-20f5c2bfca9e" providerId="ADAL" clId="{396E22FC-C9EE-4123-8E81-1C9E5F7E3F8C}" dt="2024-10-15T16:35:47.438" v="848" actId="207"/>
          <ac:picMkLst>
            <pc:docMk/>
            <pc:sldMk cId="3798690820" sldId="1448944280"/>
            <ac:picMk id="69" creationId="{B305DF3F-BF83-7D5D-20E0-49A307F2D731}"/>
          </ac:picMkLst>
        </pc:picChg>
        <pc:picChg chg="mod">
          <ac:chgData name="Apreza, Carlos (Mexico City)" userId="07a5b063-44a0-4f66-8f9d-20f5c2bfca9e" providerId="ADAL" clId="{396E22FC-C9EE-4123-8E81-1C9E5F7E3F8C}" dt="2024-10-15T16:37:17.258" v="915" actId="207"/>
          <ac:picMkLst>
            <pc:docMk/>
            <pc:sldMk cId="3798690820" sldId="1448944280"/>
            <ac:picMk id="72" creationId="{5B28421E-6AF2-12E7-9B6F-4D9F9304BEE3}"/>
          </ac:picMkLst>
        </pc:picChg>
        <pc:picChg chg="del">
          <ac:chgData name="Apreza, Carlos (Mexico City)" userId="07a5b063-44a0-4f66-8f9d-20f5c2bfca9e" providerId="ADAL" clId="{396E22FC-C9EE-4123-8E81-1C9E5F7E3F8C}" dt="2024-10-15T16:35:56.882" v="849" actId="478"/>
          <ac:picMkLst>
            <pc:docMk/>
            <pc:sldMk cId="3798690820" sldId="1448944280"/>
            <ac:picMk id="73" creationId="{0B3F1F17-667D-BDA2-1F7C-DD40F57F9783}"/>
          </ac:picMkLst>
        </pc:picChg>
        <pc:picChg chg="mod">
          <ac:chgData name="Apreza, Carlos (Mexico City)" userId="07a5b063-44a0-4f66-8f9d-20f5c2bfca9e" providerId="ADAL" clId="{396E22FC-C9EE-4123-8E81-1C9E5F7E3F8C}" dt="2024-10-15T16:36:22.571" v="909" actId="1076"/>
          <ac:picMkLst>
            <pc:docMk/>
            <pc:sldMk cId="3798690820" sldId="1448944280"/>
            <ac:picMk id="74" creationId="{873EEC78-7AC6-829D-63BF-B067810ED92A}"/>
          </ac:picMkLst>
        </pc:picChg>
        <pc:picChg chg="mod">
          <ac:chgData name="Apreza, Carlos (Mexico City)" userId="07a5b063-44a0-4f66-8f9d-20f5c2bfca9e" providerId="ADAL" clId="{396E22FC-C9EE-4123-8E81-1C9E5F7E3F8C}" dt="2024-10-15T16:36:22.571" v="909" actId="1076"/>
          <ac:picMkLst>
            <pc:docMk/>
            <pc:sldMk cId="3798690820" sldId="1448944280"/>
            <ac:picMk id="157" creationId="{D2E93597-0868-CFB7-26CB-44E441FB4D9C}"/>
          </ac:picMkLst>
        </pc:picChg>
      </pc:sldChg>
      <pc:sldChg chg="addSp delSp modSp add mod modTransition modAnim">
        <pc:chgData name="Apreza, Carlos (Mexico City)" userId="07a5b063-44a0-4f66-8f9d-20f5c2bfca9e" providerId="ADAL" clId="{396E22FC-C9EE-4123-8E81-1C9E5F7E3F8C}" dt="2024-10-15T16:48:06.374" v="1145"/>
        <pc:sldMkLst>
          <pc:docMk/>
          <pc:sldMk cId="2174531823" sldId="1448944281"/>
        </pc:sldMkLst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3" creationId="{7859F032-9E8D-A3E6-894A-E3F93CF6194A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4" creationId="{7DAF6FBD-6DE8-0005-98B1-80F401A23096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8" creationId="{B61AF880-8B18-165D-6E22-D7B17D828A0B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0" creationId="{6E8E8987-F806-4B4A-49F2-5A4CF81BB546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1" creationId="{6BE38586-3C76-487B-F8C1-B2A12EE263B4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2" creationId="{8DED85CF-FBE5-F621-6B0B-9FBDF584ED0D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3" creationId="{77CC1889-3751-83F5-0026-220140C17408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4" creationId="{D2FEFF0D-454C-D297-5574-3E13B2A47511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5" creationId="{FD2A429C-751C-9338-0852-96F33730FACD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6" creationId="{FB6AF379-335D-3BA5-4377-584A2A97F00E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7" creationId="{041EAEAA-3B4B-92E8-C3B8-E03D3C4DFE92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8" creationId="{E0093EFB-A40B-2E8A-D130-9360F2E2A3CA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9" creationId="{F4B46AA6-59D9-32E7-FF68-058A92BDC643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20" creationId="{8BD8C630-92F2-63F3-7E4C-D69216811D20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21" creationId="{9B2936C6-7C4C-D344-43FA-5890CBA41DBF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22" creationId="{8EA5AD03-7860-7094-5669-139B8913A68A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23" creationId="{45D968C2-FD43-7555-6F9B-14AB5F273BDE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25" creationId="{E3340346-2D23-C1B0-4795-403C167115BE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73" creationId="{7DAF6FBD-6DE8-0005-98B1-80F401A23096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75" creationId="{E3650812-08EA-F788-EF3B-4EA2AEFDD7F6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77" creationId="{B61AF880-8B18-165D-6E22-D7B17D828A0B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78" creationId="{85515C2C-507E-F8BE-D76B-330F80D7CEFC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79" creationId="{C3A7100F-3323-3B76-CC96-52EF804388CF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0" creationId="{0770E5A6-F981-B0C6-AA0A-AF499FC89366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81" creationId="{6E8E8987-F806-4B4A-49F2-5A4CF81BB546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2" creationId="{5DE494F3-3E75-2E3C-0FC1-4519DF8559EF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3" creationId="{51F9FE5F-9DA7-FA80-0E87-F2BCE7C832EB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4" creationId="{3A4BE335-1A89-10D5-BDE7-E6D4CA20D685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5" creationId="{CA868A8C-C4BD-440F-A097-9F1257C9CDFA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6" creationId="{DED486E2-5789-41C4-1F8E-1A4794659EA7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7" creationId="{B83FCAF9-795C-F266-3B2F-149BD00E9690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8" creationId="{74559E13-0B98-8EC1-26B8-400302632407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89" creationId="{798CC421-7A3A-6FB5-62D8-5BEF963BF9D7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90" creationId="{86F9EF85-AE3C-240E-F1E2-7F4F011EE35A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91" creationId="{6BE38586-3C76-487B-F8C1-B2A12EE263B4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92" creationId="{8DED85CF-FBE5-F621-6B0B-9FBDF584ED0D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93" creationId="{77CC1889-3751-83F5-0026-220140C17408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94" creationId="{D2FEFF0D-454C-D297-5574-3E13B2A47511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95" creationId="{FD2A429C-751C-9338-0852-96F33730FACD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28" creationId="{FB6AF379-335D-3BA5-4377-584A2A97F00E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29" creationId="{041EAEAA-3B4B-92E8-C3B8-E03D3C4DFE92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30" creationId="{E0093EFB-A40B-2E8A-D130-9360F2E2A3CA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31" creationId="{F4B46AA6-59D9-32E7-FF68-058A92BDC643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32" creationId="{8BD8C630-92F2-63F3-7E4C-D69216811D20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133" creationId="{E06C7F14-5F0E-DCBD-F8E9-FF1D4C378F32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134" creationId="{C43C76C0-52AE-F968-3255-84A6D3D51D7D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153" creationId="{3AF90C02-69FD-D728-5D7B-8DE711AC49F0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155" creationId="{CE8A7D0D-ECB8-0A8E-D2F6-786DB892D11E}"/>
          </ac:spMkLst>
        </pc:spChg>
        <pc:spChg chg="del">
          <ac:chgData name="Apreza, Carlos (Mexico City)" userId="07a5b063-44a0-4f66-8f9d-20f5c2bfca9e" providerId="ADAL" clId="{396E22FC-C9EE-4123-8E81-1C9E5F7E3F8C}" dt="2024-10-15T16:39:48.080" v="926" actId="478"/>
          <ac:spMkLst>
            <pc:docMk/>
            <pc:sldMk cId="2174531823" sldId="1448944281"/>
            <ac:spMk id="156" creationId="{D434A453-C7FD-4D31-EF23-015C5641252F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58" creationId="{C97E564D-CE78-EC7A-10A1-57CED678F6E5}"/>
          </ac:spMkLst>
        </pc:spChg>
        <pc:spChg chg="del mod">
          <ac:chgData name="Apreza, Carlos (Mexico City)" userId="07a5b063-44a0-4f66-8f9d-20f5c2bfca9e" providerId="ADAL" clId="{396E22FC-C9EE-4123-8E81-1C9E5F7E3F8C}" dt="2024-10-15T16:39:44.248" v="925" actId="21"/>
          <ac:spMkLst>
            <pc:docMk/>
            <pc:sldMk cId="2174531823" sldId="1448944281"/>
            <ac:spMk id="159" creationId="{400C4799-3AB6-6F91-3E9C-86798EA54793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60" creationId="{9B2936C6-7C4C-D344-43FA-5890CBA41DBF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61" creationId="{8EA5AD03-7860-7094-5669-139B8913A68A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62" creationId="{45D968C2-FD43-7555-6F9B-14AB5F273BDE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80" creationId="{E3650812-08EA-F788-EF3B-4EA2AEFDD7F6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82" creationId="{C97E564D-CE78-EC7A-10A1-57CED678F6E5}"/>
          </ac:spMkLst>
        </pc:spChg>
        <pc:spChg chg="add mod">
          <ac:chgData name="Apreza, Carlos (Mexico City)" userId="07a5b063-44a0-4f66-8f9d-20f5c2bfca9e" providerId="ADAL" clId="{396E22FC-C9EE-4123-8E81-1C9E5F7E3F8C}" dt="2024-10-15T16:39:48.598" v="927"/>
          <ac:spMkLst>
            <pc:docMk/>
            <pc:sldMk cId="2174531823" sldId="1448944281"/>
            <ac:spMk id="183" creationId="{400C4799-3AB6-6F91-3E9C-86798EA54793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84" creationId="{933660B8-3651-F1D2-7F0D-A28EEAF4FE68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86" creationId="{79093986-A296-ADAF-BEA6-E44776C37E49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87" creationId="{FD7B0499-541D-14C8-7C0E-1A40F51FCABF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88" creationId="{1267C670-2937-0A4D-9150-442E11EFB151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89" creationId="{86529FBA-9A8D-A095-4294-2990477392AA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0" creationId="{ACCE5C1E-EB41-4B7E-8A06-7B63BE532BED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1" creationId="{12340FCC-15CF-BE36-0A91-75A744977214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2" creationId="{C4B8A27F-CE71-005E-AB32-3D59263D5052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3" creationId="{A9EEADD3-6338-36C0-B126-DE0D5B24E6AF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4" creationId="{B937C8C1-3DD2-56BC-01D9-238FF9214522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5" creationId="{C35B1160-AC37-4242-A9C8-E134CF821217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6" creationId="{282F969B-9194-C216-A715-BDCA7749A11F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7" creationId="{413CBC1A-4AE7-D02C-F468-DC06BEE90481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8" creationId="{F46E7765-A7DB-184A-33FC-27CE5DE97E9A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199" creationId="{7C034296-FA18-D12C-F280-A377374CE527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200" creationId="{82413378-2EF7-8179-88DE-161880E7432D}"/>
          </ac:spMkLst>
        </pc:spChg>
        <pc:spChg chg="add mod">
          <ac:chgData name="Apreza, Carlos (Mexico City)" userId="07a5b063-44a0-4f66-8f9d-20f5c2bfca9e" providerId="ADAL" clId="{396E22FC-C9EE-4123-8E81-1C9E5F7E3F8C}" dt="2024-10-15T16:47:22.792" v="1132" actId="164"/>
          <ac:spMkLst>
            <pc:docMk/>
            <pc:sldMk cId="2174531823" sldId="1448944281"/>
            <ac:spMk id="218" creationId="{028EB6CB-67AB-D915-BEF3-D52800D8694A}"/>
          </ac:spMkLst>
        </pc:spChg>
        <pc:spChg chg="add mod">
          <ac:chgData name="Apreza, Carlos (Mexico City)" userId="07a5b063-44a0-4f66-8f9d-20f5c2bfca9e" providerId="ADAL" clId="{396E22FC-C9EE-4123-8E81-1C9E5F7E3F8C}" dt="2024-10-15T16:40:57.135" v="933" actId="20577"/>
          <ac:spMkLst>
            <pc:docMk/>
            <pc:sldMk cId="2174531823" sldId="1448944281"/>
            <ac:spMk id="220" creationId="{723FAA2C-F997-3C09-4486-D29203A0FC1A}"/>
          </ac:spMkLst>
        </pc:spChg>
        <pc:spChg chg="add mod">
          <ac:chgData name="Apreza, Carlos (Mexico City)" userId="07a5b063-44a0-4f66-8f9d-20f5c2bfca9e" providerId="ADAL" clId="{396E22FC-C9EE-4123-8E81-1C9E5F7E3F8C}" dt="2024-10-15T16:40:47.548" v="932"/>
          <ac:spMkLst>
            <pc:docMk/>
            <pc:sldMk cId="2174531823" sldId="1448944281"/>
            <ac:spMk id="221" creationId="{89E261F3-8896-2EAB-6E7E-B57A97115F28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23" creationId="{933660B8-3651-F1D2-7F0D-A28EEAF4FE68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25" creationId="{A9EEADD3-6338-36C0-B126-DE0D5B24E6AF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26" creationId="{B937C8C1-3DD2-56BC-01D9-238FF9214522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27" creationId="{C35B1160-AC37-4242-A9C8-E134CF821217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28" creationId="{282F969B-9194-C216-A715-BDCA7749A11F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29" creationId="{413CBC1A-4AE7-D02C-F468-DC06BEE90481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30" creationId="{F46E7765-A7DB-184A-33FC-27CE5DE97E9A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31" creationId="{7C034296-FA18-D12C-F280-A377374CE527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32" creationId="{82413378-2EF7-8179-88DE-161880E7432D}"/>
          </ac:spMkLst>
        </pc:spChg>
        <pc:spChg chg="add mod">
          <ac:chgData name="Apreza, Carlos (Mexico City)" userId="07a5b063-44a0-4f66-8f9d-20f5c2bfca9e" providerId="ADAL" clId="{396E22FC-C9EE-4123-8E81-1C9E5F7E3F8C}" dt="2024-10-15T16:47:31.249" v="1134" actId="1076"/>
          <ac:spMkLst>
            <pc:docMk/>
            <pc:sldMk cId="2174531823" sldId="1448944281"/>
            <ac:spMk id="239" creationId="{028EB6CB-67AB-D915-BEF3-D52800D8694A}"/>
          </ac:spMkLst>
        </pc:spChg>
        <pc:grpChg chg="add mod">
          <ac:chgData name="Apreza, Carlos (Mexico City)" userId="07a5b063-44a0-4f66-8f9d-20f5c2bfca9e" providerId="ADAL" clId="{396E22FC-C9EE-4123-8E81-1C9E5F7E3F8C}" dt="2024-10-15T16:47:22.792" v="1132" actId="164"/>
          <ac:grpSpMkLst>
            <pc:docMk/>
            <pc:sldMk cId="2174531823" sldId="1448944281"/>
            <ac:grpSpMk id="222" creationId="{FF4E6DAD-A003-E4A4-CCB2-30D6724DFC34}"/>
          </ac:grpSpMkLst>
        </pc:grp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5" creationId="{A3D5687D-FA20-0B5B-38ED-4E9C8916ACB9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7" creationId="{2B8AE5D8-7E88-7473-E8FE-E773848BEDFF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24" creationId="{BE9BDB9A-12BC-1830-A6A5-D98D72ECEB26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26" creationId="{E277A20C-D68D-78C3-8F4A-979B4D8D67CA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27" creationId="{6091A410-EBC1-9178-67B7-D0C7256BB0F2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28" creationId="{DC05B326-04BE-C916-14F5-131BB341B1B1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29" creationId="{E16D2EA9-A6DE-93BD-1F9A-21374DA9B697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30" creationId="{5F6243F6-D814-BBF2-FB98-65CCE0447816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31" creationId="{D526358A-1065-F81D-E957-E1FEF97F6A99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64" creationId="{9EFE3255-1192-C8F6-A63D-2531BC5C13D8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65" creationId="{F770033C-5D18-6D1D-1456-D61A991AB75C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66" creationId="{03898FF5-35DB-10C6-8CA9-9D59FD6D1741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67" creationId="{348CE8AB-5F6C-2330-F66B-CFE2B2C20837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68" creationId="{869BCB80-2239-EF01-B1E2-A4D0E6324DF0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69" creationId="{B305DF3F-BF83-7D5D-20E0-49A307F2D731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70" creationId="{8FC0C408-0D55-2402-E7B5-4F3BE00A7345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71" creationId="{9BA39CE8-9591-357C-8556-991AD00C86FA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72" creationId="{5B28421E-6AF2-12E7-9B6F-4D9F9304BEE3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74" creationId="{873EEC78-7AC6-829D-63BF-B067810ED92A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76" creationId="{A3D5687D-FA20-0B5B-38ED-4E9C8916ACB9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35" creationId="{DD5C6996-A87D-F5D1-0134-86B14A7D496A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36" creationId="{8BED3FAE-637B-5705-C47E-C2C69E976622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37" creationId="{A6BBD953-B568-D5CC-9A70-14449FD507BB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38" creationId="{2191E0EC-F412-EF1F-14E1-63187580AFF9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39" creationId="{4D040C2F-ADC9-ACD9-92C7-E21301E7BAD8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0" creationId="{2CE5BAB8-7BEF-0EEE-2FA4-20D0BB218592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1" creationId="{81037AFF-0F2E-8161-DBD3-3F8DE53EF96A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2" creationId="{15C318A3-C6D1-E239-EBF2-E5B0661AE38F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3" creationId="{3E19CEAF-83F1-352F-86B5-250A0E0E1CBC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4" creationId="{87F534F6-A66C-D245-6FDF-4EB41CDB3C9F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5" creationId="{BA02B086-A761-7336-639D-7C46304BB9EF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6" creationId="{E32CBB86-1BAF-EE48-D30C-6B8E27A751E8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7" creationId="{E73ACD8B-D2FA-EA37-22F6-31F5E698B387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8" creationId="{F08AEFF7-25F7-FBC4-3B89-90F24C5B0DA0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49" creationId="{5CE74BFD-6C10-51AE-290F-2A5BA9A891F1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50" creationId="{775601F1-4D81-F30E-6CE9-D88D0E0E1F03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51" creationId="{391FC0B8-60E5-498B-E486-9B23168D0AEF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52" creationId="{F156446D-871B-D628-FABE-419465384BEE}"/>
          </ac:picMkLst>
        </pc:picChg>
        <pc:picChg chg="del">
          <ac:chgData name="Apreza, Carlos (Mexico City)" userId="07a5b063-44a0-4f66-8f9d-20f5c2bfca9e" providerId="ADAL" clId="{396E22FC-C9EE-4123-8E81-1C9E5F7E3F8C}" dt="2024-10-15T16:39:48.080" v="926" actId="478"/>
          <ac:picMkLst>
            <pc:docMk/>
            <pc:sldMk cId="2174531823" sldId="1448944281"/>
            <ac:picMk id="154" creationId="{08734F05-E3C8-1664-3A3B-B55C872A7640}"/>
          </ac:picMkLst>
        </pc:picChg>
        <pc:picChg chg="del mod">
          <ac:chgData name="Apreza, Carlos (Mexico City)" userId="07a5b063-44a0-4f66-8f9d-20f5c2bfca9e" providerId="ADAL" clId="{396E22FC-C9EE-4123-8E81-1C9E5F7E3F8C}" dt="2024-10-15T16:39:44.248" v="925" actId="21"/>
          <ac:picMkLst>
            <pc:docMk/>
            <pc:sldMk cId="2174531823" sldId="1448944281"/>
            <ac:picMk id="157" creationId="{D2E93597-0868-CFB7-26CB-44E441FB4D9C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63" creationId="{BE9BDB9A-12BC-1830-A6A5-D98D72ECEB26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64" creationId="{E277A20C-D68D-78C3-8F4A-979B4D8D67CA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65" creationId="{6091A410-EBC1-9178-67B7-D0C7256BB0F2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66" creationId="{DC05B326-04BE-C916-14F5-131BB341B1B1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67" creationId="{E16D2EA9-A6DE-93BD-1F9A-21374DA9B697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68" creationId="{5F6243F6-D814-BBF2-FB98-65CCE0447816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69" creationId="{D526358A-1065-F81D-E957-E1FEF97F6A99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0" creationId="{9EFE3255-1192-C8F6-A63D-2531BC5C13D8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1" creationId="{F770033C-5D18-6D1D-1456-D61A991AB75C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2" creationId="{03898FF5-35DB-10C6-8CA9-9D59FD6D1741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3" creationId="{348CE8AB-5F6C-2330-F66B-CFE2B2C20837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4" creationId="{869BCB80-2239-EF01-B1E2-A4D0E6324DF0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5" creationId="{B305DF3F-BF83-7D5D-20E0-49A307F2D731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6" creationId="{8FC0C408-0D55-2402-E7B5-4F3BE00A7345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7" creationId="{9BA39CE8-9591-357C-8556-991AD00C86FA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8" creationId="{5B28421E-6AF2-12E7-9B6F-4D9F9304BEE3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79" creationId="{873EEC78-7AC6-829D-63BF-B067810ED92A}"/>
          </ac:picMkLst>
        </pc:picChg>
        <pc:picChg chg="add mod">
          <ac:chgData name="Apreza, Carlos (Mexico City)" userId="07a5b063-44a0-4f66-8f9d-20f5c2bfca9e" providerId="ADAL" clId="{396E22FC-C9EE-4123-8E81-1C9E5F7E3F8C}" dt="2024-10-15T16:39:48.598" v="927"/>
          <ac:picMkLst>
            <pc:docMk/>
            <pc:sldMk cId="2174531823" sldId="1448944281"/>
            <ac:picMk id="181" creationId="{D2E93597-0868-CFB7-26CB-44E441FB4D9C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185" creationId="{F9150E1D-9BFF-16DF-4A83-C97E8E774C29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1" creationId="{3E65A465-167E-D048-EAE8-9366156FD11A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2" creationId="{C2820220-2E4F-A452-A552-031FCA86A194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3" creationId="{9884C58E-6679-07AF-2704-1A1F0DB2F099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4" creationId="{46B61C7A-A4FA-8FBB-82AC-16F08C65AABD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5" creationId="{375653EA-3CE6-DA37-5885-0CC941C52AB2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6" creationId="{631588F5-DDA2-BBF9-8BB0-561E808796C8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7" creationId="{A4969EA8-56E7-5501-C30D-7F4BB67B51B8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8" creationId="{D67EDDBF-3CD4-9EF5-2B88-336D78383492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09" creationId="{69818342-0123-C4C4-856E-62BF9555F51F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0" creationId="{62193E82-191E-D68D-E6C1-C79ED5ED7770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1" creationId="{172232A5-535E-3B24-AF2A-AD478B68DDDD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2" creationId="{2B309AB2-D457-B6A8-9B09-2BCC51928418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3" creationId="{D1454C75-2716-5B1E-DF0B-D7EE44AF229E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4" creationId="{71E6DB5A-BA74-78DA-019F-AE90077BB3F4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5" creationId="{FDA42DF9-4CF9-82A7-810D-07A94AFFF1DF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6" creationId="{D101CDC8-0770-2338-BB12-649994A7ABA1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7" creationId="{6E812B5D-0D65-28E2-FCCF-7E90480A7534}"/>
          </ac:picMkLst>
        </pc:picChg>
        <pc:picChg chg="add mod">
          <ac:chgData name="Apreza, Carlos (Mexico City)" userId="07a5b063-44a0-4f66-8f9d-20f5c2bfca9e" providerId="ADAL" clId="{396E22FC-C9EE-4123-8E81-1C9E5F7E3F8C}" dt="2024-10-15T16:47:22.792" v="1132" actId="164"/>
          <ac:picMkLst>
            <pc:docMk/>
            <pc:sldMk cId="2174531823" sldId="1448944281"/>
            <ac:picMk id="219" creationId="{7CCA8D4C-E582-1AB9-4347-41411D89F91F}"/>
          </ac:picMkLst>
        </pc:picChg>
        <pc:picChg chg="add mod">
          <ac:chgData name="Apreza, Carlos (Mexico City)" userId="07a5b063-44a0-4f66-8f9d-20f5c2bfca9e" providerId="ADAL" clId="{396E22FC-C9EE-4123-8E81-1C9E5F7E3F8C}" dt="2024-10-15T16:47:31.249" v="1134" actId="1076"/>
          <ac:picMkLst>
            <pc:docMk/>
            <pc:sldMk cId="2174531823" sldId="1448944281"/>
            <ac:picMk id="224" creationId="{F9150E1D-9BFF-16DF-4A83-C97E8E774C29}"/>
          </ac:picMkLst>
        </pc:picChg>
        <pc:picChg chg="add mod">
          <ac:chgData name="Apreza, Carlos (Mexico City)" userId="07a5b063-44a0-4f66-8f9d-20f5c2bfca9e" providerId="ADAL" clId="{396E22FC-C9EE-4123-8E81-1C9E5F7E3F8C}" dt="2024-10-15T16:47:31.249" v="1134" actId="1076"/>
          <ac:picMkLst>
            <pc:docMk/>
            <pc:sldMk cId="2174531823" sldId="1448944281"/>
            <ac:picMk id="233" creationId="{C2820220-2E4F-A452-A552-031FCA86A194}"/>
          </ac:picMkLst>
        </pc:picChg>
        <pc:picChg chg="add mod">
          <ac:chgData name="Apreza, Carlos (Mexico City)" userId="07a5b063-44a0-4f66-8f9d-20f5c2bfca9e" providerId="ADAL" clId="{396E22FC-C9EE-4123-8E81-1C9E5F7E3F8C}" dt="2024-10-15T16:47:31.249" v="1134" actId="1076"/>
          <ac:picMkLst>
            <pc:docMk/>
            <pc:sldMk cId="2174531823" sldId="1448944281"/>
            <ac:picMk id="234" creationId="{69818342-0123-C4C4-856E-62BF9555F51F}"/>
          </ac:picMkLst>
        </pc:picChg>
        <pc:picChg chg="add mod">
          <ac:chgData name="Apreza, Carlos (Mexico City)" userId="07a5b063-44a0-4f66-8f9d-20f5c2bfca9e" providerId="ADAL" clId="{396E22FC-C9EE-4123-8E81-1C9E5F7E3F8C}" dt="2024-10-15T16:47:31.249" v="1134" actId="1076"/>
          <ac:picMkLst>
            <pc:docMk/>
            <pc:sldMk cId="2174531823" sldId="1448944281"/>
            <ac:picMk id="235" creationId="{71E6DB5A-BA74-78DA-019F-AE90077BB3F4}"/>
          </ac:picMkLst>
        </pc:picChg>
        <pc:picChg chg="add mod">
          <ac:chgData name="Apreza, Carlos (Mexico City)" userId="07a5b063-44a0-4f66-8f9d-20f5c2bfca9e" providerId="ADAL" clId="{396E22FC-C9EE-4123-8E81-1C9E5F7E3F8C}" dt="2024-10-15T16:47:31.249" v="1134" actId="1076"/>
          <ac:picMkLst>
            <pc:docMk/>
            <pc:sldMk cId="2174531823" sldId="1448944281"/>
            <ac:picMk id="236" creationId="{FDA42DF9-4CF9-82A7-810D-07A94AFFF1DF}"/>
          </ac:picMkLst>
        </pc:picChg>
        <pc:picChg chg="add mod">
          <ac:chgData name="Apreza, Carlos (Mexico City)" userId="07a5b063-44a0-4f66-8f9d-20f5c2bfca9e" providerId="ADAL" clId="{396E22FC-C9EE-4123-8E81-1C9E5F7E3F8C}" dt="2024-10-15T16:47:31.249" v="1134" actId="1076"/>
          <ac:picMkLst>
            <pc:docMk/>
            <pc:sldMk cId="2174531823" sldId="1448944281"/>
            <ac:picMk id="237" creationId="{D101CDC8-0770-2338-BB12-649994A7ABA1}"/>
          </ac:picMkLst>
        </pc:picChg>
        <pc:picChg chg="add mod">
          <ac:chgData name="Apreza, Carlos (Mexico City)" userId="07a5b063-44a0-4f66-8f9d-20f5c2bfca9e" providerId="ADAL" clId="{396E22FC-C9EE-4123-8E81-1C9E5F7E3F8C}" dt="2024-10-15T16:47:31.249" v="1134" actId="1076"/>
          <ac:picMkLst>
            <pc:docMk/>
            <pc:sldMk cId="2174531823" sldId="1448944281"/>
            <ac:picMk id="238" creationId="{6E812B5D-0D65-28E2-FCCF-7E90480A7534}"/>
          </ac:picMkLst>
        </pc:picChg>
        <pc:picChg chg="add mod">
          <ac:chgData name="Apreza, Carlos (Mexico City)" userId="07a5b063-44a0-4f66-8f9d-20f5c2bfca9e" providerId="ADAL" clId="{396E22FC-C9EE-4123-8E81-1C9E5F7E3F8C}" dt="2024-10-15T16:47:31.249" v="1134" actId="1076"/>
          <ac:picMkLst>
            <pc:docMk/>
            <pc:sldMk cId="2174531823" sldId="1448944281"/>
            <ac:picMk id="240" creationId="{7CCA8D4C-E582-1AB9-4347-41411D89F91F}"/>
          </ac:picMkLst>
        </pc:picChg>
      </pc:sldChg>
      <pc:sldChg chg="delSp modSp add mod ord">
        <pc:chgData name="Apreza, Carlos (Mexico City)" userId="07a5b063-44a0-4f66-8f9d-20f5c2bfca9e" providerId="ADAL" clId="{396E22FC-C9EE-4123-8E81-1C9E5F7E3F8C}" dt="2024-10-15T16:48:39.054" v="1149" actId="478"/>
        <pc:sldMkLst>
          <pc:docMk/>
          <pc:sldMk cId="4027157062" sldId="1448944282"/>
        </pc:sldMkLst>
        <pc:spChg chg="del mod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184" creationId="{933660B8-3651-F1D2-7F0D-A28EEAF4FE68}"/>
          </ac:spMkLst>
        </pc:spChg>
        <pc:spChg chg="del">
          <ac:chgData name="Apreza, Carlos (Mexico City)" userId="07a5b063-44a0-4f66-8f9d-20f5c2bfca9e" providerId="ADAL" clId="{396E22FC-C9EE-4123-8E81-1C9E5F7E3F8C}" dt="2024-10-15T16:45:13.337" v="937" actId="478"/>
          <ac:spMkLst>
            <pc:docMk/>
            <pc:sldMk cId="4027157062" sldId="1448944282"/>
            <ac:spMk id="186" creationId="{79093986-A296-ADAF-BEA6-E44776C37E49}"/>
          </ac:spMkLst>
        </pc:spChg>
        <pc:spChg chg="del">
          <ac:chgData name="Apreza, Carlos (Mexico City)" userId="07a5b063-44a0-4f66-8f9d-20f5c2bfca9e" providerId="ADAL" clId="{396E22FC-C9EE-4123-8E81-1C9E5F7E3F8C}" dt="2024-10-15T16:45:20.524" v="938" actId="478"/>
          <ac:spMkLst>
            <pc:docMk/>
            <pc:sldMk cId="4027157062" sldId="1448944282"/>
            <ac:spMk id="187" creationId="{FD7B0499-541D-14C8-7C0E-1A40F51FCABF}"/>
          </ac:spMkLst>
        </pc:spChg>
        <pc:spChg chg="del">
          <ac:chgData name="Apreza, Carlos (Mexico City)" userId="07a5b063-44a0-4f66-8f9d-20f5c2bfca9e" providerId="ADAL" clId="{396E22FC-C9EE-4123-8E81-1C9E5F7E3F8C}" dt="2024-10-15T16:45:20.524" v="938" actId="478"/>
          <ac:spMkLst>
            <pc:docMk/>
            <pc:sldMk cId="4027157062" sldId="1448944282"/>
            <ac:spMk id="188" creationId="{1267C670-2937-0A4D-9150-442E11EFB151}"/>
          </ac:spMkLst>
        </pc:spChg>
        <pc:spChg chg="del">
          <ac:chgData name="Apreza, Carlos (Mexico City)" userId="07a5b063-44a0-4f66-8f9d-20f5c2bfca9e" providerId="ADAL" clId="{396E22FC-C9EE-4123-8E81-1C9E5F7E3F8C}" dt="2024-10-15T16:45:13.337" v="937" actId="478"/>
          <ac:spMkLst>
            <pc:docMk/>
            <pc:sldMk cId="4027157062" sldId="1448944282"/>
            <ac:spMk id="189" creationId="{86529FBA-9A8D-A095-4294-2990477392AA}"/>
          </ac:spMkLst>
        </pc:spChg>
        <pc:spChg chg="del">
          <ac:chgData name="Apreza, Carlos (Mexico City)" userId="07a5b063-44a0-4f66-8f9d-20f5c2bfca9e" providerId="ADAL" clId="{396E22FC-C9EE-4123-8E81-1C9E5F7E3F8C}" dt="2024-10-15T16:45:20.524" v="938" actId="478"/>
          <ac:spMkLst>
            <pc:docMk/>
            <pc:sldMk cId="4027157062" sldId="1448944282"/>
            <ac:spMk id="190" creationId="{ACCE5C1E-EB41-4B7E-8A06-7B63BE532BED}"/>
          </ac:spMkLst>
        </pc:spChg>
        <pc:spChg chg="del">
          <ac:chgData name="Apreza, Carlos (Mexico City)" userId="07a5b063-44a0-4f66-8f9d-20f5c2bfca9e" providerId="ADAL" clId="{396E22FC-C9EE-4123-8E81-1C9E5F7E3F8C}" dt="2024-10-15T16:45:20.524" v="938" actId="478"/>
          <ac:spMkLst>
            <pc:docMk/>
            <pc:sldMk cId="4027157062" sldId="1448944282"/>
            <ac:spMk id="191" creationId="{12340FCC-15CF-BE36-0A91-75A744977214}"/>
          </ac:spMkLst>
        </pc:spChg>
        <pc:spChg chg="del">
          <ac:chgData name="Apreza, Carlos (Mexico City)" userId="07a5b063-44a0-4f66-8f9d-20f5c2bfca9e" providerId="ADAL" clId="{396E22FC-C9EE-4123-8E81-1C9E5F7E3F8C}" dt="2024-10-15T16:45:13.337" v="937" actId="478"/>
          <ac:spMkLst>
            <pc:docMk/>
            <pc:sldMk cId="4027157062" sldId="1448944282"/>
            <ac:spMk id="192" creationId="{C4B8A27F-CE71-005E-AB32-3D59263D5052}"/>
          </ac:spMkLst>
        </pc:spChg>
        <pc:spChg chg="del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193" creationId="{A9EEADD3-6338-36C0-B126-DE0D5B24E6AF}"/>
          </ac:spMkLst>
        </pc:spChg>
        <pc:spChg chg="del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194" creationId="{B937C8C1-3DD2-56BC-01D9-238FF9214522}"/>
          </ac:spMkLst>
        </pc:spChg>
        <pc:spChg chg="del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195" creationId="{C35B1160-AC37-4242-A9C8-E134CF821217}"/>
          </ac:spMkLst>
        </pc:spChg>
        <pc:spChg chg="del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196" creationId="{282F969B-9194-C216-A715-BDCA7749A11F}"/>
          </ac:spMkLst>
        </pc:spChg>
        <pc:spChg chg="del mod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197" creationId="{413CBC1A-4AE7-D02C-F468-DC06BEE90481}"/>
          </ac:spMkLst>
        </pc:spChg>
        <pc:spChg chg="del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198" creationId="{F46E7765-A7DB-184A-33FC-27CE5DE97E9A}"/>
          </ac:spMkLst>
        </pc:spChg>
        <pc:spChg chg="del mod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199" creationId="{7C034296-FA18-D12C-F280-A377374CE527}"/>
          </ac:spMkLst>
        </pc:spChg>
        <pc:spChg chg="del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200" creationId="{82413378-2EF7-8179-88DE-161880E7432D}"/>
          </ac:spMkLst>
        </pc:spChg>
        <pc:spChg chg="del">
          <ac:chgData name="Apreza, Carlos (Mexico City)" userId="07a5b063-44a0-4f66-8f9d-20f5c2bfca9e" providerId="ADAL" clId="{396E22FC-C9EE-4123-8E81-1C9E5F7E3F8C}" dt="2024-10-15T16:47:14.108" v="1131" actId="21"/>
          <ac:spMkLst>
            <pc:docMk/>
            <pc:sldMk cId="4027157062" sldId="1448944282"/>
            <ac:spMk id="218" creationId="{028EB6CB-67AB-D915-BEF3-D52800D8694A}"/>
          </ac:spMkLst>
        </pc:spChg>
        <pc:spChg chg="del">
          <ac:chgData name="Apreza, Carlos (Mexico City)" userId="07a5b063-44a0-4f66-8f9d-20f5c2bfca9e" providerId="ADAL" clId="{396E22FC-C9EE-4123-8E81-1C9E5F7E3F8C}" dt="2024-10-15T16:48:37.683" v="1148" actId="478"/>
          <ac:spMkLst>
            <pc:docMk/>
            <pc:sldMk cId="4027157062" sldId="1448944282"/>
            <ac:spMk id="220" creationId="{723FAA2C-F997-3C09-4486-D29203A0FC1A}"/>
          </ac:spMkLst>
        </pc:spChg>
        <pc:spChg chg="del">
          <ac:chgData name="Apreza, Carlos (Mexico City)" userId="07a5b063-44a0-4f66-8f9d-20f5c2bfca9e" providerId="ADAL" clId="{396E22FC-C9EE-4123-8E81-1C9E5F7E3F8C}" dt="2024-10-15T16:48:39.054" v="1149" actId="478"/>
          <ac:spMkLst>
            <pc:docMk/>
            <pc:sldMk cId="4027157062" sldId="1448944282"/>
            <ac:spMk id="221" creationId="{89E261F3-8896-2EAB-6E7E-B57A97115F28}"/>
          </ac:spMkLst>
        </pc:spChg>
        <pc:picChg chg="del mod">
          <ac:chgData name="Apreza, Carlos (Mexico City)" userId="07a5b063-44a0-4f66-8f9d-20f5c2bfca9e" providerId="ADAL" clId="{396E22FC-C9EE-4123-8E81-1C9E5F7E3F8C}" dt="2024-10-15T16:47:14.108" v="1131" actId="21"/>
          <ac:picMkLst>
            <pc:docMk/>
            <pc:sldMk cId="4027157062" sldId="1448944282"/>
            <ac:picMk id="185" creationId="{F9150E1D-9BFF-16DF-4A83-C97E8E774C29}"/>
          </ac:picMkLst>
        </pc:picChg>
        <pc:picChg chg="del">
          <ac:chgData name="Apreza, Carlos (Mexico City)" userId="07a5b063-44a0-4f66-8f9d-20f5c2bfca9e" providerId="ADAL" clId="{396E22FC-C9EE-4123-8E81-1C9E5F7E3F8C}" dt="2024-10-15T16:45:20.524" v="938" actId="478"/>
          <ac:picMkLst>
            <pc:docMk/>
            <pc:sldMk cId="4027157062" sldId="1448944282"/>
            <ac:picMk id="201" creationId="{3E65A465-167E-D048-EAE8-9366156FD11A}"/>
          </ac:picMkLst>
        </pc:picChg>
        <pc:picChg chg="del">
          <ac:chgData name="Apreza, Carlos (Mexico City)" userId="07a5b063-44a0-4f66-8f9d-20f5c2bfca9e" providerId="ADAL" clId="{396E22FC-C9EE-4123-8E81-1C9E5F7E3F8C}" dt="2024-10-15T16:47:14.108" v="1131" actId="21"/>
          <ac:picMkLst>
            <pc:docMk/>
            <pc:sldMk cId="4027157062" sldId="1448944282"/>
            <ac:picMk id="202" creationId="{C2820220-2E4F-A452-A552-031FCA86A194}"/>
          </ac:picMkLst>
        </pc:picChg>
        <pc:picChg chg="del">
          <ac:chgData name="Apreza, Carlos (Mexico City)" userId="07a5b063-44a0-4f66-8f9d-20f5c2bfca9e" providerId="ADAL" clId="{396E22FC-C9EE-4123-8E81-1C9E5F7E3F8C}" dt="2024-10-15T16:45:20.524" v="938" actId="478"/>
          <ac:picMkLst>
            <pc:docMk/>
            <pc:sldMk cId="4027157062" sldId="1448944282"/>
            <ac:picMk id="203" creationId="{9884C58E-6679-07AF-2704-1A1F0DB2F099}"/>
          </ac:picMkLst>
        </pc:picChg>
        <pc:picChg chg="del">
          <ac:chgData name="Apreza, Carlos (Mexico City)" userId="07a5b063-44a0-4f66-8f9d-20f5c2bfca9e" providerId="ADAL" clId="{396E22FC-C9EE-4123-8E81-1C9E5F7E3F8C}" dt="2024-10-15T16:45:13.337" v="937" actId="478"/>
          <ac:picMkLst>
            <pc:docMk/>
            <pc:sldMk cId="4027157062" sldId="1448944282"/>
            <ac:picMk id="204" creationId="{46B61C7A-A4FA-8FBB-82AC-16F08C65AABD}"/>
          </ac:picMkLst>
        </pc:picChg>
        <pc:picChg chg="del">
          <ac:chgData name="Apreza, Carlos (Mexico City)" userId="07a5b063-44a0-4f66-8f9d-20f5c2bfca9e" providerId="ADAL" clId="{396E22FC-C9EE-4123-8E81-1C9E5F7E3F8C}" dt="2024-10-15T16:45:13.337" v="937" actId="478"/>
          <ac:picMkLst>
            <pc:docMk/>
            <pc:sldMk cId="4027157062" sldId="1448944282"/>
            <ac:picMk id="205" creationId="{375653EA-3CE6-DA37-5885-0CC941C52AB2}"/>
          </ac:picMkLst>
        </pc:picChg>
        <pc:picChg chg="del">
          <ac:chgData name="Apreza, Carlos (Mexico City)" userId="07a5b063-44a0-4f66-8f9d-20f5c2bfca9e" providerId="ADAL" clId="{396E22FC-C9EE-4123-8E81-1C9E5F7E3F8C}" dt="2024-10-15T16:45:13.337" v="937" actId="478"/>
          <ac:picMkLst>
            <pc:docMk/>
            <pc:sldMk cId="4027157062" sldId="1448944282"/>
            <ac:picMk id="206" creationId="{631588F5-DDA2-BBF9-8BB0-561E808796C8}"/>
          </ac:picMkLst>
        </pc:picChg>
        <pc:picChg chg="del">
          <ac:chgData name="Apreza, Carlos (Mexico City)" userId="07a5b063-44a0-4f66-8f9d-20f5c2bfca9e" providerId="ADAL" clId="{396E22FC-C9EE-4123-8E81-1C9E5F7E3F8C}" dt="2024-10-15T16:45:20.524" v="938" actId="478"/>
          <ac:picMkLst>
            <pc:docMk/>
            <pc:sldMk cId="4027157062" sldId="1448944282"/>
            <ac:picMk id="207" creationId="{A4969EA8-56E7-5501-C30D-7F4BB67B51B8}"/>
          </ac:picMkLst>
        </pc:picChg>
        <pc:picChg chg="del">
          <ac:chgData name="Apreza, Carlos (Mexico City)" userId="07a5b063-44a0-4f66-8f9d-20f5c2bfca9e" providerId="ADAL" clId="{396E22FC-C9EE-4123-8E81-1C9E5F7E3F8C}" dt="2024-10-15T16:45:20.524" v="938" actId="478"/>
          <ac:picMkLst>
            <pc:docMk/>
            <pc:sldMk cId="4027157062" sldId="1448944282"/>
            <ac:picMk id="208" creationId="{D67EDDBF-3CD4-9EF5-2B88-336D78383492}"/>
          </ac:picMkLst>
        </pc:picChg>
        <pc:picChg chg="del mod">
          <ac:chgData name="Apreza, Carlos (Mexico City)" userId="07a5b063-44a0-4f66-8f9d-20f5c2bfca9e" providerId="ADAL" clId="{396E22FC-C9EE-4123-8E81-1C9E5F7E3F8C}" dt="2024-10-15T16:47:14.108" v="1131" actId="21"/>
          <ac:picMkLst>
            <pc:docMk/>
            <pc:sldMk cId="4027157062" sldId="1448944282"/>
            <ac:picMk id="209" creationId="{69818342-0123-C4C4-856E-62BF9555F51F}"/>
          </ac:picMkLst>
        </pc:picChg>
        <pc:picChg chg="del">
          <ac:chgData name="Apreza, Carlos (Mexico City)" userId="07a5b063-44a0-4f66-8f9d-20f5c2bfca9e" providerId="ADAL" clId="{396E22FC-C9EE-4123-8E81-1C9E5F7E3F8C}" dt="2024-10-15T16:46:48.698" v="1085" actId="478"/>
          <ac:picMkLst>
            <pc:docMk/>
            <pc:sldMk cId="4027157062" sldId="1448944282"/>
            <ac:picMk id="210" creationId="{62193E82-191E-D68D-E6C1-C79ED5ED7770}"/>
          </ac:picMkLst>
        </pc:picChg>
        <pc:picChg chg="del">
          <ac:chgData name="Apreza, Carlos (Mexico City)" userId="07a5b063-44a0-4f66-8f9d-20f5c2bfca9e" providerId="ADAL" clId="{396E22FC-C9EE-4123-8E81-1C9E5F7E3F8C}" dt="2024-10-15T16:46:46.710" v="1084" actId="478"/>
          <ac:picMkLst>
            <pc:docMk/>
            <pc:sldMk cId="4027157062" sldId="1448944282"/>
            <ac:picMk id="211" creationId="{172232A5-535E-3B24-AF2A-AD478B68DDDD}"/>
          </ac:picMkLst>
        </pc:picChg>
        <pc:picChg chg="del">
          <ac:chgData name="Apreza, Carlos (Mexico City)" userId="07a5b063-44a0-4f66-8f9d-20f5c2bfca9e" providerId="ADAL" clId="{396E22FC-C9EE-4123-8E81-1C9E5F7E3F8C}" dt="2024-10-15T16:46:37.865" v="1082" actId="478"/>
          <ac:picMkLst>
            <pc:docMk/>
            <pc:sldMk cId="4027157062" sldId="1448944282"/>
            <ac:picMk id="212" creationId="{2B309AB2-D457-B6A8-9B09-2BCC51928418}"/>
          </ac:picMkLst>
        </pc:picChg>
        <pc:picChg chg="del">
          <ac:chgData name="Apreza, Carlos (Mexico City)" userId="07a5b063-44a0-4f66-8f9d-20f5c2bfca9e" providerId="ADAL" clId="{396E22FC-C9EE-4123-8E81-1C9E5F7E3F8C}" dt="2024-10-15T16:46:38.888" v="1083" actId="478"/>
          <ac:picMkLst>
            <pc:docMk/>
            <pc:sldMk cId="4027157062" sldId="1448944282"/>
            <ac:picMk id="213" creationId="{D1454C75-2716-5B1E-DF0B-D7EE44AF229E}"/>
          </ac:picMkLst>
        </pc:picChg>
        <pc:picChg chg="del">
          <ac:chgData name="Apreza, Carlos (Mexico City)" userId="07a5b063-44a0-4f66-8f9d-20f5c2bfca9e" providerId="ADAL" clId="{396E22FC-C9EE-4123-8E81-1C9E5F7E3F8C}" dt="2024-10-15T16:47:14.108" v="1131" actId="21"/>
          <ac:picMkLst>
            <pc:docMk/>
            <pc:sldMk cId="4027157062" sldId="1448944282"/>
            <ac:picMk id="214" creationId="{71E6DB5A-BA74-78DA-019F-AE90077BB3F4}"/>
          </ac:picMkLst>
        </pc:picChg>
        <pc:picChg chg="del">
          <ac:chgData name="Apreza, Carlos (Mexico City)" userId="07a5b063-44a0-4f66-8f9d-20f5c2bfca9e" providerId="ADAL" clId="{396E22FC-C9EE-4123-8E81-1C9E5F7E3F8C}" dt="2024-10-15T16:47:14.108" v="1131" actId="21"/>
          <ac:picMkLst>
            <pc:docMk/>
            <pc:sldMk cId="4027157062" sldId="1448944282"/>
            <ac:picMk id="215" creationId="{FDA42DF9-4CF9-82A7-810D-07A94AFFF1DF}"/>
          </ac:picMkLst>
        </pc:picChg>
        <pc:picChg chg="del">
          <ac:chgData name="Apreza, Carlos (Mexico City)" userId="07a5b063-44a0-4f66-8f9d-20f5c2bfca9e" providerId="ADAL" clId="{396E22FC-C9EE-4123-8E81-1C9E5F7E3F8C}" dt="2024-10-15T16:47:14.108" v="1131" actId="21"/>
          <ac:picMkLst>
            <pc:docMk/>
            <pc:sldMk cId="4027157062" sldId="1448944282"/>
            <ac:picMk id="216" creationId="{D101CDC8-0770-2338-BB12-649994A7ABA1}"/>
          </ac:picMkLst>
        </pc:picChg>
        <pc:picChg chg="del">
          <ac:chgData name="Apreza, Carlos (Mexico City)" userId="07a5b063-44a0-4f66-8f9d-20f5c2bfca9e" providerId="ADAL" clId="{396E22FC-C9EE-4123-8E81-1C9E5F7E3F8C}" dt="2024-10-15T16:47:14.108" v="1131" actId="21"/>
          <ac:picMkLst>
            <pc:docMk/>
            <pc:sldMk cId="4027157062" sldId="1448944282"/>
            <ac:picMk id="217" creationId="{6E812B5D-0D65-28E2-FCCF-7E90480A7534}"/>
          </ac:picMkLst>
        </pc:picChg>
        <pc:picChg chg="del">
          <ac:chgData name="Apreza, Carlos (Mexico City)" userId="07a5b063-44a0-4f66-8f9d-20f5c2bfca9e" providerId="ADAL" clId="{396E22FC-C9EE-4123-8E81-1C9E5F7E3F8C}" dt="2024-10-15T16:47:14.108" v="1131" actId="21"/>
          <ac:picMkLst>
            <pc:docMk/>
            <pc:sldMk cId="4027157062" sldId="1448944282"/>
            <ac:picMk id="219" creationId="{7CCA8D4C-E582-1AB9-4347-41411D89F91F}"/>
          </ac:picMkLst>
        </pc:picChg>
      </pc:sldChg>
      <pc:sldChg chg="addSp delSp modSp add mod addAnim delAnim modAnim">
        <pc:chgData name="Apreza, Carlos (Mexico City)" userId="07a5b063-44a0-4f66-8f9d-20f5c2bfca9e" providerId="ADAL" clId="{396E22FC-C9EE-4123-8E81-1C9E5F7E3F8C}" dt="2024-10-15T16:55:09.950" v="1301"/>
        <pc:sldMkLst>
          <pc:docMk/>
          <pc:sldMk cId="4280968321" sldId="1448944283"/>
        </pc:sldMkLst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4" creationId="{933660B8-3651-F1D2-7F0D-A28EEAF4FE68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7" creationId="{79093986-A296-ADAF-BEA6-E44776C37E49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8" creationId="{FD7B0499-541D-14C8-7C0E-1A40F51FCABF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0" creationId="{1267C670-2937-0A4D-9150-442E11EFB151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1" creationId="{86529FBA-9A8D-A095-4294-2990477392AA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2" creationId="{ACCE5C1E-EB41-4B7E-8A06-7B63BE532BED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3" creationId="{12340FCC-15CF-BE36-0A91-75A744977214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4" creationId="{C4B8A27F-CE71-005E-AB32-3D59263D5052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5" creationId="{A9EEADD3-6338-36C0-B126-DE0D5B24E6AF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6" creationId="{B937C8C1-3DD2-56BC-01D9-238FF9214522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7" creationId="{C35B1160-AC37-4242-A9C8-E134CF821217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8" creationId="{282F969B-9194-C216-A715-BDCA7749A11F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19" creationId="{413CBC1A-4AE7-D02C-F468-DC06BEE90481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20" creationId="{F46E7765-A7DB-184A-33FC-27CE5DE97E9A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21" creationId="{7C034296-FA18-D12C-F280-A377374CE527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22" creationId="{82413378-2EF7-8179-88DE-161880E7432D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64" creationId="{B937C8C1-3DD2-56BC-01D9-238FF9214522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65" creationId="{C35B1160-AC37-4242-A9C8-E134CF821217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66" creationId="{282F969B-9194-C216-A715-BDCA7749A11F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67" creationId="{413CBC1A-4AE7-D02C-F468-DC06BEE90481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68" creationId="{F46E7765-A7DB-184A-33FC-27CE5DE97E9A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69" creationId="{7C034296-FA18-D12C-F280-A377374CE527}"/>
          </ac:spMkLst>
        </pc:spChg>
        <pc:spChg chg="add del mod">
          <ac:chgData name="Apreza, Carlos (Mexico City)" userId="07a5b063-44a0-4f66-8f9d-20f5c2bfca9e" providerId="ADAL" clId="{396E22FC-C9EE-4123-8E81-1C9E5F7E3F8C}" dt="2024-10-15T16:54:40.321" v="1300" actId="14100"/>
          <ac:spMkLst>
            <pc:docMk/>
            <pc:sldMk cId="4280968321" sldId="1448944283"/>
            <ac:spMk id="70" creationId="{82413378-2EF7-8179-88DE-161880E7432D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73" creationId="{7DAF6FBD-6DE8-0005-98B1-80F401A23096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77" creationId="{B61AF880-8B18-165D-6E22-D7B17D828A0B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80" creationId="{028EB6CB-67AB-D915-BEF3-D52800D8694A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81" creationId="{6E8E8987-F806-4B4A-49F2-5A4CF81BB546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91" creationId="{6BE38586-3C76-487B-F8C1-B2A12EE263B4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92" creationId="{8DED85CF-FBE5-F621-6B0B-9FBDF584ED0D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93" creationId="{77CC1889-3751-83F5-0026-220140C17408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94" creationId="{D2FEFF0D-454C-D297-5574-3E13B2A47511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95" creationId="{FD2A429C-751C-9338-0852-96F33730FACD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28" creationId="{FB6AF379-335D-3BA5-4377-584A2A97F00E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29" creationId="{041EAEAA-3B4B-92E8-C3B8-E03D3C4DFE92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30" creationId="{E0093EFB-A40B-2E8A-D130-9360F2E2A3CA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31" creationId="{F4B46AA6-59D9-32E7-FF68-058A92BDC643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32" creationId="{8BD8C630-92F2-63F3-7E4C-D69216811D20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60" creationId="{9B2936C6-7C4C-D344-43FA-5890CBA41DBF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61" creationId="{8EA5AD03-7860-7094-5669-139B8913A68A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62" creationId="{45D968C2-FD43-7555-6F9B-14AB5F273BDE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80" creationId="{E3650812-08EA-F788-EF3B-4EA2AEFDD7F6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82" creationId="{C97E564D-CE78-EC7A-10A1-57CED678F6E5}"/>
          </ac:spMkLst>
        </pc:spChg>
        <pc:spChg chg="del">
          <ac:chgData name="Apreza, Carlos (Mexico City)" userId="07a5b063-44a0-4f66-8f9d-20f5c2bfca9e" providerId="ADAL" clId="{396E22FC-C9EE-4123-8E81-1C9E5F7E3F8C}" dt="2024-10-15T16:49:15.978" v="1153" actId="478"/>
          <ac:spMkLst>
            <pc:docMk/>
            <pc:sldMk cId="4280968321" sldId="1448944283"/>
            <ac:spMk id="183" creationId="{400C4799-3AB6-6F91-3E9C-86798EA54793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20" creationId="{723FAA2C-F997-3C09-4486-D29203A0FC1A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21" creationId="{89E261F3-8896-2EAB-6E7E-B57A97115F28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23" creationId="{933660B8-3651-F1D2-7F0D-A28EEAF4FE68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25" creationId="{A9EEADD3-6338-36C0-B126-DE0D5B24E6AF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26" creationId="{B937C8C1-3DD2-56BC-01D9-238FF9214522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27" creationId="{C35B1160-AC37-4242-A9C8-E134CF821217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28" creationId="{282F969B-9194-C216-A715-BDCA7749A11F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29" creationId="{413CBC1A-4AE7-D02C-F468-DC06BEE90481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30" creationId="{F46E7765-A7DB-184A-33FC-27CE5DE97E9A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31" creationId="{7C034296-FA18-D12C-F280-A377374CE527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32" creationId="{82413378-2EF7-8179-88DE-161880E7432D}"/>
          </ac:spMkLst>
        </pc:spChg>
        <pc:spChg chg="del mod">
          <ac:chgData name="Apreza, Carlos (Mexico City)" userId="07a5b063-44a0-4f66-8f9d-20f5c2bfca9e" providerId="ADAL" clId="{396E22FC-C9EE-4123-8E81-1C9E5F7E3F8C}" dt="2024-10-15T16:49:13.642" v="1152" actId="21"/>
          <ac:spMkLst>
            <pc:docMk/>
            <pc:sldMk cId="4280968321" sldId="1448944283"/>
            <ac:spMk id="239" creationId="{028EB6CB-67AB-D915-BEF3-D52800D8694A}"/>
          </ac:spMkLst>
        </pc:spChg>
        <pc:spChg chg="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249" creationId="{028EB6CB-67AB-D915-BEF3-D52800D8694A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251" creationId="{723FAA2C-F997-3C09-4486-D29203A0FC1A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252" creationId="{89E261F3-8896-2EAB-6E7E-B57A97115F28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253" creationId="{933660B8-3651-F1D2-7F0D-A28EEAF4FE68}"/>
          </ac:spMkLst>
        </pc:spChg>
        <pc:spChg chg="add mod">
          <ac:chgData name="Apreza, Carlos (Mexico City)" userId="07a5b063-44a0-4f66-8f9d-20f5c2bfca9e" providerId="ADAL" clId="{396E22FC-C9EE-4123-8E81-1C9E5F7E3F8C}" dt="2024-10-15T16:49:16.806" v="1154"/>
          <ac:spMkLst>
            <pc:docMk/>
            <pc:sldMk cId="4280968321" sldId="1448944283"/>
            <ac:spMk id="255" creationId="{A9EEADD3-6338-36C0-B126-DE0D5B24E6AF}"/>
          </ac:spMkLst>
        </pc:spChg>
        <pc:grpChg chg="add del mod">
          <ac:chgData name="Apreza, Carlos (Mexico City)" userId="07a5b063-44a0-4f66-8f9d-20f5c2bfca9e" providerId="ADAL" clId="{396E22FC-C9EE-4123-8E81-1C9E5F7E3F8C}" dt="2024-10-15T16:54:37.447" v="1299" actId="478"/>
          <ac:grpSpMkLst>
            <pc:docMk/>
            <pc:sldMk cId="4280968321" sldId="1448944283"/>
            <ac:grpSpMk id="3" creationId="{FF4E6DAD-A003-E4A4-CCB2-30D6724DFC34}"/>
          </ac:grpSpMkLst>
        </pc:grpChg>
        <pc:grpChg chg="del mod">
          <ac:chgData name="Apreza, Carlos (Mexico City)" userId="07a5b063-44a0-4f66-8f9d-20f5c2bfca9e" providerId="ADAL" clId="{396E22FC-C9EE-4123-8E81-1C9E5F7E3F8C}" dt="2024-10-15T16:49:13.642" v="1152" actId="21"/>
          <ac:grpSpMkLst>
            <pc:docMk/>
            <pc:sldMk cId="4280968321" sldId="1448944283"/>
            <ac:grpSpMk id="222" creationId="{FF4E6DAD-A003-E4A4-CCB2-30D6724DFC34}"/>
          </ac:grpSpMkLst>
        </pc:grp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5" creationId="{F9150E1D-9BFF-16DF-4A83-C97E8E774C29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3" creationId="{3E65A465-167E-D048-EAE8-9366156FD11A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" creationId="{C2820220-2E4F-A452-A552-031FCA86A194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5" creationId="{9884C58E-6679-07AF-2704-1A1F0DB2F099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6" creationId="{46B61C7A-A4FA-8FBB-82AC-16F08C65AABD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7" creationId="{375653EA-3CE6-DA37-5885-0CC941C52AB2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8" creationId="{631588F5-DDA2-BBF9-8BB0-561E808796C8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9" creationId="{A4969EA8-56E7-5501-C30D-7F4BB67B51B8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30" creationId="{D67EDDBF-3CD4-9EF5-2B88-336D78383492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31" creationId="{69818342-0123-C4C4-856E-62BF9555F51F}"/>
          </ac:picMkLst>
        </pc:picChg>
        <pc:picChg chg="add 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71" creationId="{C2820220-2E4F-A452-A552-031FCA86A194}"/>
          </ac:picMkLst>
        </pc:picChg>
        <pc:picChg chg="add 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72" creationId="{69818342-0123-C4C4-856E-62BF9555F51F}"/>
          </ac:picMkLst>
        </pc:picChg>
        <pc:picChg chg="add 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74" creationId="{71E6DB5A-BA74-78DA-019F-AE90077BB3F4}"/>
          </ac:picMkLst>
        </pc:picChg>
        <pc:picChg chg="add 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75" creationId="{FDA42DF9-4CF9-82A7-810D-07A94AFFF1DF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76" creationId="{A3D5687D-FA20-0B5B-38ED-4E9C8916ACB9}"/>
          </ac:picMkLst>
        </pc:picChg>
        <pc:picChg chg="add 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78" creationId="{D101CDC8-0770-2338-BB12-649994A7ABA1}"/>
          </ac:picMkLst>
        </pc:picChg>
        <pc:picChg chg="add 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79" creationId="{6E812B5D-0D65-28E2-FCCF-7E90480A7534}"/>
          </ac:picMkLst>
        </pc:picChg>
        <pc:picChg chg="add 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82" creationId="{7CCA8D4C-E582-1AB9-4347-41411D89F91F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63" creationId="{BE9BDB9A-12BC-1830-A6A5-D98D72ECEB26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64" creationId="{E277A20C-D68D-78C3-8F4A-979B4D8D67CA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65" creationId="{6091A410-EBC1-9178-67B7-D0C7256BB0F2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66" creationId="{DC05B326-04BE-C916-14F5-131BB341B1B1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67" creationId="{E16D2EA9-A6DE-93BD-1F9A-21374DA9B697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68" creationId="{5F6243F6-D814-BBF2-FB98-65CCE0447816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69" creationId="{D526358A-1065-F81D-E957-E1FEF97F6A99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0" creationId="{9EFE3255-1192-C8F6-A63D-2531BC5C13D8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1" creationId="{F770033C-5D18-6D1D-1456-D61A991AB75C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2" creationId="{03898FF5-35DB-10C6-8CA9-9D59FD6D1741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3" creationId="{348CE8AB-5F6C-2330-F66B-CFE2B2C20837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4" creationId="{869BCB80-2239-EF01-B1E2-A4D0E6324DF0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5" creationId="{B305DF3F-BF83-7D5D-20E0-49A307F2D731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6" creationId="{8FC0C408-0D55-2402-E7B5-4F3BE00A7345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7" creationId="{9BA39CE8-9591-357C-8556-991AD00C86FA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8" creationId="{5B28421E-6AF2-12E7-9B6F-4D9F9304BEE3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79" creationId="{873EEC78-7AC6-829D-63BF-B067810ED92A}"/>
          </ac:picMkLst>
        </pc:picChg>
        <pc:picChg chg="del">
          <ac:chgData name="Apreza, Carlos (Mexico City)" userId="07a5b063-44a0-4f66-8f9d-20f5c2bfca9e" providerId="ADAL" clId="{396E22FC-C9EE-4123-8E81-1C9E5F7E3F8C}" dt="2024-10-15T16:49:15.978" v="1153" actId="478"/>
          <ac:picMkLst>
            <pc:docMk/>
            <pc:sldMk cId="4280968321" sldId="1448944283"/>
            <ac:picMk id="181" creationId="{D2E93597-0868-CFB7-26CB-44E441FB4D9C}"/>
          </ac:picMkLst>
        </pc:picChg>
        <pc:picChg chg="del mod">
          <ac:chgData name="Apreza, Carlos (Mexico City)" userId="07a5b063-44a0-4f66-8f9d-20f5c2bfca9e" providerId="ADAL" clId="{396E22FC-C9EE-4123-8E81-1C9E5F7E3F8C}" dt="2024-10-15T16:49:13.642" v="1152" actId="21"/>
          <ac:picMkLst>
            <pc:docMk/>
            <pc:sldMk cId="4280968321" sldId="1448944283"/>
            <ac:picMk id="224" creationId="{F9150E1D-9BFF-16DF-4A83-C97E8E774C29}"/>
          </ac:picMkLst>
        </pc:picChg>
        <pc:picChg chg="del mod">
          <ac:chgData name="Apreza, Carlos (Mexico City)" userId="07a5b063-44a0-4f66-8f9d-20f5c2bfca9e" providerId="ADAL" clId="{396E22FC-C9EE-4123-8E81-1C9E5F7E3F8C}" dt="2024-10-15T16:49:13.642" v="1152" actId="21"/>
          <ac:picMkLst>
            <pc:docMk/>
            <pc:sldMk cId="4280968321" sldId="1448944283"/>
            <ac:picMk id="233" creationId="{C2820220-2E4F-A452-A552-031FCA86A194}"/>
          </ac:picMkLst>
        </pc:picChg>
        <pc:picChg chg="del mod">
          <ac:chgData name="Apreza, Carlos (Mexico City)" userId="07a5b063-44a0-4f66-8f9d-20f5c2bfca9e" providerId="ADAL" clId="{396E22FC-C9EE-4123-8E81-1C9E5F7E3F8C}" dt="2024-10-15T16:49:13.642" v="1152" actId="21"/>
          <ac:picMkLst>
            <pc:docMk/>
            <pc:sldMk cId="4280968321" sldId="1448944283"/>
            <ac:picMk id="234" creationId="{69818342-0123-C4C4-856E-62BF9555F51F}"/>
          </ac:picMkLst>
        </pc:picChg>
        <pc:picChg chg="del mod">
          <ac:chgData name="Apreza, Carlos (Mexico City)" userId="07a5b063-44a0-4f66-8f9d-20f5c2bfca9e" providerId="ADAL" clId="{396E22FC-C9EE-4123-8E81-1C9E5F7E3F8C}" dt="2024-10-15T16:49:13.642" v="1152" actId="21"/>
          <ac:picMkLst>
            <pc:docMk/>
            <pc:sldMk cId="4280968321" sldId="1448944283"/>
            <ac:picMk id="235" creationId="{71E6DB5A-BA74-78DA-019F-AE90077BB3F4}"/>
          </ac:picMkLst>
        </pc:picChg>
        <pc:picChg chg="del mod">
          <ac:chgData name="Apreza, Carlos (Mexico City)" userId="07a5b063-44a0-4f66-8f9d-20f5c2bfca9e" providerId="ADAL" clId="{396E22FC-C9EE-4123-8E81-1C9E5F7E3F8C}" dt="2024-10-15T16:49:13.642" v="1152" actId="21"/>
          <ac:picMkLst>
            <pc:docMk/>
            <pc:sldMk cId="4280968321" sldId="1448944283"/>
            <ac:picMk id="236" creationId="{FDA42DF9-4CF9-82A7-810D-07A94AFFF1DF}"/>
          </ac:picMkLst>
        </pc:picChg>
        <pc:picChg chg="del mod">
          <ac:chgData name="Apreza, Carlos (Mexico City)" userId="07a5b063-44a0-4f66-8f9d-20f5c2bfca9e" providerId="ADAL" clId="{396E22FC-C9EE-4123-8E81-1C9E5F7E3F8C}" dt="2024-10-15T16:49:13.642" v="1152" actId="21"/>
          <ac:picMkLst>
            <pc:docMk/>
            <pc:sldMk cId="4280968321" sldId="1448944283"/>
            <ac:picMk id="237" creationId="{D101CDC8-0770-2338-BB12-649994A7ABA1}"/>
          </ac:picMkLst>
        </pc:picChg>
        <pc:picChg chg="del mod">
          <ac:chgData name="Apreza, Carlos (Mexico City)" userId="07a5b063-44a0-4f66-8f9d-20f5c2bfca9e" providerId="ADAL" clId="{396E22FC-C9EE-4123-8E81-1C9E5F7E3F8C}" dt="2024-10-15T16:49:13.642" v="1152" actId="21"/>
          <ac:picMkLst>
            <pc:docMk/>
            <pc:sldMk cId="4280968321" sldId="1448944283"/>
            <ac:picMk id="238" creationId="{6E812B5D-0D65-28E2-FCCF-7E90480A7534}"/>
          </ac:picMkLst>
        </pc:picChg>
        <pc:picChg chg="del mod">
          <ac:chgData name="Apreza, Carlos (Mexico City)" userId="07a5b063-44a0-4f66-8f9d-20f5c2bfca9e" providerId="ADAL" clId="{396E22FC-C9EE-4123-8E81-1C9E5F7E3F8C}" dt="2024-10-15T16:49:13.642" v="1152" actId="21"/>
          <ac:picMkLst>
            <pc:docMk/>
            <pc:sldMk cId="4280968321" sldId="1448944283"/>
            <ac:picMk id="240" creationId="{7CCA8D4C-E582-1AB9-4347-41411D89F91F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1" creationId="{62193E82-191E-D68D-E6C1-C79ED5ED7770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2" creationId="{172232A5-535E-3B24-AF2A-AD478B68DDDD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3" creationId="{2B309AB2-D457-B6A8-9B09-2BCC51928418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4" creationId="{D1454C75-2716-5B1E-DF0B-D7EE44AF229E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5" creationId="{71E6DB5A-BA74-78DA-019F-AE90077BB3F4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6" creationId="{FDA42DF9-4CF9-82A7-810D-07A94AFFF1DF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7" creationId="{D101CDC8-0770-2338-BB12-649994A7ABA1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48" creationId="{6E812B5D-0D65-28E2-FCCF-7E90480A7534}"/>
          </ac:picMkLst>
        </pc:picChg>
        <pc:picChg chg="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50" creationId="{7CCA8D4C-E582-1AB9-4347-41411D89F91F}"/>
          </ac:picMkLst>
        </pc:picChg>
        <pc:picChg chg="add mod">
          <ac:chgData name="Apreza, Carlos (Mexico City)" userId="07a5b063-44a0-4f66-8f9d-20f5c2bfca9e" providerId="ADAL" clId="{396E22FC-C9EE-4123-8E81-1C9E5F7E3F8C}" dt="2024-10-15T16:49:16.806" v="1154"/>
          <ac:picMkLst>
            <pc:docMk/>
            <pc:sldMk cId="4280968321" sldId="1448944283"/>
            <ac:picMk id="254" creationId="{F9150E1D-9BFF-16DF-4A83-C97E8E774C29}"/>
          </ac:picMkLst>
        </pc:picChg>
      </pc:sldChg>
      <pc:sldChg chg="addSp modSp add mod modTransition modAnim">
        <pc:chgData name="Apreza, Carlos (Mexico City)" userId="07a5b063-44a0-4f66-8f9d-20f5c2bfca9e" providerId="ADAL" clId="{396E22FC-C9EE-4123-8E81-1C9E5F7E3F8C}" dt="2024-10-15T16:55:38.797" v="1302"/>
        <pc:sldMkLst>
          <pc:docMk/>
          <pc:sldMk cId="1103528257" sldId="1448944284"/>
        </pc:sldMkLst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73" creationId="{D7E77653-ABC4-E299-2583-1E4AF3C6A41E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25" creationId="{EA44BDB0-5C1D-0CE1-BFA6-5AD59CFBEC3B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27" creationId="{85562EDC-85F4-CB2A-A4E5-E843D6A57CC4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28" creationId="{F5518745-5598-55B9-F136-8A9E82987C45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29" creationId="{82E8CCC2-299A-50AB-7FB1-BB31754C36DD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0" creationId="{2B86AA62-6D92-AFBF-78D5-3F650DB8A5F0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1" creationId="{C3B51EA1-8D9E-FCAD-D230-C7AD96416037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2" creationId="{27F97125-F330-C045-0409-A0F6B654BE69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3" creationId="{537C1D81-9F6E-7E7A-2856-ADAE0E6C2F63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4" creationId="{8AEA7D5A-2FFE-2876-BD36-5D81F1788704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5" creationId="{8998891F-9FFC-D9CA-1675-6C3053C9A993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6" creationId="{B509D8FE-13F6-ED57-5044-2D72DF6B4BB7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7" creationId="{0B801B0D-3EEB-715F-5E0D-E2E36B06200F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8" creationId="{912BAAA6-D307-D13D-2D1A-87D1D95A4FFF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39" creationId="{D8C58767-4634-7A01-3850-D9F3EF06A084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40" creationId="{0E390D91-0EC7-1527-F891-E4574F8E2711}"/>
          </ac:spMkLst>
        </pc:spChg>
        <pc:spChg chg="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57" creationId="{E740A9F1-0C44-14F4-7A5F-F9B28B0A644A}"/>
          </ac:spMkLst>
        </pc:spChg>
        <pc:spChg chg="add mod">
          <ac:chgData name="Apreza, Carlos (Mexico City)" userId="07a5b063-44a0-4f66-8f9d-20f5c2bfca9e" providerId="ADAL" clId="{396E22FC-C9EE-4123-8E81-1C9E5F7E3F8C}" dt="2024-10-15T16:49:37.475" v="1157" actId="20577"/>
          <ac:spMkLst>
            <pc:docMk/>
            <pc:sldMk cId="1103528257" sldId="1448944284"/>
            <ac:spMk id="259" creationId="{BCDF308E-C398-71B8-05F1-30532B286742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0" creationId="{E56D0CE3-CD44-0CF1-F0DA-2BA323D1E2A0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1" creationId="{C55F64D6-A949-1558-45BE-D6EABAB234E2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3" creationId="{47A0AE3D-E3B7-E31D-C277-C70782D4FD93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4" creationId="{FEA78F9A-A0FE-55F4-B35A-67C9DE5E166D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5" creationId="{43664E2A-392C-A41A-02D5-DA8899590574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6" creationId="{0C85BAD0-0123-40EF-B125-432D8875A7B4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7" creationId="{59E8C8F5-D0EA-F3B0-8A78-16BFFE3795A2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8" creationId="{26DF2553-2F3F-F3CE-E63F-5495B5E561F6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69" creationId="{1558A858-C136-4161-1DB5-F2778B1AAFD2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70" creationId="{B11A7DD0-9EAA-E23D-8680-03A3FC86A2C8}"/>
          </ac:spMkLst>
        </pc:spChg>
        <pc:spChg chg="add mod">
          <ac:chgData name="Apreza, Carlos (Mexico City)" userId="07a5b063-44a0-4f66-8f9d-20f5c2bfca9e" providerId="ADAL" clId="{396E22FC-C9EE-4123-8E81-1C9E5F7E3F8C}" dt="2024-10-15T16:49:32.247" v="1156"/>
          <ac:spMkLst>
            <pc:docMk/>
            <pc:sldMk cId="1103528257" sldId="1448944284"/>
            <ac:spMk id="277" creationId="{2A9D3577-3389-A587-D802-86266F6F2B25}"/>
          </ac:spMkLst>
        </pc:spChg>
        <pc:grpChg chg="add mod">
          <ac:chgData name="Apreza, Carlos (Mexico City)" userId="07a5b063-44a0-4f66-8f9d-20f5c2bfca9e" providerId="ADAL" clId="{396E22FC-C9EE-4123-8E81-1C9E5F7E3F8C}" dt="2024-10-15T16:49:32.247" v="1156"/>
          <ac:grpSpMkLst>
            <pc:docMk/>
            <pc:sldMk cId="1103528257" sldId="1448944284"/>
            <ac:grpSpMk id="224" creationId="{ABEA3879-1269-930E-971B-25F96621CFDB}"/>
          </ac:grpSpMkLst>
        </pc:grp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76" creationId="{77D500D8-8339-2CF5-4A1A-AFA8A49AA7DF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77" creationId="{E2F1C526-4FD9-21E0-B342-65E9E46EBFE9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81" creationId="{5DA8ADD1-898E-5307-175B-A580DC4A6BA0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83" creationId="{6B982517-8259-FE57-893C-073F069FC869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84" creationId="{909D9F39-09D9-E253-E422-82593CC3A780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85" creationId="{EEC182DF-F316-6A17-58EA-C28A8D9CB1EE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86" creationId="{E7D90213-C8A4-D0FF-8783-86DE12DD70AD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87" creationId="{409B3AAD-58EF-34FA-69B7-D495F2971C26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88" creationId="{B8FD0DF7-481E-5F9B-E353-92CA0715BC9C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89" creationId="{4E43BB00-AE20-CC22-A3B0-7D962759C940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90" creationId="{313BDFC4-64F0-B491-0EA8-8F18C26F1156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91" creationId="{AF52834E-F44D-6288-C14B-6C36C312B9F3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92" creationId="{D7A41590-D54B-75B7-0D35-5770FD703276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93" creationId="{03C42CD6-1F46-F43B-A8B4-2E5B5E024034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94" creationId="{E14CCA8D-27DB-CF98-FE71-2751D65AD9F1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95" creationId="{AC6447F7-4330-D568-FE5F-F8BE2A896B8C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26" creationId="{AD21C2F7-374C-A377-7FBC-233F0692EE52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56" creationId="{234B5853-65DD-2275-4610-BD2ADB1C70F9}"/>
          </ac:picMkLst>
        </pc:picChg>
        <pc:picChg chg="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58" creationId="{10F1EB02-1E5A-2A67-4825-7A76ADB550D2}"/>
          </ac:picMkLst>
        </pc:picChg>
        <pc:picChg chg="add 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62" creationId="{7B3B703E-FB23-4D48-59B8-A458B4B8B85C}"/>
          </ac:picMkLst>
        </pc:picChg>
        <pc:picChg chg="add 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71" creationId="{569BD72A-529D-1879-ED0F-285086C6B85B}"/>
          </ac:picMkLst>
        </pc:picChg>
        <pc:picChg chg="add 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72" creationId="{21B9ACD6-6B52-2B7C-16CC-974BB4F70D27}"/>
          </ac:picMkLst>
        </pc:picChg>
        <pc:picChg chg="add 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73" creationId="{5BACCCFB-BBFC-E504-A202-F02DB06F6008}"/>
          </ac:picMkLst>
        </pc:picChg>
        <pc:picChg chg="add 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74" creationId="{6A5A9B22-2C5B-44D9-A5CC-1E32F0FB1BE0}"/>
          </ac:picMkLst>
        </pc:picChg>
        <pc:picChg chg="add 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75" creationId="{62EA2D38-EDE5-79DC-0EA7-F6B36B43C566}"/>
          </ac:picMkLst>
        </pc:picChg>
        <pc:picChg chg="add 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76" creationId="{DC25D31A-BD48-F56C-5E4D-574E9C830CF2}"/>
          </ac:picMkLst>
        </pc:picChg>
        <pc:picChg chg="add mod">
          <ac:chgData name="Apreza, Carlos (Mexico City)" userId="07a5b063-44a0-4f66-8f9d-20f5c2bfca9e" providerId="ADAL" clId="{396E22FC-C9EE-4123-8E81-1C9E5F7E3F8C}" dt="2024-10-15T16:49:32.247" v="1156"/>
          <ac:picMkLst>
            <pc:docMk/>
            <pc:sldMk cId="1103528257" sldId="1448944284"/>
            <ac:picMk id="278" creationId="{D4420007-647B-C539-1AC5-295C6EF6AFE4}"/>
          </ac:picMkLst>
        </pc:picChg>
      </pc:sldChg>
      <pc:sldChg chg="addSp delSp modSp add mod delAnim modAnim">
        <pc:chgData name="Apreza, Carlos (Mexico City)" userId="07a5b063-44a0-4f66-8f9d-20f5c2bfca9e" providerId="ADAL" clId="{396E22FC-C9EE-4123-8E81-1C9E5F7E3F8C}" dt="2024-10-17T19:09:36.065" v="3321" actId="21"/>
        <pc:sldMkLst>
          <pc:docMk/>
          <pc:sldMk cId="1291101668" sldId="1448944285"/>
        </pc:sldMkLst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56" creationId="{56E8739E-91D7-46D3-183E-5074731C63EB}"/>
          </ac:spMkLst>
        </pc:spChg>
        <pc:spChg chg="mod">
          <ac:chgData name="Apreza, Carlos (Mexico City)" userId="07a5b063-44a0-4f66-8f9d-20f5c2bfca9e" providerId="ADAL" clId="{396E22FC-C9EE-4123-8E81-1C9E5F7E3F8C}" dt="2024-10-15T16:50:50.272" v="1199" actId="20577"/>
          <ac:spMkLst>
            <pc:docMk/>
            <pc:sldMk cId="1291101668" sldId="1448944285"/>
            <ac:spMk id="261" creationId="{C55F64D6-A949-1558-45BE-D6EABAB234E2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64" creationId="{E5363A42-8679-83CB-657F-F4CD1F6255F8}"/>
          </ac:spMkLst>
        </pc:spChg>
        <pc:spChg chg="del">
          <ac:chgData name="Apreza, Carlos (Mexico City)" userId="07a5b063-44a0-4f66-8f9d-20f5c2bfca9e" providerId="ADAL" clId="{396E22FC-C9EE-4123-8E81-1C9E5F7E3F8C}" dt="2024-10-15T16:50:38.317" v="1163" actId="478"/>
          <ac:spMkLst>
            <pc:docMk/>
            <pc:sldMk cId="1291101668" sldId="1448944285"/>
            <ac:spMk id="264" creationId="{FEA78F9A-A0FE-55F4-B35A-67C9DE5E166D}"/>
          </ac:spMkLst>
        </pc:spChg>
        <pc:spChg chg="del">
          <ac:chgData name="Apreza, Carlos (Mexico City)" userId="07a5b063-44a0-4f66-8f9d-20f5c2bfca9e" providerId="ADAL" clId="{396E22FC-C9EE-4123-8E81-1C9E5F7E3F8C}" dt="2024-10-15T16:50:38.903" v="1164" actId="478"/>
          <ac:spMkLst>
            <pc:docMk/>
            <pc:sldMk cId="1291101668" sldId="1448944285"/>
            <ac:spMk id="265" creationId="{43664E2A-392C-A41A-02D5-DA8899590574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65" creationId="{71B0722F-87E1-36DB-1947-AFA07CC55798}"/>
          </ac:spMkLst>
        </pc:spChg>
        <pc:spChg chg="del">
          <ac:chgData name="Apreza, Carlos (Mexico City)" userId="07a5b063-44a0-4f66-8f9d-20f5c2bfca9e" providerId="ADAL" clId="{396E22FC-C9EE-4123-8E81-1C9E5F7E3F8C}" dt="2024-10-15T16:50:39.681" v="1165" actId="478"/>
          <ac:spMkLst>
            <pc:docMk/>
            <pc:sldMk cId="1291101668" sldId="1448944285"/>
            <ac:spMk id="266" creationId="{0C85BAD0-0123-40EF-B125-432D8875A7B4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66" creationId="{B5A36FD6-5E81-FE16-46DA-5AE04299F61B}"/>
          </ac:spMkLst>
        </pc:spChg>
        <pc:spChg chg="del">
          <ac:chgData name="Apreza, Carlos (Mexico City)" userId="07a5b063-44a0-4f66-8f9d-20f5c2bfca9e" providerId="ADAL" clId="{396E22FC-C9EE-4123-8E81-1C9E5F7E3F8C}" dt="2024-10-15T16:50:35.457" v="1161" actId="478"/>
          <ac:spMkLst>
            <pc:docMk/>
            <pc:sldMk cId="1291101668" sldId="1448944285"/>
            <ac:spMk id="267" creationId="{59E8C8F5-D0EA-F3B0-8A78-16BFFE3795A2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67" creationId="{91D1603A-0519-DD01-E345-6798E255C730}"/>
          </ac:spMkLst>
        </pc:spChg>
        <pc:spChg chg="mod">
          <ac:chgData name="Apreza, Carlos (Mexico City)" userId="07a5b063-44a0-4f66-8f9d-20f5c2bfca9e" providerId="ADAL" clId="{396E22FC-C9EE-4123-8E81-1C9E5F7E3F8C}" dt="2024-10-15T16:51:51.694" v="1275" actId="20577"/>
          <ac:spMkLst>
            <pc:docMk/>
            <pc:sldMk cId="1291101668" sldId="1448944285"/>
            <ac:spMk id="268" creationId="{26DF2553-2F3F-F3CE-E63F-5495B5E561F6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71" creationId="{1FEFA57D-072A-28A6-E5C6-C349A87659AC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72" creationId="{36F0D007-F393-11CB-690A-F72AF16C2B52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74" creationId="{A83C9B0F-9AE7-B5A2-F95D-058CEA3510B0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75" creationId="{14DD3509-A5BD-D555-61DB-A012E25EB58C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78" creationId="{F25591CD-19D6-3A50-64FD-9CBC467ECDFC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79" creationId="{45B70FC9-AC19-2438-9D88-18AE76BABB55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80" creationId="{10B7DBE9-C4DC-E33A-9318-27F698966E77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81" creationId="{29347810-A0F1-5F99-354A-70989C0DBCB2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82" creationId="{3180E42B-1313-0871-27B9-B1ECB89B44C2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83" creationId="{AEF436BE-E711-80F3-AD00-EC4EA4B96AC7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84" creationId="{9D6CED71-D472-4B51-1A3F-5AD7CC662BF3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299" creationId="{354F1EB3-0E8C-AC42-3A7D-DEB9F6FE8C41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301" creationId="{620278EB-56BC-0A45-6FDB-1C0184B873CC}"/>
          </ac:spMkLst>
        </pc:spChg>
        <pc:spChg chg="add del mod">
          <ac:chgData name="Apreza, Carlos (Mexico City)" userId="07a5b063-44a0-4f66-8f9d-20f5c2bfca9e" providerId="ADAL" clId="{396E22FC-C9EE-4123-8E81-1C9E5F7E3F8C}" dt="2024-10-17T19:09:36.065" v="3321" actId="21"/>
          <ac:spMkLst>
            <pc:docMk/>
            <pc:sldMk cId="1291101668" sldId="1448944285"/>
            <ac:spMk id="302" creationId="{B0630DFA-AA02-E205-6382-0D4CCAA3095C}"/>
          </ac:spMkLst>
        </pc:spChg>
        <pc:picChg chg="del">
          <ac:chgData name="Apreza, Carlos (Mexico City)" userId="07a5b063-44a0-4f66-8f9d-20f5c2bfca9e" providerId="ADAL" clId="{396E22FC-C9EE-4123-8E81-1C9E5F7E3F8C}" dt="2024-10-15T16:51:25.383" v="1231" actId="478"/>
          <ac:picMkLst>
            <pc:docMk/>
            <pc:sldMk cId="1291101668" sldId="1448944285"/>
            <ac:picMk id="93" creationId="{03C42CD6-1F46-F43B-A8B4-2E5B5E024034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93" creationId="{9DD0E73A-5BCD-BBAD-1056-E6608D57EBF3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94" creationId="{D6A218FF-DA5D-6008-F28C-22CD3F4E3E27}"/>
          </ac:picMkLst>
        </pc:picChg>
        <pc:picChg chg="del">
          <ac:chgData name="Apreza, Carlos (Mexico City)" userId="07a5b063-44a0-4f66-8f9d-20f5c2bfca9e" providerId="ADAL" clId="{396E22FC-C9EE-4123-8E81-1C9E5F7E3F8C}" dt="2024-10-15T16:50:58.758" v="1202" actId="478"/>
          <ac:picMkLst>
            <pc:docMk/>
            <pc:sldMk cId="1291101668" sldId="1448944285"/>
            <ac:picMk id="94" creationId="{E14CCA8D-27DB-CF98-FE71-2751D65AD9F1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95" creationId="{93F5ACD4-7866-5626-2D39-E6CEAC9E20F5}"/>
          </ac:picMkLst>
        </pc:picChg>
        <pc:picChg chg="del">
          <ac:chgData name="Apreza, Carlos (Mexico City)" userId="07a5b063-44a0-4f66-8f9d-20f5c2bfca9e" providerId="ADAL" clId="{396E22FC-C9EE-4123-8E81-1C9E5F7E3F8C}" dt="2024-10-15T16:51:33.783" v="1233" actId="478"/>
          <ac:picMkLst>
            <pc:docMk/>
            <pc:sldMk cId="1291101668" sldId="1448944285"/>
            <ac:picMk id="95" creationId="{AC6447F7-4330-D568-FE5F-F8BE2A896B8C}"/>
          </ac:picMkLst>
        </pc:picChg>
        <pc:picChg chg="del">
          <ac:chgData name="Apreza, Carlos (Mexico City)" userId="07a5b063-44a0-4f66-8f9d-20f5c2bfca9e" providerId="ADAL" clId="{396E22FC-C9EE-4123-8E81-1C9E5F7E3F8C}" dt="2024-10-15T16:52:03.501" v="1295" actId="478"/>
          <ac:picMkLst>
            <pc:docMk/>
            <pc:sldMk cId="1291101668" sldId="1448944285"/>
            <ac:picMk id="256" creationId="{234B5853-65DD-2275-4610-BD2ADB1C70F9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62" creationId="{139083F0-1CE8-1750-7FF6-49B7F9A9E1F5}"/>
          </ac:picMkLst>
        </pc:picChg>
        <pc:picChg chg="del">
          <ac:chgData name="Apreza, Carlos (Mexico City)" userId="07a5b063-44a0-4f66-8f9d-20f5c2bfca9e" providerId="ADAL" clId="{396E22FC-C9EE-4123-8E81-1C9E5F7E3F8C}" dt="2024-10-15T16:50:56.119" v="1200" actId="478"/>
          <ac:picMkLst>
            <pc:docMk/>
            <pc:sldMk cId="1291101668" sldId="1448944285"/>
            <ac:picMk id="262" creationId="{7B3B703E-FB23-4D48-59B8-A458B4B8B85C}"/>
          </ac:picMkLst>
        </pc:picChg>
        <pc:picChg chg="del">
          <ac:chgData name="Apreza, Carlos (Mexico City)" userId="07a5b063-44a0-4f66-8f9d-20f5c2bfca9e" providerId="ADAL" clId="{396E22FC-C9EE-4123-8E81-1C9E5F7E3F8C}" dt="2024-10-15T16:51:57.094" v="1277" actId="478"/>
          <ac:picMkLst>
            <pc:docMk/>
            <pc:sldMk cId="1291101668" sldId="1448944285"/>
            <ac:picMk id="271" creationId="{569BD72A-529D-1879-ED0F-285086C6B85B}"/>
          </ac:picMkLst>
        </pc:picChg>
        <pc:picChg chg="del">
          <ac:chgData name="Apreza, Carlos (Mexico City)" userId="07a5b063-44a0-4f66-8f9d-20f5c2bfca9e" providerId="ADAL" clId="{396E22FC-C9EE-4123-8E81-1C9E5F7E3F8C}" dt="2024-10-15T16:50:37.473" v="1162" actId="478"/>
          <ac:picMkLst>
            <pc:docMk/>
            <pc:sldMk cId="1291101668" sldId="1448944285"/>
            <ac:picMk id="272" creationId="{21B9ACD6-6B52-2B7C-16CC-974BB4F70D27}"/>
          </ac:picMkLst>
        </pc:picChg>
        <pc:picChg chg="mod">
          <ac:chgData name="Apreza, Carlos (Mexico City)" userId="07a5b063-44a0-4f66-8f9d-20f5c2bfca9e" providerId="ADAL" clId="{396E22FC-C9EE-4123-8E81-1C9E5F7E3F8C}" dt="2024-10-15T16:51:03.508" v="1230" actId="1035"/>
          <ac:picMkLst>
            <pc:docMk/>
            <pc:sldMk cId="1291101668" sldId="1448944285"/>
            <ac:picMk id="273" creationId="{5BACCCFB-BBFC-E504-A202-F02DB06F6008}"/>
          </ac:picMkLst>
        </pc:picChg>
        <pc:picChg chg="del">
          <ac:chgData name="Apreza, Carlos (Mexico City)" userId="07a5b063-44a0-4f66-8f9d-20f5c2bfca9e" providerId="ADAL" clId="{396E22FC-C9EE-4123-8E81-1C9E5F7E3F8C}" dt="2024-10-15T16:50:56.786" v="1201" actId="478"/>
          <ac:picMkLst>
            <pc:docMk/>
            <pc:sldMk cId="1291101668" sldId="1448944285"/>
            <ac:picMk id="274" creationId="{6A5A9B22-2C5B-44D9-A5CC-1E32F0FB1BE0}"/>
          </ac:picMkLst>
        </pc:picChg>
        <pc:picChg chg="del">
          <ac:chgData name="Apreza, Carlos (Mexico City)" userId="07a5b063-44a0-4f66-8f9d-20f5c2bfca9e" providerId="ADAL" clId="{396E22FC-C9EE-4123-8E81-1C9E5F7E3F8C}" dt="2024-10-15T16:51:31.892" v="1232" actId="478"/>
          <ac:picMkLst>
            <pc:docMk/>
            <pc:sldMk cId="1291101668" sldId="1448944285"/>
            <ac:picMk id="275" creationId="{62EA2D38-EDE5-79DC-0EA7-F6B36B43C566}"/>
          </ac:picMkLst>
        </pc:picChg>
        <pc:picChg chg="mod">
          <ac:chgData name="Apreza, Carlos (Mexico City)" userId="07a5b063-44a0-4f66-8f9d-20f5c2bfca9e" providerId="ADAL" clId="{396E22FC-C9EE-4123-8E81-1C9E5F7E3F8C}" dt="2024-10-15T16:52:01.348" v="1294" actId="1036"/>
          <ac:picMkLst>
            <pc:docMk/>
            <pc:sldMk cId="1291101668" sldId="1448944285"/>
            <ac:picMk id="276" creationId="{DC25D31A-BD48-F56C-5E4D-574E9C830CF2}"/>
          </ac:picMkLst>
        </pc:picChg>
        <pc:picChg chg="del">
          <ac:chgData name="Apreza, Carlos (Mexico City)" userId="07a5b063-44a0-4f66-8f9d-20f5c2bfca9e" providerId="ADAL" clId="{396E22FC-C9EE-4123-8E81-1C9E5F7E3F8C}" dt="2024-10-15T16:51:55.626" v="1276" actId="478"/>
          <ac:picMkLst>
            <pc:docMk/>
            <pc:sldMk cId="1291101668" sldId="1448944285"/>
            <ac:picMk id="278" creationId="{D4420007-647B-C539-1AC5-295C6EF6AFE4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85" creationId="{DA8B2A14-E821-CF66-A75D-CFFDDF8316EB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86" creationId="{0B3B5A36-12EB-8D6F-C206-B57D67815FAB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87" creationId="{A2F3E881-F8F1-8A73-EA56-A097EA1720B1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88" creationId="{DF6AFC1E-D733-31EA-6645-F72266A16190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89" creationId="{02E2ACE9-91A0-E697-D7D8-5A19E0E9081A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0" creationId="{89AB7631-6D15-CCC2-A0CE-6C0A2F7E5443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1" creationId="{E99FAFA2-B684-09C1-AC75-AAD27971D7AC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2" creationId="{B0736F20-EAFE-7FD8-87E7-42897D074353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3" creationId="{8A63DD9C-828E-ED45-9E13-B0AEECB6455A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4" creationId="{24C26A08-1EF2-4617-5536-01CD10252D0B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5" creationId="{10657EBD-B566-AB23-223F-4DCC1D61D345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6" creationId="{9461F4C2-8369-A0D7-7BB6-743DB14FAA18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7" creationId="{09484C92-E2D2-4980-7E8A-D3FBA4A93509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298" creationId="{F6849C20-0C67-ACF7-DB89-9454FF48DF79}"/>
          </ac:picMkLst>
        </pc:picChg>
        <pc:picChg chg="add del mod">
          <ac:chgData name="Apreza, Carlos (Mexico City)" userId="07a5b063-44a0-4f66-8f9d-20f5c2bfca9e" providerId="ADAL" clId="{396E22FC-C9EE-4123-8E81-1C9E5F7E3F8C}" dt="2024-10-17T19:09:36.065" v="3321" actId="21"/>
          <ac:picMkLst>
            <pc:docMk/>
            <pc:sldMk cId="1291101668" sldId="1448944285"/>
            <ac:picMk id="300" creationId="{C6CD19F7-C2C9-EA1C-EADB-7EF72F4A846E}"/>
          </ac:picMkLst>
        </pc:picChg>
      </pc:sldChg>
      <pc:sldChg chg="addSp delSp modSp add del mod ord">
        <pc:chgData name="Apreza, Carlos (Mexico City)" userId="07a5b063-44a0-4f66-8f9d-20f5c2bfca9e" providerId="ADAL" clId="{396E22FC-C9EE-4123-8E81-1C9E5F7E3F8C}" dt="2024-10-15T17:46:24.798" v="1909" actId="47"/>
        <pc:sldMkLst>
          <pc:docMk/>
          <pc:sldMk cId="1327330625" sldId="1448944286"/>
        </pc:sldMkLst>
        <pc:spChg chg="mod">
          <ac:chgData name="Apreza, Carlos (Mexico City)" userId="07a5b063-44a0-4f66-8f9d-20f5c2bfca9e" providerId="ADAL" clId="{396E22FC-C9EE-4123-8E81-1C9E5F7E3F8C}" dt="2024-10-15T17:45:02.666" v="1892" actId="20577"/>
          <ac:spMkLst>
            <pc:docMk/>
            <pc:sldMk cId="1327330625" sldId="1448944286"/>
            <ac:spMk id="2" creationId="{41AC1146-1893-47E4-FAEA-4B748DF9BE81}"/>
          </ac:spMkLst>
        </pc:spChg>
        <pc:spChg chg="add del mod">
          <ac:chgData name="Apreza, Carlos (Mexico City)" userId="07a5b063-44a0-4f66-8f9d-20f5c2bfca9e" providerId="ADAL" clId="{396E22FC-C9EE-4123-8E81-1C9E5F7E3F8C}" dt="2024-10-15T17:45:08.083" v="1895" actId="478"/>
          <ac:spMkLst>
            <pc:docMk/>
            <pc:sldMk cId="1327330625" sldId="1448944286"/>
            <ac:spMk id="5" creationId="{365CEB67-D81C-C3BD-4F3B-C6862740B7A2}"/>
          </ac:spMkLst>
        </pc:spChg>
        <pc:spChg chg="add del mod">
          <ac:chgData name="Apreza, Carlos (Mexico City)" userId="07a5b063-44a0-4f66-8f9d-20f5c2bfca9e" providerId="ADAL" clId="{396E22FC-C9EE-4123-8E81-1C9E5F7E3F8C}" dt="2024-10-15T17:45:09.036" v="1896" actId="478"/>
          <ac:spMkLst>
            <pc:docMk/>
            <pc:sldMk cId="1327330625" sldId="1448944286"/>
            <ac:spMk id="7" creationId="{2A612E9D-0F74-C4F1-E3FC-3947560D5BA8}"/>
          </ac:spMkLst>
        </pc:spChg>
        <pc:spChg chg="del">
          <ac:chgData name="Apreza, Carlos (Mexico City)" userId="07a5b063-44a0-4f66-8f9d-20f5c2bfca9e" providerId="ADAL" clId="{396E22FC-C9EE-4123-8E81-1C9E5F7E3F8C}" dt="2024-10-15T17:45:05.287" v="1893" actId="478"/>
          <ac:spMkLst>
            <pc:docMk/>
            <pc:sldMk cId="1327330625" sldId="1448944286"/>
            <ac:spMk id="10" creationId="{AE5C2917-2B27-297E-05AB-ACE7EBEB184B}"/>
          </ac:spMkLst>
        </pc:spChg>
        <pc:spChg chg="del">
          <ac:chgData name="Apreza, Carlos (Mexico City)" userId="07a5b063-44a0-4f66-8f9d-20f5c2bfca9e" providerId="ADAL" clId="{396E22FC-C9EE-4123-8E81-1C9E5F7E3F8C}" dt="2024-10-15T17:45:06.441" v="1894" actId="478"/>
          <ac:spMkLst>
            <pc:docMk/>
            <pc:sldMk cId="1327330625" sldId="1448944286"/>
            <ac:spMk id="11" creationId="{503C7BFB-09AB-6E50-F5E4-E01E0B69810A}"/>
          </ac:spMkLst>
        </pc:spChg>
      </pc:sldChg>
      <pc:sldChg chg="add del">
        <pc:chgData name="Apreza, Carlos (Mexico City)" userId="07a5b063-44a0-4f66-8f9d-20f5c2bfca9e" providerId="ADAL" clId="{396E22FC-C9EE-4123-8E81-1C9E5F7E3F8C}" dt="2024-10-15T17:24:36.299" v="1770" actId="47"/>
        <pc:sldMkLst>
          <pc:docMk/>
          <pc:sldMk cId="1362937688" sldId="1448944286"/>
        </pc:sldMkLst>
      </pc:sldChg>
      <pc:sldChg chg="addSp modSp add del mod modShow">
        <pc:chgData name="Apreza, Carlos (Mexico City)" userId="07a5b063-44a0-4f66-8f9d-20f5c2bfca9e" providerId="ADAL" clId="{396E22FC-C9EE-4123-8E81-1C9E5F7E3F8C}" dt="2024-10-18T18:22:06.233" v="3940" actId="2696"/>
        <pc:sldMkLst>
          <pc:docMk/>
          <pc:sldMk cId="4168549919" sldId="1448944286"/>
        </pc:sldMkLst>
        <pc:spChg chg="add mod">
          <ac:chgData name="Apreza, Carlos (Mexico City)" userId="07a5b063-44a0-4f66-8f9d-20f5c2bfca9e" providerId="ADAL" clId="{396E22FC-C9EE-4123-8E81-1C9E5F7E3F8C}" dt="2024-10-15T18:19:46.236" v="2368" actId="208"/>
          <ac:spMkLst>
            <pc:docMk/>
            <pc:sldMk cId="4168549919" sldId="1448944286"/>
            <ac:spMk id="4" creationId="{E03E138E-8FD0-5C8D-8329-62715F470E10}"/>
          </ac:spMkLst>
        </pc:spChg>
        <pc:spChg chg="add mod">
          <ac:chgData name="Apreza, Carlos (Mexico City)" userId="07a5b063-44a0-4f66-8f9d-20f5c2bfca9e" providerId="ADAL" clId="{396E22FC-C9EE-4123-8E81-1C9E5F7E3F8C}" dt="2024-10-15T18:19:46.236" v="2368" actId="208"/>
          <ac:spMkLst>
            <pc:docMk/>
            <pc:sldMk cId="4168549919" sldId="1448944286"/>
            <ac:spMk id="6" creationId="{DEAA686B-5E51-4562-4E3B-59B4328CD8A3}"/>
          </ac:spMkLst>
        </pc:spChg>
        <pc:spChg chg="add mod">
          <ac:chgData name="Apreza, Carlos (Mexico City)" userId="07a5b063-44a0-4f66-8f9d-20f5c2bfca9e" providerId="ADAL" clId="{396E22FC-C9EE-4123-8E81-1C9E5F7E3F8C}" dt="2024-10-15T18:19:46.236" v="2368" actId="208"/>
          <ac:spMkLst>
            <pc:docMk/>
            <pc:sldMk cId="4168549919" sldId="1448944286"/>
            <ac:spMk id="8" creationId="{D26FA071-5C22-9164-49C1-1C03D56F9B28}"/>
          </ac:spMkLst>
        </pc:spChg>
        <pc:spChg chg="add mod">
          <ac:chgData name="Apreza, Carlos (Mexico City)" userId="07a5b063-44a0-4f66-8f9d-20f5c2bfca9e" providerId="ADAL" clId="{396E22FC-C9EE-4123-8E81-1C9E5F7E3F8C}" dt="2024-10-15T18:24:17.407" v="2396" actId="1076"/>
          <ac:spMkLst>
            <pc:docMk/>
            <pc:sldMk cId="4168549919" sldId="1448944286"/>
            <ac:spMk id="11" creationId="{5A878A01-A02E-36AB-ECF1-F906A3522658}"/>
          </ac:spMkLst>
        </pc:spChg>
        <pc:spChg chg="add mod">
          <ac:chgData name="Apreza, Carlos (Mexico City)" userId="07a5b063-44a0-4f66-8f9d-20f5c2bfca9e" providerId="ADAL" clId="{396E22FC-C9EE-4123-8E81-1C9E5F7E3F8C}" dt="2024-10-15T18:25:05.440" v="2405" actId="14100"/>
          <ac:spMkLst>
            <pc:docMk/>
            <pc:sldMk cId="4168549919" sldId="1448944286"/>
            <ac:spMk id="13" creationId="{D4313936-2A34-FD15-B848-BEE62DEE5715}"/>
          </ac:spMkLst>
        </pc:spChg>
        <pc:spChg chg="add mod">
          <ac:chgData name="Apreza, Carlos (Mexico City)" userId="07a5b063-44a0-4f66-8f9d-20f5c2bfca9e" providerId="ADAL" clId="{396E22FC-C9EE-4123-8E81-1C9E5F7E3F8C}" dt="2024-10-15T18:24:01.972" v="2394" actId="1076"/>
          <ac:spMkLst>
            <pc:docMk/>
            <pc:sldMk cId="4168549919" sldId="1448944286"/>
            <ac:spMk id="15" creationId="{DB54B0AA-7ECD-96F8-99F2-3DB21A8078BA}"/>
          </ac:spMkLst>
        </pc:spChg>
        <pc:graphicFrameChg chg="mod modGraphic">
          <ac:chgData name="Apreza, Carlos (Mexico City)" userId="07a5b063-44a0-4f66-8f9d-20f5c2bfca9e" providerId="ADAL" clId="{396E22FC-C9EE-4123-8E81-1C9E5F7E3F8C}" dt="2024-10-15T18:22:31.349" v="2376" actId="207"/>
          <ac:graphicFrameMkLst>
            <pc:docMk/>
            <pc:sldMk cId="4168549919" sldId="1448944286"/>
            <ac:graphicFrameMk id="24" creationId="{88647238-6E54-427C-8C0F-9CDBE979C1B8}"/>
          </ac:graphicFrameMkLst>
        </pc:graphicFrameChg>
        <pc:cxnChg chg="add mod">
          <ac:chgData name="Apreza, Carlos (Mexico City)" userId="07a5b063-44a0-4f66-8f9d-20f5c2bfca9e" providerId="ADAL" clId="{396E22FC-C9EE-4123-8E81-1C9E5F7E3F8C}" dt="2024-10-15T18:24:58.902" v="2404" actId="1038"/>
          <ac:cxnSpMkLst>
            <pc:docMk/>
            <pc:sldMk cId="4168549919" sldId="1448944286"/>
            <ac:cxnSpMk id="17" creationId="{40702CD5-91E2-F48E-A60D-7E795E1BE264}"/>
          </ac:cxnSpMkLst>
        </pc:cxnChg>
        <pc:cxnChg chg="add mod">
          <ac:chgData name="Apreza, Carlos (Mexico City)" userId="07a5b063-44a0-4f66-8f9d-20f5c2bfca9e" providerId="ADAL" clId="{396E22FC-C9EE-4123-8E81-1C9E5F7E3F8C}" dt="2024-10-15T18:25:37.276" v="2421" actId="1037"/>
          <ac:cxnSpMkLst>
            <pc:docMk/>
            <pc:sldMk cId="4168549919" sldId="1448944286"/>
            <ac:cxnSpMk id="18" creationId="{1C1F5B60-9F15-D022-7989-46A3C021C9E1}"/>
          </ac:cxnSpMkLst>
        </pc:cxnChg>
        <pc:cxnChg chg="add mod">
          <ac:chgData name="Apreza, Carlos (Mexico City)" userId="07a5b063-44a0-4f66-8f9d-20f5c2bfca9e" providerId="ADAL" clId="{396E22FC-C9EE-4123-8E81-1C9E5F7E3F8C}" dt="2024-10-15T18:25:41.522" v="2424" actId="14100"/>
          <ac:cxnSpMkLst>
            <pc:docMk/>
            <pc:sldMk cId="4168549919" sldId="1448944286"/>
            <ac:cxnSpMk id="19" creationId="{EEE303A1-B20F-509F-557A-91750F51E609}"/>
          </ac:cxnSpMkLst>
        </pc:cxnChg>
      </pc:sldChg>
      <pc:sldChg chg="addSp delSp modSp add mod">
        <pc:chgData name="Apreza, Carlos (Mexico City)" userId="07a5b063-44a0-4f66-8f9d-20f5c2bfca9e" providerId="ADAL" clId="{396E22FC-C9EE-4123-8E81-1C9E5F7E3F8C}" dt="2024-10-22T16:39:40.709" v="4217" actId="14100"/>
        <pc:sldMkLst>
          <pc:docMk/>
          <pc:sldMk cId="2305960071" sldId="1448944287"/>
        </pc:sldMkLst>
        <pc:spChg chg="mod">
          <ac:chgData name="Apreza, Carlos (Mexico City)" userId="07a5b063-44a0-4f66-8f9d-20f5c2bfca9e" providerId="ADAL" clId="{396E22FC-C9EE-4123-8E81-1C9E5F7E3F8C}" dt="2024-10-22T16:37:16.408" v="4119" actId="20577"/>
          <ac:spMkLst>
            <pc:docMk/>
            <pc:sldMk cId="2305960071" sldId="1448944287"/>
            <ac:spMk id="7" creationId="{4699E876-669E-4518-8E87-58F428B0E0EC}"/>
          </ac:spMkLst>
        </pc:spChg>
        <pc:spChg chg="del">
          <ac:chgData name="Apreza, Carlos (Mexico City)" userId="07a5b063-44a0-4f66-8f9d-20f5c2bfca9e" providerId="ADAL" clId="{396E22FC-C9EE-4123-8E81-1C9E5F7E3F8C}" dt="2024-10-15T18:46:45.104" v="2512" actId="478"/>
          <ac:spMkLst>
            <pc:docMk/>
            <pc:sldMk cId="2305960071" sldId="1448944287"/>
            <ac:spMk id="8" creationId="{22A5188C-1514-4725-967E-8F89B9F4AD76}"/>
          </ac:spMkLst>
        </pc:spChg>
        <pc:spChg chg="add del mod">
          <ac:chgData name="Apreza, Carlos (Mexico City)" userId="07a5b063-44a0-4f66-8f9d-20f5c2bfca9e" providerId="ADAL" clId="{396E22FC-C9EE-4123-8E81-1C9E5F7E3F8C}" dt="2024-10-22T16:38:47.184" v="4205" actId="478"/>
          <ac:spMkLst>
            <pc:docMk/>
            <pc:sldMk cId="2305960071" sldId="1448944287"/>
            <ac:spMk id="8" creationId="{3A2C0CB1-3065-55D7-0250-F3685C7AE144}"/>
          </ac:spMkLst>
        </pc:spChg>
        <pc:spChg chg="del mod">
          <ac:chgData name="Apreza, Carlos (Mexico City)" userId="07a5b063-44a0-4f66-8f9d-20f5c2bfca9e" providerId="ADAL" clId="{396E22FC-C9EE-4123-8E81-1C9E5F7E3F8C}" dt="2024-10-22T16:37:19.011" v="4120" actId="478"/>
          <ac:spMkLst>
            <pc:docMk/>
            <pc:sldMk cId="2305960071" sldId="1448944287"/>
            <ac:spMk id="9" creationId="{E995731B-24A4-4059-8732-7B73DEDD81B3}"/>
          </ac:spMkLst>
        </pc:spChg>
        <pc:spChg chg="add mod">
          <ac:chgData name="Apreza, Carlos (Mexico City)" userId="07a5b063-44a0-4f66-8f9d-20f5c2bfca9e" providerId="ADAL" clId="{396E22FC-C9EE-4123-8E81-1C9E5F7E3F8C}" dt="2024-10-22T16:38:34.036" v="4203" actId="20577"/>
          <ac:spMkLst>
            <pc:docMk/>
            <pc:sldMk cId="2305960071" sldId="1448944287"/>
            <ac:spMk id="10" creationId="{2A0AE93A-3DF9-C3A6-C050-7B85AF3FD165}"/>
          </ac:spMkLst>
        </pc:spChg>
        <pc:spChg chg="del">
          <ac:chgData name="Apreza, Carlos (Mexico City)" userId="07a5b063-44a0-4f66-8f9d-20f5c2bfca9e" providerId="ADAL" clId="{396E22FC-C9EE-4123-8E81-1C9E5F7E3F8C}" dt="2024-10-15T18:46:45.104" v="2512" actId="478"/>
          <ac:spMkLst>
            <pc:docMk/>
            <pc:sldMk cId="2305960071" sldId="1448944287"/>
            <ac:spMk id="12" creationId="{BAC7842D-AA34-465E-8D7A-F675D43FE524}"/>
          </ac:spMkLst>
        </pc:spChg>
        <pc:spChg chg="del">
          <ac:chgData name="Apreza, Carlos (Mexico City)" userId="07a5b063-44a0-4f66-8f9d-20f5c2bfca9e" providerId="ADAL" clId="{396E22FC-C9EE-4123-8E81-1C9E5F7E3F8C}" dt="2024-10-15T18:46:45.104" v="2512" actId="478"/>
          <ac:spMkLst>
            <pc:docMk/>
            <pc:sldMk cId="2305960071" sldId="1448944287"/>
            <ac:spMk id="13" creationId="{70D7A220-B856-4A83-A65B-DAF71241D316}"/>
          </ac:spMkLst>
        </pc:spChg>
        <pc:spChg chg="add mod">
          <ac:chgData name="Apreza, Carlos (Mexico City)" userId="07a5b063-44a0-4f66-8f9d-20f5c2bfca9e" providerId="ADAL" clId="{396E22FC-C9EE-4123-8E81-1C9E5F7E3F8C}" dt="2024-10-22T16:39:40.709" v="4217" actId="14100"/>
          <ac:spMkLst>
            <pc:docMk/>
            <pc:sldMk cId="2305960071" sldId="1448944287"/>
            <ac:spMk id="14" creationId="{0B90234D-3CF1-8F14-7E7E-EE3EB0ED93D8}"/>
          </ac:spMkLst>
        </pc:spChg>
        <pc:spChg chg="add mod">
          <ac:chgData name="Apreza, Carlos (Mexico City)" userId="07a5b063-44a0-4f66-8f9d-20f5c2bfca9e" providerId="ADAL" clId="{396E22FC-C9EE-4123-8E81-1C9E5F7E3F8C}" dt="2024-10-22T16:39:31.853" v="4216" actId="1035"/>
          <ac:spMkLst>
            <pc:docMk/>
            <pc:sldMk cId="2305960071" sldId="1448944287"/>
            <ac:spMk id="15" creationId="{47F74640-4B0F-186F-F100-6C25CB9D5991}"/>
          </ac:spMkLst>
        </pc:spChg>
        <pc:graphicFrameChg chg="add mod ord modGraphic">
          <ac:chgData name="Apreza, Carlos (Mexico City)" userId="07a5b063-44a0-4f66-8f9d-20f5c2bfca9e" providerId="ADAL" clId="{396E22FC-C9EE-4123-8E81-1C9E5F7E3F8C}" dt="2024-10-22T16:39:31.853" v="4216" actId="1035"/>
          <ac:graphicFrameMkLst>
            <pc:docMk/>
            <pc:sldMk cId="2305960071" sldId="1448944287"/>
            <ac:graphicFrameMk id="4" creationId="{0429D1F9-C6E3-02DF-637E-0DF9A7972FA9}"/>
          </ac:graphicFrameMkLst>
        </pc:graphicFrameChg>
        <pc:graphicFrameChg chg="add mod">
          <ac:chgData name="Apreza, Carlos (Mexico City)" userId="07a5b063-44a0-4f66-8f9d-20f5c2bfca9e" providerId="ADAL" clId="{396E22FC-C9EE-4123-8E81-1C9E5F7E3F8C}" dt="2024-10-22T16:39:31.853" v="4216" actId="1035"/>
          <ac:graphicFrameMkLst>
            <pc:docMk/>
            <pc:sldMk cId="2305960071" sldId="1448944287"/>
            <ac:graphicFrameMk id="6" creationId="{36188C78-CFC1-F419-DEF0-67E81C4C026A}"/>
          </ac:graphicFrameMkLst>
        </pc:graphicFrameChg>
        <pc:graphicFrameChg chg="del">
          <ac:chgData name="Apreza, Carlos (Mexico City)" userId="07a5b063-44a0-4f66-8f9d-20f5c2bfca9e" providerId="ADAL" clId="{396E22FC-C9EE-4123-8E81-1C9E5F7E3F8C}" dt="2024-10-15T18:46:45.104" v="2512" actId="478"/>
          <ac:graphicFrameMkLst>
            <pc:docMk/>
            <pc:sldMk cId="2305960071" sldId="1448944287"/>
            <ac:graphicFrameMk id="10" creationId="{5FC633A2-FC70-4B60-A4F5-80468AB36579}"/>
          </ac:graphicFrameMkLst>
        </pc:graphicFrameChg>
        <pc:graphicFrameChg chg="del">
          <ac:chgData name="Apreza, Carlos (Mexico City)" userId="07a5b063-44a0-4f66-8f9d-20f5c2bfca9e" providerId="ADAL" clId="{396E22FC-C9EE-4123-8E81-1C9E5F7E3F8C}" dt="2024-10-15T18:46:45.104" v="2512" actId="478"/>
          <ac:graphicFrameMkLst>
            <pc:docMk/>
            <pc:sldMk cId="2305960071" sldId="1448944287"/>
            <ac:graphicFrameMk id="11" creationId="{BA7B737C-D267-4758-A497-0CD628A12037}"/>
          </ac:graphicFrameMkLst>
        </pc:graphicFrameChg>
      </pc:sldChg>
      <pc:sldChg chg="modSp add mod ord">
        <pc:chgData name="Apreza, Carlos (Mexico City)" userId="07a5b063-44a0-4f66-8f9d-20f5c2bfca9e" providerId="ADAL" clId="{396E22FC-C9EE-4123-8E81-1C9E5F7E3F8C}" dt="2024-10-15T19:22:17.157" v="3007" actId="20577"/>
        <pc:sldMkLst>
          <pc:docMk/>
          <pc:sldMk cId="1874616999" sldId="1448944288"/>
        </pc:sldMkLst>
        <pc:spChg chg="mod">
          <ac:chgData name="Apreza, Carlos (Mexico City)" userId="07a5b063-44a0-4f66-8f9d-20f5c2bfca9e" providerId="ADAL" clId="{396E22FC-C9EE-4123-8E81-1C9E5F7E3F8C}" dt="2024-10-15T19:22:17.157" v="3007" actId="20577"/>
          <ac:spMkLst>
            <pc:docMk/>
            <pc:sldMk cId="1874616999" sldId="1448944288"/>
            <ac:spMk id="4" creationId="{17BA2D66-59DA-0C3E-5EDD-CC310C3B3A32}"/>
          </ac:spMkLst>
        </pc:spChg>
      </pc:sldChg>
      <pc:sldChg chg="addSp delSp modSp add del mod ord">
        <pc:chgData name="Apreza, Carlos (Mexico City)" userId="07a5b063-44a0-4f66-8f9d-20f5c2bfca9e" providerId="ADAL" clId="{396E22FC-C9EE-4123-8E81-1C9E5F7E3F8C}" dt="2024-10-17T19:27:32.749" v="3466" actId="47"/>
        <pc:sldMkLst>
          <pc:docMk/>
          <pc:sldMk cId="439132599" sldId="1448944289"/>
        </pc:sldMkLst>
        <pc:spChg chg="add mod">
          <ac:chgData name="Apreza, Carlos (Mexico City)" userId="07a5b063-44a0-4f66-8f9d-20f5c2bfca9e" providerId="ADAL" clId="{396E22FC-C9EE-4123-8E81-1C9E5F7E3F8C}" dt="2024-10-17T16:48:03.831" v="3108" actId="14100"/>
          <ac:spMkLst>
            <pc:docMk/>
            <pc:sldMk cId="439132599" sldId="1448944289"/>
            <ac:spMk id="3" creationId="{51289994-A87A-871C-3367-3B406D0BE3DA}"/>
          </ac:spMkLst>
        </pc:spChg>
        <pc:spChg chg="add del mod">
          <ac:chgData name="Apreza, Carlos (Mexico City)" userId="07a5b063-44a0-4f66-8f9d-20f5c2bfca9e" providerId="ADAL" clId="{396E22FC-C9EE-4123-8E81-1C9E5F7E3F8C}" dt="2024-10-17T16:48:12.234" v="3119" actId="478"/>
          <ac:spMkLst>
            <pc:docMk/>
            <pc:sldMk cId="439132599" sldId="1448944289"/>
            <ac:spMk id="4" creationId="{6D635F6A-0E2A-BDB4-65A7-E0A24C12A409}"/>
          </ac:spMkLst>
        </pc:spChg>
        <pc:spChg chg="add del mod">
          <ac:chgData name="Apreza, Carlos (Mexico City)" userId="07a5b063-44a0-4f66-8f9d-20f5c2bfca9e" providerId="ADAL" clId="{396E22FC-C9EE-4123-8E81-1C9E5F7E3F8C}" dt="2024-10-17T16:47:44.189" v="3106" actId="478"/>
          <ac:spMkLst>
            <pc:docMk/>
            <pc:sldMk cId="439132599" sldId="1448944289"/>
            <ac:spMk id="7" creationId="{16AD40EF-E251-F79A-3709-5F32BAC38293}"/>
          </ac:spMkLst>
        </pc:spChg>
        <pc:spChg chg="add del mod">
          <ac:chgData name="Apreza, Carlos (Mexico City)" userId="07a5b063-44a0-4f66-8f9d-20f5c2bfca9e" providerId="ADAL" clId="{396E22FC-C9EE-4123-8E81-1C9E5F7E3F8C}" dt="2024-10-17T16:47:42.498" v="3105" actId="478"/>
          <ac:spMkLst>
            <pc:docMk/>
            <pc:sldMk cId="439132599" sldId="1448944289"/>
            <ac:spMk id="8" creationId="{BD1970D4-136A-A26D-3CB8-4E2A3BFA631A}"/>
          </ac:spMkLst>
        </pc:spChg>
        <pc:spChg chg="add del mod">
          <ac:chgData name="Apreza, Carlos (Mexico City)" userId="07a5b063-44a0-4f66-8f9d-20f5c2bfca9e" providerId="ADAL" clId="{396E22FC-C9EE-4123-8E81-1C9E5F7E3F8C}" dt="2024-10-17T16:47:42.498" v="3105" actId="478"/>
          <ac:spMkLst>
            <pc:docMk/>
            <pc:sldMk cId="439132599" sldId="1448944289"/>
            <ac:spMk id="10" creationId="{4FBB1D08-3E5A-69D6-AA2E-DEB6C66AA5AF}"/>
          </ac:spMkLst>
        </pc:spChg>
        <pc:spChg chg="add del mod">
          <ac:chgData name="Apreza, Carlos (Mexico City)" userId="07a5b063-44a0-4f66-8f9d-20f5c2bfca9e" providerId="ADAL" clId="{396E22FC-C9EE-4123-8E81-1C9E5F7E3F8C}" dt="2024-10-17T16:47:42.498" v="3105" actId="478"/>
          <ac:spMkLst>
            <pc:docMk/>
            <pc:sldMk cId="439132599" sldId="1448944289"/>
            <ac:spMk id="11" creationId="{8B74A060-4EE4-B90D-C708-F3DA89B8940E}"/>
          </ac:spMkLst>
        </pc:spChg>
        <pc:spChg chg="add del mod">
          <ac:chgData name="Apreza, Carlos (Mexico City)" userId="07a5b063-44a0-4f66-8f9d-20f5c2bfca9e" providerId="ADAL" clId="{396E22FC-C9EE-4123-8E81-1C9E5F7E3F8C}" dt="2024-10-17T16:47:47.117" v="3107" actId="478"/>
          <ac:spMkLst>
            <pc:docMk/>
            <pc:sldMk cId="439132599" sldId="1448944289"/>
            <ac:spMk id="12" creationId="{12EB4B83-5618-79EB-9934-E1C6C3910455}"/>
          </ac:spMkLst>
        </pc:spChg>
        <pc:spChg chg="add mod">
          <ac:chgData name="Apreza, Carlos (Mexico City)" userId="07a5b063-44a0-4f66-8f9d-20f5c2bfca9e" providerId="ADAL" clId="{396E22FC-C9EE-4123-8E81-1C9E5F7E3F8C}" dt="2024-10-17T16:47:20.656" v="3103" actId="1076"/>
          <ac:spMkLst>
            <pc:docMk/>
            <pc:sldMk cId="439132599" sldId="1448944289"/>
            <ac:spMk id="13" creationId="{2EA89DD5-5DFB-2511-32DE-5A0C48B1FF11}"/>
          </ac:spMkLst>
        </pc:spChg>
        <pc:spChg chg="add mod">
          <ac:chgData name="Apreza, Carlos (Mexico City)" userId="07a5b063-44a0-4f66-8f9d-20f5c2bfca9e" providerId="ADAL" clId="{396E22FC-C9EE-4123-8E81-1C9E5F7E3F8C}" dt="2024-10-17T16:47:20.656" v="3103" actId="1076"/>
          <ac:spMkLst>
            <pc:docMk/>
            <pc:sldMk cId="439132599" sldId="1448944289"/>
            <ac:spMk id="14" creationId="{FCD858E4-C08D-42D2-5D28-5C99B9DAA4D2}"/>
          </ac:spMkLst>
        </pc:spChg>
        <pc:spChg chg="add mod">
          <ac:chgData name="Apreza, Carlos (Mexico City)" userId="07a5b063-44a0-4f66-8f9d-20f5c2bfca9e" providerId="ADAL" clId="{396E22FC-C9EE-4123-8E81-1C9E5F7E3F8C}" dt="2024-10-17T16:47:20.656" v="3103" actId="1076"/>
          <ac:spMkLst>
            <pc:docMk/>
            <pc:sldMk cId="439132599" sldId="1448944289"/>
            <ac:spMk id="15" creationId="{C1ACE3DB-46A9-D397-1F8A-8F14D57CA21D}"/>
          </ac:spMkLst>
        </pc:spChg>
        <pc:spChg chg="add del mod">
          <ac:chgData name="Apreza, Carlos (Mexico City)" userId="07a5b063-44a0-4f66-8f9d-20f5c2bfca9e" providerId="ADAL" clId="{396E22FC-C9EE-4123-8E81-1C9E5F7E3F8C}" dt="2024-10-17T16:47:36.527" v="3104" actId="478"/>
          <ac:spMkLst>
            <pc:docMk/>
            <pc:sldMk cId="439132599" sldId="1448944289"/>
            <ac:spMk id="16" creationId="{361EABED-1BE0-3FAA-E2F2-B0E0941689BC}"/>
          </ac:spMkLst>
        </pc:spChg>
        <pc:spChg chg="add del mod">
          <ac:chgData name="Apreza, Carlos (Mexico City)" userId="07a5b063-44a0-4f66-8f9d-20f5c2bfca9e" providerId="ADAL" clId="{396E22FC-C9EE-4123-8E81-1C9E5F7E3F8C}" dt="2024-10-17T16:47:36.527" v="3104" actId="478"/>
          <ac:spMkLst>
            <pc:docMk/>
            <pc:sldMk cId="439132599" sldId="1448944289"/>
            <ac:spMk id="17" creationId="{7A94E78B-8355-5196-7E67-465E105E1688}"/>
          </ac:spMkLst>
        </pc:spChg>
        <pc:spChg chg="add del mod">
          <ac:chgData name="Apreza, Carlos (Mexico City)" userId="07a5b063-44a0-4f66-8f9d-20f5c2bfca9e" providerId="ADAL" clId="{396E22FC-C9EE-4123-8E81-1C9E5F7E3F8C}" dt="2024-10-17T16:47:36.527" v="3104" actId="478"/>
          <ac:spMkLst>
            <pc:docMk/>
            <pc:sldMk cId="439132599" sldId="1448944289"/>
            <ac:spMk id="18" creationId="{C7253902-521E-7723-B9F2-6ADEA217DFBB}"/>
          </ac:spMkLst>
        </pc:spChg>
        <pc:spChg chg="add del mod">
          <ac:chgData name="Apreza, Carlos (Mexico City)" userId="07a5b063-44a0-4f66-8f9d-20f5c2bfca9e" providerId="ADAL" clId="{396E22FC-C9EE-4123-8E81-1C9E5F7E3F8C}" dt="2024-10-17T16:47:36.527" v="3104" actId="478"/>
          <ac:spMkLst>
            <pc:docMk/>
            <pc:sldMk cId="439132599" sldId="1448944289"/>
            <ac:spMk id="19" creationId="{5D87D836-B281-9427-A0C2-D486CE1837CD}"/>
          </ac:spMkLst>
        </pc:spChg>
        <pc:spChg chg="add mod">
          <ac:chgData name="Apreza, Carlos (Mexico City)" userId="07a5b063-44a0-4f66-8f9d-20f5c2bfca9e" providerId="ADAL" clId="{396E22FC-C9EE-4123-8E81-1C9E5F7E3F8C}" dt="2024-10-17T16:47:20.656" v="3103" actId="1076"/>
          <ac:spMkLst>
            <pc:docMk/>
            <pc:sldMk cId="439132599" sldId="1448944289"/>
            <ac:spMk id="20" creationId="{86101C34-BBB8-E7B2-A453-B8145D89F177}"/>
          </ac:spMkLst>
        </pc:spChg>
        <pc:spChg chg="add del mod">
          <ac:chgData name="Apreza, Carlos (Mexico City)" userId="07a5b063-44a0-4f66-8f9d-20f5c2bfca9e" providerId="ADAL" clId="{396E22FC-C9EE-4123-8E81-1C9E5F7E3F8C}" dt="2024-10-17T16:47:36.527" v="3104" actId="478"/>
          <ac:spMkLst>
            <pc:docMk/>
            <pc:sldMk cId="439132599" sldId="1448944289"/>
            <ac:spMk id="21" creationId="{0DB232AF-D522-84A6-9B4D-8EDDBE634D6F}"/>
          </ac:spMkLst>
        </pc:spChg>
        <pc:spChg chg="add mod">
          <ac:chgData name="Apreza, Carlos (Mexico City)" userId="07a5b063-44a0-4f66-8f9d-20f5c2bfca9e" providerId="ADAL" clId="{396E22FC-C9EE-4123-8E81-1C9E5F7E3F8C}" dt="2024-10-17T16:47:20.656" v="3103" actId="1076"/>
          <ac:spMkLst>
            <pc:docMk/>
            <pc:sldMk cId="439132599" sldId="1448944289"/>
            <ac:spMk id="22" creationId="{AFE7C163-C6EA-FDE3-F5B0-4DD5DD6D2EAA}"/>
          </ac:spMkLst>
        </pc:spChg>
        <pc:spChg chg="add mod">
          <ac:chgData name="Apreza, Carlos (Mexico City)" userId="07a5b063-44a0-4f66-8f9d-20f5c2bfca9e" providerId="ADAL" clId="{396E22FC-C9EE-4123-8E81-1C9E5F7E3F8C}" dt="2024-10-17T16:47:20.656" v="3103" actId="1076"/>
          <ac:spMkLst>
            <pc:docMk/>
            <pc:sldMk cId="439132599" sldId="1448944289"/>
            <ac:spMk id="72" creationId="{6BD4D21B-32AC-31E2-3CAC-7866A552885E}"/>
          </ac:spMkLst>
        </pc:spChg>
        <pc:spChg chg="mod">
          <ac:chgData name="Apreza, Carlos (Mexico City)" userId="07a5b063-44a0-4f66-8f9d-20f5c2bfca9e" providerId="ADAL" clId="{396E22FC-C9EE-4123-8E81-1C9E5F7E3F8C}" dt="2024-10-17T16:48:07.083" v="3118" actId="20577"/>
          <ac:spMkLst>
            <pc:docMk/>
            <pc:sldMk cId="439132599" sldId="1448944289"/>
            <ac:spMk id="73" creationId="{7DAF6FBD-6DE8-0005-98B1-80F401A23096}"/>
          </ac:spMkLst>
        </pc:spChg>
        <pc:spChg chg="add mod">
          <ac:chgData name="Apreza, Carlos (Mexico City)" userId="07a5b063-44a0-4f66-8f9d-20f5c2bfca9e" providerId="ADAL" clId="{396E22FC-C9EE-4123-8E81-1C9E5F7E3F8C}" dt="2024-10-17T16:47:20.656" v="3103" actId="1076"/>
          <ac:spMkLst>
            <pc:docMk/>
            <pc:sldMk cId="439132599" sldId="1448944289"/>
            <ac:spMk id="75" creationId="{AA3F2372-F498-6D8F-332A-7529760647E2}"/>
          </ac:spMkLst>
        </pc:spChg>
        <pc:spChg chg="add del mod">
          <ac:chgData name="Apreza, Carlos (Mexico City)" userId="07a5b063-44a0-4f66-8f9d-20f5c2bfca9e" providerId="ADAL" clId="{396E22FC-C9EE-4123-8E81-1C9E5F7E3F8C}" dt="2024-10-17T16:49:53.788" v="3124" actId="478"/>
          <ac:spMkLst>
            <pc:docMk/>
            <pc:sldMk cId="439132599" sldId="1448944289"/>
            <ac:spMk id="78" creationId="{BB385EF8-95F5-EC98-4501-EE92E0FD4E71}"/>
          </ac:spMkLst>
        </pc:spChg>
        <pc:spChg chg="add del mod">
          <ac:chgData name="Apreza, Carlos (Mexico City)" userId="07a5b063-44a0-4f66-8f9d-20f5c2bfca9e" providerId="ADAL" clId="{396E22FC-C9EE-4123-8E81-1C9E5F7E3F8C}" dt="2024-10-17T16:49:53.788" v="3124" actId="478"/>
          <ac:spMkLst>
            <pc:docMk/>
            <pc:sldMk cId="439132599" sldId="1448944289"/>
            <ac:spMk id="80" creationId="{8F2443B5-1B23-9D67-4DA6-136F30885FD3}"/>
          </ac:spMkLst>
        </pc:spChg>
        <pc:spChg chg="mod">
          <ac:chgData name="Apreza, Carlos (Mexico City)" userId="07a5b063-44a0-4f66-8f9d-20f5c2bfca9e" providerId="ADAL" clId="{396E22FC-C9EE-4123-8E81-1C9E5F7E3F8C}" dt="2024-10-17T16:47:01.857" v="3089" actId="20577"/>
          <ac:spMkLst>
            <pc:docMk/>
            <pc:sldMk cId="439132599" sldId="1448944289"/>
            <ac:spMk id="129" creationId="{041EAEAA-3B4B-92E8-C3B8-E03D3C4DFE92}"/>
          </ac:spMkLst>
        </pc:spChg>
        <pc:spChg chg="mod">
          <ac:chgData name="Apreza, Carlos (Mexico City)" userId="07a5b063-44a0-4f66-8f9d-20f5c2bfca9e" providerId="ADAL" clId="{396E22FC-C9EE-4123-8E81-1C9E5F7E3F8C}" dt="2024-10-17T16:47:04.827" v="3093" actId="20577"/>
          <ac:spMkLst>
            <pc:docMk/>
            <pc:sldMk cId="439132599" sldId="1448944289"/>
            <ac:spMk id="130" creationId="{E0093EFB-A40B-2E8A-D130-9360F2E2A3CA}"/>
          </ac:spMkLst>
        </pc:spChg>
        <pc:spChg chg="mod">
          <ac:chgData name="Apreza, Carlos (Mexico City)" userId="07a5b063-44a0-4f66-8f9d-20f5c2bfca9e" providerId="ADAL" clId="{396E22FC-C9EE-4123-8E81-1C9E5F7E3F8C}" dt="2024-10-17T16:47:08.273" v="3097" actId="20577"/>
          <ac:spMkLst>
            <pc:docMk/>
            <pc:sldMk cId="439132599" sldId="1448944289"/>
            <ac:spMk id="131" creationId="{F4B46AA6-59D9-32E7-FF68-058A92BDC643}"/>
          </ac:spMkLst>
        </pc:spChg>
        <pc:spChg chg="mod">
          <ac:chgData name="Apreza, Carlos (Mexico City)" userId="07a5b063-44a0-4f66-8f9d-20f5c2bfca9e" providerId="ADAL" clId="{396E22FC-C9EE-4123-8E81-1C9E5F7E3F8C}" dt="2024-10-17T16:46:55.942" v="3085" actId="20577"/>
          <ac:spMkLst>
            <pc:docMk/>
            <pc:sldMk cId="439132599" sldId="1448944289"/>
            <ac:spMk id="132" creationId="{8BD8C630-92F2-63F3-7E4C-D69216811D20}"/>
          </ac:spMkLst>
        </pc:spChg>
        <pc:spChg chg="mod">
          <ac:chgData name="Apreza, Carlos (Mexico City)" userId="07a5b063-44a0-4f66-8f9d-20f5c2bfca9e" providerId="ADAL" clId="{396E22FC-C9EE-4123-8E81-1C9E5F7E3F8C}" dt="2024-10-17T16:47:10.901" v="3101" actId="20577"/>
          <ac:spMkLst>
            <pc:docMk/>
            <pc:sldMk cId="439132599" sldId="1448944289"/>
            <ac:spMk id="161" creationId="{8EA5AD03-7860-7094-5669-139B8913A68A}"/>
          </ac:spMkLst>
        </pc:spChg>
        <pc:graphicFrameChg chg="add del mod">
          <ac:chgData name="Apreza, Carlos (Mexico City)" userId="07a5b063-44a0-4f66-8f9d-20f5c2bfca9e" providerId="ADAL" clId="{396E22FC-C9EE-4123-8E81-1C9E5F7E3F8C}" dt="2024-10-17T16:50:45.274" v="3127" actId="478"/>
          <ac:graphicFrameMkLst>
            <pc:docMk/>
            <pc:sldMk cId="439132599" sldId="1448944289"/>
            <ac:graphicFrameMk id="83" creationId="{6719EE6E-903B-4902-9F48-A563A864F61E}"/>
          </ac:graphicFrameMkLst>
        </pc:graphicFrameChg>
        <pc:picChg chg="add del mod">
          <ac:chgData name="Apreza, Carlos (Mexico City)" userId="07a5b063-44a0-4f66-8f9d-20f5c2bfca9e" providerId="ADAL" clId="{396E22FC-C9EE-4123-8E81-1C9E5F7E3F8C}" dt="2024-10-17T16:48:12.234" v="3119" actId="478"/>
          <ac:picMkLst>
            <pc:docMk/>
            <pc:sldMk cId="439132599" sldId="1448944289"/>
            <ac:picMk id="5" creationId="{F9A92D63-E02D-6EC9-5B22-F70923D27E69}"/>
          </ac:picMkLst>
        </pc:picChg>
        <pc:picChg chg="add del mod">
          <ac:chgData name="Apreza, Carlos (Mexico City)" userId="07a5b063-44a0-4f66-8f9d-20f5c2bfca9e" providerId="ADAL" clId="{396E22FC-C9EE-4123-8E81-1C9E5F7E3F8C}" dt="2024-10-17T16:47:42.498" v="3105" actId="478"/>
          <ac:picMkLst>
            <pc:docMk/>
            <pc:sldMk cId="439132599" sldId="1448944289"/>
            <ac:picMk id="23" creationId="{734F56E4-F80F-32AB-5DC2-2C02DFC76124}"/>
          </ac:picMkLst>
        </pc:picChg>
        <pc:picChg chg="add mod">
          <ac:chgData name="Apreza, Carlos (Mexico City)" userId="07a5b063-44a0-4f66-8f9d-20f5c2bfca9e" providerId="ADAL" clId="{396E22FC-C9EE-4123-8E81-1C9E5F7E3F8C}" dt="2024-10-17T16:47:20.656" v="3103" actId="1076"/>
          <ac:picMkLst>
            <pc:docMk/>
            <pc:sldMk cId="439132599" sldId="1448944289"/>
            <ac:picMk id="24" creationId="{3382891B-B325-2BCF-AAE0-951B0D639467}"/>
          </ac:picMkLst>
        </pc:picChg>
        <pc:picChg chg="add mod">
          <ac:chgData name="Apreza, Carlos (Mexico City)" userId="07a5b063-44a0-4f66-8f9d-20f5c2bfca9e" providerId="ADAL" clId="{396E22FC-C9EE-4123-8E81-1C9E5F7E3F8C}" dt="2024-10-17T16:47:20.656" v="3103" actId="1076"/>
          <ac:picMkLst>
            <pc:docMk/>
            <pc:sldMk cId="439132599" sldId="1448944289"/>
            <ac:picMk id="25" creationId="{A4547858-6756-D301-FBEA-4AF052CF831D}"/>
          </ac:picMkLst>
        </pc:picChg>
        <pc:picChg chg="add del mod">
          <ac:chgData name="Apreza, Carlos (Mexico City)" userId="07a5b063-44a0-4f66-8f9d-20f5c2bfca9e" providerId="ADAL" clId="{396E22FC-C9EE-4123-8E81-1C9E5F7E3F8C}" dt="2024-10-17T16:47:42.498" v="3105" actId="478"/>
          <ac:picMkLst>
            <pc:docMk/>
            <pc:sldMk cId="439132599" sldId="1448944289"/>
            <ac:picMk id="26" creationId="{E50C074D-60B8-6D56-B255-411D4FA9945E}"/>
          </ac:picMkLst>
        </pc:picChg>
        <pc:picChg chg="add mod">
          <ac:chgData name="Apreza, Carlos (Mexico City)" userId="07a5b063-44a0-4f66-8f9d-20f5c2bfca9e" providerId="ADAL" clId="{396E22FC-C9EE-4123-8E81-1C9E5F7E3F8C}" dt="2024-10-17T16:47:20.656" v="3103" actId="1076"/>
          <ac:picMkLst>
            <pc:docMk/>
            <pc:sldMk cId="439132599" sldId="1448944289"/>
            <ac:picMk id="27" creationId="{443931AE-8E53-C10B-5B09-F71EB09AA4D3}"/>
          </ac:picMkLst>
        </pc:picChg>
        <pc:picChg chg="add del mod">
          <ac:chgData name="Apreza, Carlos (Mexico City)" userId="07a5b063-44a0-4f66-8f9d-20f5c2bfca9e" providerId="ADAL" clId="{396E22FC-C9EE-4123-8E81-1C9E5F7E3F8C}" dt="2024-10-17T16:47:44.189" v="3106" actId="478"/>
          <ac:picMkLst>
            <pc:docMk/>
            <pc:sldMk cId="439132599" sldId="1448944289"/>
            <ac:picMk id="28" creationId="{9B455ECD-3A91-2062-5891-0E9F5E4030B4}"/>
          </ac:picMkLst>
        </pc:picChg>
        <pc:picChg chg="add del mod">
          <ac:chgData name="Apreza, Carlos (Mexico City)" userId="07a5b063-44a0-4f66-8f9d-20f5c2bfca9e" providerId="ADAL" clId="{396E22FC-C9EE-4123-8E81-1C9E5F7E3F8C}" dt="2024-10-17T16:47:42.498" v="3105" actId="478"/>
          <ac:picMkLst>
            <pc:docMk/>
            <pc:sldMk cId="439132599" sldId="1448944289"/>
            <ac:picMk id="29" creationId="{F244A1E4-AC40-6750-FBA1-E76CF69795C4}"/>
          </ac:picMkLst>
        </pc:picChg>
        <pc:picChg chg="add del mod">
          <ac:chgData name="Apreza, Carlos (Mexico City)" userId="07a5b063-44a0-4f66-8f9d-20f5c2bfca9e" providerId="ADAL" clId="{396E22FC-C9EE-4123-8E81-1C9E5F7E3F8C}" dt="2024-10-17T16:47:47.117" v="3107" actId="478"/>
          <ac:picMkLst>
            <pc:docMk/>
            <pc:sldMk cId="439132599" sldId="1448944289"/>
            <ac:picMk id="30" creationId="{2D23D2B2-012F-987E-D1A3-B443B778D929}"/>
          </ac:picMkLst>
        </pc:picChg>
        <pc:picChg chg="add del mod">
          <ac:chgData name="Apreza, Carlos (Mexico City)" userId="07a5b063-44a0-4f66-8f9d-20f5c2bfca9e" providerId="ADAL" clId="{396E22FC-C9EE-4123-8E81-1C9E5F7E3F8C}" dt="2024-10-17T16:47:36.527" v="3104" actId="478"/>
          <ac:picMkLst>
            <pc:docMk/>
            <pc:sldMk cId="439132599" sldId="1448944289"/>
            <ac:picMk id="31" creationId="{8671874B-FC6A-C71B-00F6-710864CE5279}"/>
          </ac:picMkLst>
        </pc:picChg>
        <pc:picChg chg="add del mod">
          <ac:chgData name="Apreza, Carlos (Mexico City)" userId="07a5b063-44a0-4f66-8f9d-20f5c2bfca9e" providerId="ADAL" clId="{396E22FC-C9EE-4123-8E81-1C9E5F7E3F8C}" dt="2024-10-17T16:47:36.527" v="3104" actId="478"/>
          <ac:picMkLst>
            <pc:docMk/>
            <pc:sldMk cId="439132599" sldId="1448944289"/>
            <ac:picMk id="64" creationId="{229B9ED4-EF55-E2EF-AF24-2A327547DA07}"/>
          </ac:picMkLst>
        </pc:picChg>
        <pc:picChg chg="add del mod">
          <ac:chgData name="Apreza, Carlos (Mexico City)" userId="07a5b063-44a0-4f66-8f9d-20f5c2bfca9e" providerId="ADAL" clId="{396E22FC-C9EE-4123-8E81-1C9E5F7E3F8C}" dt="2024-10-17T16:47:36.527" v="3104" actId="478"/>
          <ac:picMkLst>
            <pc:docMk/>
            <pc:sldMk cId="439132599" sldId="1448944289"/>
            <ac:picMk id="65" creationId="{49D8FAF5-AEBD-8399-97B7-77ADC69C8429}"/>
          </ac:picMkLst>
        </pc:picChg>
        <pc:picChg chg="add del mod">
          <ac:chgData name="Apreza, Carlos (Mexico City)" userId="07a5b063-44a0-4f66-8f9d-20f5c2bfca9e" providerId="ADAL" clId="{396E22FC-C9EE-4123-8E81-1C9E5F7E3F8C}" dt="2024-10-17T16:47:36.527" v="3104" actId="478"/>
          <ac:picMkLst>
            <pc:docMk/>
            <pc:sldMk cId="439132599" sldId="1448944289"/>
            <ac:picMk id="66" creationId="{8E9D5648-345D-E9E9-67DC-0ED8ABC5EBC3}"/>
          </ac:picMkLst>
        </pc:picChg>
        <pc:picChg chg="add del mod">
          <ac:chgData name="Apreza, Carlos (Mexico City)" userId="07a5b063-44a0-4f66-8f9d-20f5c2bfca9e" providerId="ADAL" clId="{396E22FC-C9EE-4123-8E81-1C9E5F7E3F8C}" dt="2024-10-17T16:47:36.527" v="3104" actId="478"/>
          <ac:picMkLst>
            <pc:docMk/>
            <pc:sldMk cId="439132599" sldId="1448944289"/>
            <ac:picMk id="67" creationId="{6C576221-5C8A-8904-3145-69C87D7C05BD}"/>
          </ac:picMkLst>
        </pc:picChg>
        <pc:picChg chg="add mod">
          <ac:chgData name="Apreza, Carlos (Mexico City)" userId="07a5b063-44a0-4f66-8f9d-20f5c2bfca9e" providerId="ADAL" clId="{396E22FC-C9EE-4123-8E81-1C9E5F7E3F8C}" dt="2024-10-17T16:47:20.656" v="3103" actId="1076"/>
          <ac:picMkLst>
            <pc:docMk/>
            <pc:sldMk cId="439132599" sldId="1448944289"/>
            <ac:picMk id="68" creationId="{5E3314B8-DDEE-B312-861C-77708C60F56F}"/>
          </ac:picMkLst>
        </pc:picChg>
        <pc:picChg chg="add mod">
          <ac:chgData name="Apreza, Carlos (Mexico City)" userId="07a5b063-44a0-4f66-8f9d-20f5c2bfca9e" providerId="ADAL" clId="{396E22FC-C9EE-4123-8E81-1C9E5F7E3F8C}" dt="2024-10-17T16:47:20.656" v="3103" actId="1076"/>
          <ac:picMkLst>
            <pc:docMk/>
            <pc:sldMk cId="439132599" sldId="1448944289"/>
            <ac:picMk id="69" creationId="{DFE74270-F50E-1AD1-90DD-D04A6F0E6C8A}"/>
          </ac:picMkLst>
        </pc:picChg>
        <pc:picChg chg="add mod">
          <ac:chgData name="Apreza, Carlos (Mexico City)" userId="07a5b063-44a0-4f66-8f9d-20f5c2bfca9e" providerId="ADAL" clId="{396E22FC-C9EE-4123-8E81-1C9E5F7E3F8C}" dt="2024-10-17T16:47:20.656" v="3103" actId="1076"/>
          <ac:picMkLst>
            <pc:docMk/>
            <pc:sldMk cId="439132599" sldId="1448944289"/>
            <ac:picMk id="70" creationId="{5B2517EB-DF56-B1BE-7F8D-0F1A9905D9D2}"/>
          </ac:picMkLst>
        </pc:picChg>
        <pc:picChg chg="add mod">
          <ac:chgData name="Apreza, Carlos (Mexico City)" userId="07a5b063-44a0-4f66-8f9d-20f5c2bfca9e" providerId="ADAL" clId="{396E22FC-C9EE-4123-8E81-1C9E5F7E3F8C}" dt="2024-10-17T16:47:20.656" v="3103" actId="1076"/>
          <ac:picMkLst>
            <pc:docMk/>
            <pc:sldMk cId="439132599" sldId="1448944289"/>
            <ac:picMk id="71" creationId="{BD4BA53B-0D71-50CE-B8C7-EEF2993F5853}"/>
          </ac:picMkLst>
        </pc:picChg>
        <pc:picChg chg="add mod">
          <ac:chgData name="Apreza, Carlos (Mexico City)" userId="07a5b063-44a0-4f66-8f9d-20f5c2bfca9e" providerId="ADAL" clId="{396E22FC-C9EE-4123-8E81-1C9E5F7E3F8C}" dt="2024-10-17T16:47:20.656" v="3103" actId="1076"/>
          <ac:picMkLst>
            <pc:docMk/>
            <pc:sldMk cId="439132599" sldId="1448944289"/>
            <ac:picMk id="74" creationId="{FF7E273F-67F3-5127-0BF7-0056E07CE685}"/>
          </ac:picMkLst>
        </pc:picChg>
        <pc:picChg chg="add del mod">
          <ac:chgData name="Apreza, Carlos (Mexico City)" userId="07a5b063-44a0-4f66-8f9d-20f5c2bfca9e" providerId="ADAL" clId="{396E22FC-C9EE-4123-8E81-1C9E5F7E3F8C}" dt="2024-10-17T16:49:53.788" v="3124" actId="478"/>
          <ac:picMkLst>
            <pc:docMk/>
            <pc:sldMk cId="439132599" sldId="1448944289"/>
            <ac:picMk id="79" creationId="{D796C119-DA07-32F0-7601-3F14F3824595}"/>
          </ac:picMkLst>
        </pc:picChg>
        <pc:picChg chg="add del mod">
          <ac:chgData name="Apreza, Carlos (Mexico City)" userId="07a5b063-44a0-4f66-8f9d-20f5c2bfca9e" providerId="ADAL" clId="{396E22FC-C9EE-4123-8E81-1C9E5F7E3F8C}" dt="2024-10-17T16:49:53.788" v="3124" actId="478"/>
          <ac:picMkLst>
            <pc:docMk/>
            <pc:sldMk cId="439132599" sldId="1448944289"/>
            <ac:picMk id="82" creationId="{08B46FC1-A9F9-10AD-85FF-2D5A5A58BECC}"/>
          </ac:picMkLst>
        </pc:picChg>
      </pc:sldChg>
      <pc:sldChg chg="addSp delSp modSp add del mod">
        <pc:chgData name="Apreza, Carlos (Mexico City)" userId="07a5b063-44a0-4f66-8f9d-20f5c2bfca9e" providerId="ADAL" clId="{396E22FC-C9EE-4123-8E81-1C9E5F7E3F8C}" dt="2024-10-17T19:45:33.300" v="3654" actId="47"/>
        <pc:sldMkLst>
          <pc:docMk/>
          <pc:sldMk cId="3896709327" sldId="1448944290"/>
        </pc:sldMkLst>
        <pc:spChg chg="add del mod">
          <ac:chgData name="Apreza, Carlos (Mexico City)" userId="07a5b063-44a0-4f66-8f9d-20f5c2bfca9e" providerId="ADAL" clId="{396E22FC-C9EE-4123-8E81-1C9E5F7E3F8C}" dt="2024-10-17T16:55:20.959" v="3284" actId="478"/>
          <ac:spMkLst>
            <pc:docMk/>
            <pc:sldMk cId="3896709327" sldId="1448944290"/>
            <ac:spMk id="5" creationId="{7DF306F3-9988-8C89-D05F-193BDDC9455E}"/>
          </ac:spMkLst>
        </pc:spChg>
        <pc:spChg chg="add del mod">
          <ac:chgData name="Apreza, Carlos (Mexico City)" userId="07a5b063-44a0-4f66-8f9d-20f5c2bfca9e" providerId="ADAL" clId="{396E22FC-C9EE-4123-8E81-1C9E5F7E3F8C}" dt="2024-10-17T16:55:22.110" v="3285" actId="478"/>
          <ac:spMkLst>
            <pc:docMk/>
            <pc:sldMk cId="3896709327" sldId="1448944290"/>
            <ac:spMk id="7" creationId="{D02C7856-F8A7-531C-2C97-2F8EB8FAA15D}"/>
          </ac:spMkLst>
        </pc:spChg>
        <pc:spChg chg="add mod">
          <ac:chgData name="Apreza, Carlos (Mexico City)" userId="07a5b063-44a0-4f66-8f9d-20f5c2bfca9e" providerId="ADAL" clId="{396E22FC-C9EE-4123-8E81-1C9E5F7E3F8C}" dt="2024-10-17T16:56:06.994" v="3302" actId="20577"/>
          <ac:spMkLst>
            <pc:docMk/>
            <pc:sldMk cId="3896709327" sldId="1448944290"/>
            <ac:spMk id="8" creationId="{28E17F44-0136-3F06-6FBE-49DC66CBE8B2}"/>
          </ac:spMkLst>
        </pc:spChg>
        <pc:spChg chg="mod ord">
          <ac:chgData name="Apreza, Carlos (Mexico City)" userId="07a5b063-44a0-4f66-8f9d-20f5c2bfca9e" providerId="ADAL" clId="{396E22FC-C9EE-4123-8E81-1C9E5F7E3F8C}" dt="2024-10-17T16:55:30.393" v="3287" actId="1076"/>
          <ac:spMkLst>
            <pc:docMk/>
            <pc:sldMk cId="3896709327" sldId="1448944290"/>
            <ac:spMk id="13" creationId="{2EA89DD5-5DFB-2511-32DE-5A0C48B1FF11}"/>
          </ac:spMkLst>
        </pc:spChg>
        <pc:spChg chg="mod ord">
          <ac:chgData name="Apreza, Carlos (Mexico City)" userId="07a5b063-44a0-4f66-8f9d-20f5c2bfca9e" providerId="ADAL" clId="{396E22FC-C9EE-4123-8E81-1C9E5F7E3F8C}" dt="2024-10-17T16:55:30.393" v="3287" actId="1076"/>
          <ac:spMkLst>
            <pc:docMk/>
            <pc:sldMk cId="3896709327" sldId="1448944290"/>
            <ac:spMk id="14" creationId="{FCD858E4-C08D-42D2-5D28-5C99B9DAA4D2}"/>
          </ac:spMkLst>
        </pc:spChg>
        <pc:spChg chg="mod ord">
          <ac:chgData name="Apreza, Carlos (Mexico City)" userId="07a5b063-44a0-4f66-8f9d-20f5c2bfca9e" providerId="ADAL" clId="{396E22FC-C9EE-4123-8E81-1C9E5F7E3F8C}" dt="2024-10-17T16:55:30.393" v="3287" actId="1076"/>
          <ac:spMkLst>
            <pc:docMk/>
            <pc:sldMk cId="3896709327" sldId="1448944290"/>
            <ac:spMk id="15" creationId="{C1ACE3DB-46A9-D397-1F8A-8F14D57CA21D}"/>
          </ac:spMkLst>
        </pc:spChg>
        <pc:spChg chg="mod ord">
          <ac:chgData name="Apreza, Carlos (Mexico City)" userId="07a5b063-44a0-4f66-8f9d-20f5c2bfca9e" providerId="ADAL" clId="{396E22FC-C9EE-4123-8E81-1C9E5F7E3F8C}" dt="2024-10-17T16:55:30.393" v="3287" actId="1076"/>
          <ac:spMkLst>
            <pc:docMk/>
            <pc:sldMk cId="3896709327" sldId="1448944290"/>
            <ac:spMk id="20" creationId="{86101C34-BBB8-E7B2-A453-B8145D89F177}"/>
          </ac:spMkLst>
        </pc:spChg>
        <pc:spChg chg="del">
          <ac:chgData name="Apreza, Carlos (Mexico City)" userId="07a5b063-44a0-4f66-8f9d-20f5c2bfca9e" providerId="ADAL" clId="{396E22FC-C9EE-4123-8E81-1C9E5F7E3F8C}" dt="2024-10-17T16:55:19.505" v="3283" actId="478"/>
          <ac:spMkLst>
            <pc:docMk/>
            <pc:sldMk cId="3896709327" sldId="1448944290"/>
            <ac:spMk id="72" creationId="{6BD4D21B-32AC-31E2-3CAC-7866A552885E}"/>
          </ac:spMkLst>
        </pc:spChg>
        <pc:spChg chg="del">
          <ac:chgData name="Apreza, Carlos (Mexico City)" userId="07a5b063-44a0-4f66-8f9d-20f5c2bfca9e" providerId="ADAL" clId="{396E22FC-C9EE-4123-8E81-1C9E5F7E3F8C}" dt="2024-10-17T16:55:23.668" v="3286" actId="478"/>
          <ac:spMkLst>
            <pc:docMk/>
            <pc:sldMk cId="3896709327" sldId="1448944290"/>
            <ac:spMk id="75" creationId="{AA3F2372-F498-6D8F-332A-7529760647E2}"/>
          </ac:spMkLst>
        </pc:spChg>
        <pc:graphicFrameChg chg="add mod modGraphic">
          <ac:chgData name="Apreza, Carlos (Mexico City)" userId="07a5b063-44a0-4f66-8f9d-20f5c2bfca9e" providerId="ADAL" clId="{396E22FC-C9EE-4123-8E81-1C9E5F7E3F8C}" dt="2024-10-17T16:55:51.916" v="3292" actId="1076"/>
          <ac:graphicFrameMkLst>
            <pc:docMk/>
            <pc:sldMk cId="3896709327" sldId="1448944290"/>
            <ac:graphicFrameMk id="4" creationId="{B03109E7-9746-53C7-6283-22A2D857334D}"/>
          </ac:graphicFrameMkLst>
        </pc:graphicFrameChg>
        <pc:picChg chg="mod ord">
          <ac:chgData name="Apreza, Carlos (Mexico City)" userId="07a5b063-44a0-4f66-8f9d-20f5c2bfca9e" providerId="ADAL" clId="{396E22FC-C9EE-4123-8E81-1C9E5F7E3F8C}" dt="2024-10-17T16:55:30.393" v="3287" actId="1076"/>
          <ac:picMkLst>
            <pc:docMk/>
            <pc:sldMk cId="3896709327" sldId="1448944290"/>
            <ac:picMk id="24" creationId="{3382891B-B325-2BCF-AAE0-951B0D639467}"/>
          </ac:picMkLst>
        </pc:picChg>
        <pc:picChg chg="mod ord">
          <ac:chgData name="Apreza, Carlos (Mexico City)" userId="07a5b063-44a0-4f66-8f9d-20f5c2bfca9e" providerId="ADAL" clId="{396E22FC-C9EE-4123-8E81-1C9E5F7E3F8C}" dt="2024-10-17T16:55:30.393" v="3287" actId="1076"/>
          <ac:picMkLst>
            <pc:docMk/>
            <pc:sldMk cId="3896709327" sldId="1448944290"/>
            <ac:picMk id="25" creationId="{A4547858-6756-D301-FBEA-4AF052CF831D}"/>
          </ac:picMkLst>
        </pc:picChg>
        <pc:picChg chg="mod ord">
          <ac:chgData name="Apreza, Carlos (Mexico City)" userId="07a5b063-44a0-4f66-8f9d-20f5c2bfca9e" providerId="ADAL" clId="{396E22FC-C9EE-4123-8E81-1C9E5F7E3F8C}" dt="2024-10-17T16:55:30.393" v="3287" actId="1076"/>
          <ac:picMkLst>
            <pc:docMk/>
            <pc:sldMk cId="3896709327" sldId="1448944290"/>
            <ac:picMk id="27" creationId="{443931AE-8E53-C10B-5B09-F71EB09AA4D3}"/>
          </ac:picMkLst>
        </pc:picChg>
        <pc:picChg chg="del">
          <ac:chgData name="Apreza, Carlos (Mexico City)" userId="07a5b063-44a0-4f66-8f9d-20f5c2bfca9e" providerId="ADAL" clId="{396E22FC-C9EE-4123-8E81-1C9E5F7E3F8C}" dt="2024-10-17T16:55:19.505" v="3283" actId="478"/>
          <ac:picMkLst>
            <pc:docMk/>
            <pc:sldMk cId="3896709327" sldId="1448944290"/>
            <ac:picMk id="68" creationId="{5E3314B8-DDEE-B312-861C-77708C60F56F}"/>
          </ac:picMkLst>
        </pc:picChg>
        <pc:picChg chg="del">
          <ac:chgData name="Apreza, Carlos (Mexico City)" userId="07a5b063-44a0-4f66-8f9d-20f5c2bfca9e" providerId="ADAL" clId="{396E22FC-C9EE-4123-8E81-1C9E5F7E3F8C}" dt="2024-10-17T16:55:19.505" v="3283" actId="478"/>
          <ac:picMkLst>
            <pc:docMk/>
            <pc:sldMk cId="3896709327" sldId="1448944290"/>
            <ac:picMk id="69" creationId="{DFE74270-F50E-1AD1-90DD-D04A6F0E6C8A}"/>
          </ac:picMkLst>
        </pc:picChg>
        <pc:picChg chg="del">
          <ac:chgData name="Apreza, Carlos (Mexico City)" userId="07a5b063-44a0-4f66-8f9d-20f5c2bfca9e" providerId="ADAL" clId="{396E22FC-C9EE-4123-8E81-1C9E5F7E3F8C}" dt="2024-10-17T16:55:19.505" v="3283" actId="478"/>
          <ac:picMkLst>
            <pc:docMk/>
            <pc:sldMk cId="3896709327" sldId="1448944290"/>
            <ac:picMk id="70" creationId="{5B2517EB-DF56-B1BE-7F8D-0F1A9905D9D2}"/>
          </ac:picMkLst>
        </pc:picChg>
        <pc:picChg chg="del">
          <ac:chgData name="Apreza, Carlos (Mexico City)" userId="07a5b063-44a0-4f66-8f9d-20f5c2bfca9e" providerId="ADAL" clId="{396E22FC-C9EE-4123-8E81-1C9E5F7E3F8C}" dt="2024-10-17T16:55:19.505" v="3283" actId="478"/>
          <ac:picMkLst>
            <pc:docMk/>
            <pc:sldMk cId="3896709327" sldId="1448944290"/>
            <ac:picMk id="71" creationId="{BD4BA53B-0D71-50CE-B8C7-EEF2993F5853}"/>
          </ac:picMkLst>
        </pc:picChg>
        <pc:picChg chg="mod ord">
          <ac:chgData name="Apreza, Carlos (Mexico City)" userId="07a5b063-44a0-4f66-8f9d-20f5c2bfca9e" providerId="ADAL" clId="{396E22FC-C9EE-4123-8E81-1C9E5F7E3F8C}" dt="2024-10-17T16:55:30.393" v="3287" actId="1076"/>
          <ac:picMkLst>
            <pc:docMk/>
            <pc:sldMk cId="3896709327" sldId="1448944290"/>
            <ac:picMk id="74" creationId="{FF7E273F-67F3-5127-0BF7-0056E07CE685}"/>
          </ac:picMkLst>
        </pc:picChg>
      </pc:sldChg>
      <pc:sldChg chg="addSp modSp add del mod">
        <pc:chgData name="Apreza, Carlos (Mexico City)" userId="07a5b063-44a0-4f66-8f9d-20f5c2bfca9e" providerId="ADAL" clId="{396E22FC-C9EE-4123-8E81-1C9E5F7E3F8C}" dt="2024-10-17T19:45:39.924" v="3655" actId="47"/>
        <pc:sldMkLst>
          <pc:docMk/>
          <pc:sldMk cId="2160407287" sldId="1448944291"/>
        </pc:sldMkLst>
        <pc:spChg chg="add mod">
          <ac:chgData name="Apreza, Carlos (Mexico City)" userId="07a5b063-44a0-4f66-8f9d-20f5c2bfca9e" providerId="ADAL" clId="{396E22FC-C9EE-4123-8E81-1C9E5F7E3F8C}" dt="2024-10-17T16:57:44.338" v="3308" actId="1076"/>
          <ac:spMkLst>
            <pc:docMk/>
            <pc:sldMk cId="2160407287" sldId="1448944291"/>
            <ac:spMk id="5" creationId="{FD935F58-C537-E6DF-0E9E-1245312D719E}"/>
          </ac:spMkLst>
        </pc:spChg>
        <pc:spChg chg="mod">
          <ac:chgData name="Apreza, Carlos (Mexico City)" userId="07a5b063-44a0-4f66-8f9d-20f5c2bfca9e" providerId="ADAL" clId="{396E22FC-C9EE-4123-8E81-1C9E5F7E3F8C}" dt="2024-10-17T16:56:35.877" v="3304" actId="1076"/>
          <ac:spMkLst>
            <pc:docMk/>
            <pc:sldMk cId="2160407287" sldId="1448944291"/>
            <ac:spMk id="13" creationId="{2EA89DD5-5DFB-2511-32DE-5A0C48B1FF11}"/>
          </ac:spMkLst>
        </pc:spChg>
        <pc:picChg chg="mod">
          <ac:chgData name="Apreza, Carlos (Mexico City)" userId="07a5b063-44a0-4f66-8f9d-20f5c2bfca9e" providerId="ADAL" clId="{396E22FC-C9EE-4123-8E81-1C9E5F7E3F8C}" dt="2024-10-17T16:56:39.268" v="3305" actId="1076"/>
          <ac:picMkLst>
            <pc:docMk/>
            <pc:sldMk cId="2160407287" sldId="1448944291"/>
            <ac:picMk id="25" creationId="{A4547858-6756-D301-FBEA-4AF052CF831D}"/>
          </ac:picMkLst>
        </pc:picChg>
      </pc:sldChg>
      <pc:sldChg chg="delSp add mod modTransition">
        <pc:chgData name="Apreza, Carlos (Mexico City)" userId="07a5b063-44a0-4f66-8f9d-20f5c2bfca9e" providerId="ADAL" clId="{396E22FC-C9EE-4123-8E81-1C9E5F7E3F8C}" dt="2024-10-17T19:08:20.927" v="3311"/>
        <pc:sldMkLst>
          <pc:docMk/>
          <pc:sldMk cId="3952982121" sldId="1448944292"/>
        </pc:sldMkLst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64" creationId="{B937C8C1-3DD2-56BC-01D9-238FF9214522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65" creationId="{C35B1160-AC37-4242-A9C8-E134CF821217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66" creationId="{282F969B-9194-C216-A715-BDCA7749A11F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67" creationId="{413CBC1A-4AE7-D02C-F468-DC06BEE90481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68" creationId="{F46E7765-A7DB-184A-33FC-27CE5DE97E9A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69" creationId="{7C034296-FA18-D12C-F280-A377374CE527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70" creationId="{82413378-2EF7-8179-88DE-161880E7432D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80" creationId="{028EB6CB-67AB-D915-BEF3-D52800D8694A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51" creationId="{723FAA2C-F997-3C09-4486-D29203A0FC1A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52" creationId="{89E261F3-8896-2EAB-6E7E-B57A97115F28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53" creationId="{933660B8-3651-F1D2-7F0D-A28EEAF4FE68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55" creationId="{A9EEADD3-6338-36C0-B126-DE0D5B24E6AF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59" creationId="{BCDF308E-C398-71B8-05F1-30532B286742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60" creationId="{E56D0CE3-CD44-0CF1-F0DA-2BA323D1E2A0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61" creationId="{C55F64D6-A949-1558-45BE-D6EABAB234E2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63" creationId="{47A0AE3D-E3B7-E31D-C277-C70782D4FD93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68" creationId="{26DF2553-2F3F-F3CE-E63F-5495B5E561F6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69" creationId="{1558A858-C136-4161-1DB5-F2778B1AAFD2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70" creationId="{B11A7DD0-9EAA-E23D-8680-03A3FC86A2C8}"/>
          </ac:spMkLst>
        </pc:spChg>
        <pc:spChg chg="del">
          <ac:chgData name="Apreza, Carlos (Mexico City)" userId="07a5b063-44a0-4f66-8f9d-20f5c2bfca9e" providerId="ADAL" clId="{396E22FC-C9EE-4123-8E81-1C9E5F7E3F8C}" dt="2024-10-17T19:08:17.379" v="3310" actId="478"/>
          <ac:spMkLst>
            <pc:docMk/>
            <pc:sldMk cId="3952982121" sldId="1448944292"/>
            <ac:spMk id="277" creationId="{2A9D3577-3389-A587-D802-86266F6F2B25}"/>
          </ac:spMkLst>
        </pc:spChg>
        <pc:grpChg chg="del">
          <ac:chgData name="Apreza, Carlos (Mexico City)" userId="07a5b063-44a0-4f66-8f9d-20f5c2bfca9e" providerId="ADAL" clId="{396E22FC-C9EE-4123-8E81-1C9E5F7E3F8C}" dt="2024-10-17T19:08:17.379" v="3310" actId="478"/>
          <ac:grpSpMkLst>
            <pc:docMk/>
            <pc:sldMk cId="3952982121" sldId="1448944292"/>
            <ac:grpSpMk id="3" creationId="{FF4E6DAD-A003-E4A4-CCB2-30D6724DFC34}"/>
          </ac:grpSpMkLst>
        </pc:grpChg>
        <pc:grpChg chg="del">
          <ac:chgData name="Apreza, Carlos (Mexico City)" userId="07a5b063-44a0-4f66-8f9d-20f5c2bfca9e" providerId="ADAL" clId="{396E22FC-C9EE-4123-8E81-1C9E5F7E3F8C}" dt="2024-10-17T19:08:17.379" v="3310" actId="478"/>
          <ac:grpSpMkLst>
            <pc:docMk/>
            <pc:sldMk cId="3952982121" sldId="1448944292"/>
            <ac:grpSpMk id="224" creationId="{ABEA3879-1269-930E-971B-25F96621CFDB}"/>
          </ac:grpSpMkLst>
        </pc:grp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71" creationId="{C2820220-2E4F-A452-A552-031FCA86A194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72" creationId="{69818342-0123-C4C4-856E-62BF9555F51F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74" creationId="{71E6DB5A-BA74-78DA-019F-AE90077BB3F4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75" creationId="{FDA42DF9-4CF9-82A7-810D-07A94AFFF1DF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78" creationId="{D101CDC8-0770-2338-BB12-649994A7ABA1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79" creationId="{6E812B5D-0D65-28E2-FCCF-7E90480A7534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82" creationId="{7CCA8D4C-E582-1AB9-4347-41411D89F91F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254" creationId="{F9150E1D-9BFF-16DF-4A83-C97E8E774C29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273" creationId="{5BACCCFB-BBFC-E504-A202-F02DB06F6008}"/>
          </ac:picMkLst>
        </pc:picChg>
        <pc:picChg chg="del">
          <ac:chgData name="Apreza, Carlos (Mexico City)" userId="07a5b063-44a0-4f66-8f9d-20f5c2bfca9e" providerId="ADAL" clId="{396E22FC-C9EE-4123-8E81-1C9E5F7E3F8C}" dt="2024-10-17T19:08:17.379" v="3310" actId="478"/>
          <ac:picMkLst>
            <pc:docMk/>
            <pc:sldMk cId="3952982121" sldId="1448944292"/>
            <ac:picMk id="276" creationId="{DC25D31A-BD48-F56C-5E4D-574E9C830CF2}"/>
          </ac:picMkLst>
        </pc:picChg>
      </pc:sldChg>
      <pc:sldChg chg="add del">
        <pc:chgData name="Apreza, Carlos (Mexico City)" userId="07a5b063-44a0-4f66-8f9d-20f5c2bfca9e" providerId="ADAL" clId="{396E22FC-C9EE-4123-8E81-1C9E5F7E3F8C}" dt="2024-10-17T19:32:58.406" v="3477" actId="47"/>
        <pc:sldMkLst>
          <pc:docMk/>
          <pc:sldMk cId="1615740729" sldId="1448944293"/>
        </pc:sldMkLst>
      </pc:sldChg>
      <pc:sldChg chg="addSp delSp modSp add mod ord modTransition modAnim">
        <pc:chgData name="Apreza, Carlos (Mexico City)" userId="07a5b063-44a0-4f66-8f9d-20f5c2bfca9e" providerId="ADAL" clId="{396E22FC-C9EE-4123-8E81-1C9E5F7E3F8C}" dt="2024-10-17T19:16:19.054" v="3435" actId="20577"/>
        <pc:sldMkLst>
          <pc:docMk/>
          <pc:sldMk cId="3555585533" sldId="1448944294"/>
        </pc:sldMkLst>
        <pc:spChg chg="mod">
          <ac:chgData name="Apreza, Carlos (Mexico City)" userId="07a5b063-44a0-4f66-8f9d-20f5c2bfca9e" providerId="ADAL" clId="{396E22FC-C9EE-4123-8E81-1C9E5F7E3F8C}" dt="2024-10-17T19:14:12.998" v="3387" actId="20577"/>
          <ac:spMkLst>
            <pc:docMk/>
            <pc:sldMk cId="3555585533" sldId="1448944294"/>
            <ac:spMk id="131" creationId="{F4B46AA6-59D9-32E7-FF68-058A92BDC643}"/>
          </ac:spMkLst>
        </pc:spChg>
        <pc:spChg chg="add del mod">
          <ac:chgData name="Apreza, Carlos (Mexico City)" userId="07a5b063-44a0-4f66-8f9d-20f5c2bfca9e" providerId="ADAL" clId="{396E22FC-C9EE-4123-8E81-1C9E5F7E3F8C}" dt="2024-10-17T19:15:24.161" v="3409" actId="20577"/>
          <ac:spMkLst>
            <pc:docMk/>
            <pc:sldMk cId="3555585533" sldId="1448944294"/>
            <ac:spMk id="182" creationId="{C97E564D-CE78-EC7A-10A1-57CED678F6E5}"/>
          </ac:spMkLst>
        </pc:spChg>
        <pc:spChg chg="add mod">
          <ac:chgData name="Apreza, Carlos (Mexico City)" userId="07a5b063-44a0-4f66-8f9d-20f5c2bfca9e" providerId="ADAL" clId="{396E22FC-C9EE-4123-8E81-1C9E5F7E3F8C}" dt="2024-10-17T19:16:19.054" v="3435" actId="20577"/>
          <ac:spMkLst>
            <pc:docMk/>
            <pc:sldMk cId="3555585533" sldId="1448944294"/>
            <ac:spMk id="256" creationId="{56E8739E-91D7-46D3-183E-5074731C63EB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64" creationId="{E5363A42-8679-83CB-657F-F4CD1F6255F8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65" creationId="{71B0722F-87E1-36DB-1947-AFA07CC55798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66" creationId="{B5A36FD6-5E81-FE16-46DA-5AE04299F61B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67" creationId="{91D1603A-0519-DD01-E345-6798E255C730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71" creationId="{1FEFA57D-072A-28A6-E5C6-C349A87659AC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72" creationId="{36F0D007-F393-11CB-690A-F72AF16C2B52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74" creationId="{A83C9B0F-9AE7-B5A2-F95D-058CEA3510B0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75" creationId="{14DD3509-A5BD-D555-61DB-A012E25EB58C}"/>
          </ac:spMkLst>
        </pc:spChg>
        <pc:spChg chg="add mod">
          <ac:chgData name="Apreza, Carlos (Mexico City)" userId="07a5b063-44a0-4f66-8f9d-20f5c2bfca9e" providerId="ADAL" clId="{396E22FC-C9EE-4123-8E81-1C9E5F7E3F8C}" dt="2024-10-17T19:15:07.543" v="3408" actId="20577"/>
          <ac:spMkLst>
            <pc:docMk/>
            <pc:sldMk cId="3555585533" sldId="1448944294"/>
            <ac:spMk id="278" creationId="{F25591CD-19D6-3A50-64FD-9CBC467ECDFC}"/>
          </ac:spMkLst>
        </pc:spChg>
        <pc:spChg chg="add mod">
          <ac:chgData name="Apreza, Carlos (Mexico City)" userId="07a5b063-44a0-4f66-8f9d-20f5c2bfca9e" providerId="ADAL" clId="{396E22FC-C9EE-4123-8E81-1C9E5F7E3F8C}" dt="2024-10-17T19:14:00.244" v="3380" actId="20577"/>
          <ac:spMkLst>
            <pc:docMk/>
            <pc:sldMk cId="3555585533" sldId="1448944294"/>
            <ac:spMk id="279" creationId="{45B70FC9-AC19-2438-9D88-18AE76BABB55}"/>
          </ac:spMkLst>
        </pc:spChg>
        <pc:spChg chg="add mod">
          <ac:chgData name="Apreza, Carlos (Mexico City)" userId="07a5b063-44a0-4f66-8f9d-20f5c2bfca9e" providerId="ADAL" clId="{396E22FC-C9EE-4123-8E81-1C9E5F7E3F8C}" dt="2024-10-17T19:14:06.885" v="3384" actId="20577"/>
          <ac:spMkLst>
            <pc:docMk/>
            <pc:sldMk cId="3555585533" sldId="1448944294"/>
            <ac:spMk id="280" creationId="{10B7DBE9-C4DC-E33A-9318-27F698966E77}"/>
          </ac:spMkLst>
        </pc:spChg>
        <pc:spChg chg="add mod">
          <ac:chgData name="Apreza, Carlos (Mexico City)" userId="07a5b063-44a0-4f66-8f9d-20f5c2bfca9e" providerId="ADAL" clId="{396E22FC-C9EE-4123-8E81-1C9E5F7E3F8C}" dt="2024-10-17T19:14:54.098" v="3406" actId="20577"/>
          <ac:spMkLst>
            <pc:docMk/>
            <pc:sldMk cId="3555585533" sldId="1448944294"/>
            <ac:spMk id="281" creationId="{29347810-A0F1-5F99-354A-70989C0DBCB2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82" creationId="{3180E42B-1313-0871-27B9-B1ECB89B44C2}"/>
          </ac:spMkLst>
        </pc:spChg>
        <pc:spChg chg="add mod">
          <ac:chgData name="Apreza, Carlos (Mexico City)" userId="07a5b063-44a0-4f66-8f9d-20f5c2bfca9e" providerId="ADAL" clId="{396E22FC-C9EE-4123-8E81-1C9E5F7E3F8C}" dt="2024-10-17T19:14:03.266" v="3382" actId="20577"/>
          <ac:spMkLst>
            <pc:docMk/>
            <pc:sldMk cId="3555585533" sldId="1448944294"/>
            <ac:spMk id="283" creationId="{AEF436BE-E711-80F3-AD00-EC4EA4B96AC7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84" creationId="{9D6CED71-D472-4B51-1A3F-5AD7CC662BF3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299" creationId="{354F1EB3-0E8C-AC42-3A7D-DEB9F6FE8C41}"/>
          </ac:spMkLst>
        </pc:spChg>
        <pc:spChg chg="add mod">
          <ac:chgData name="Apreza, Carlos (Mexico City)" userId="07a5b063-44a0-4f66-8f9d-20f5c2bfca9e" providerId="ADAL" clId="{396E22FC-C9EE-4123-8E81-1C9E5F7E3F8C}" dt="2024-10-17T19:15:27.111" v="3410" actId="20577"/>
          <ac:spMkLst>
            <pc:docMk/>
            <pc:sldMk cId="3555585533" sldId="1448944294"/>
            <ac:spMk id="301" creationId="{620278EB-56BC-0A45-6FDB-1C0184B873CC}"/>
          </ac:spMkLst>
        </pc:spChg>
        <pc:spChg chg="add mod">
          <ac:chgData name="Apreza, Carlos (Mexico City)" userId="07a5b063-44a0-4f66-8f9d-20f5c2bfca9e" providerId="ADAL" clId="{396E22FC-C9EE-4123-8E81-1C9E5F7E3F8C}" dt="2024-10-17T19:09:38.368" v="3322"/>
          <ac:spMkLst>
            <pc:docMk/>
            <pc:sldMk cId="3555585533" sldId="1448944294"/>
            <ac:spMk id="302" creationId="{B0630DFA-AA02-E205-6382-0D4CCAA3095C}"/>
          </ac:spMkLst>
        </pc:sp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3" creationId="{9DD0E73A-5BCD-BBAD-1056-E6608D57EBF3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4" creationId="{D6A218FF-DA5D-6008-F28C-22CD3F4E3E27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5" creationId="{93F5ACD4-7866-5626-2D39-E6CEAC9E20F5}"/>
          </ac:picMkLst>
        </pc:picChg>
        <pc:picChg chg="mod">
          <ac:chgData name="Apreza, Carlos (Mexico City)" userId="07a5b063-44a0-4f66-8f9d-20f5c2bfca9e" providerId="ADAL" clId="{396E22FC-C9EE-4123-8E81-1C9E5F7E3F8C}" dt="2024-10-17T19:14:26.016" v="3397" actId="1036"/>
          <ac:picMkLst>
            <pc:docMk/>
            <pc:sldMk cId="3555585533" sldId="1448944294"/>
            <ac:picMk id="174" creationId="{869BCB80-2239-EF01-B1E2-A4D0E6324DF0}"/>
          </ac:picMkLst>
        </pc:picChg>
        <pc:picChg chg="add mod">
          <ac:chgData name="Apreza, Carlos (Mexico City)" userId="07a5b063-44a0-4f66-8f9d-20f5c2bfca9e" providerId="ADAL" clId="{396E22FC-C9EE-4123-8E81-1C9E5F7E3F8C}" dt="2024-10-17T19:16:15.894" v="3433" actId="1035"/>
          <ac:picMkLst>
            <pc:docMk/>
            <pc:sldMk cId="3555585533" sldId="1448944294"/>
            <ac:picMk id="262" creationId="{139083F0-1CE8-1750-7FF6-49B7F9A9E1F5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85" creationId="{DA8B2A14-E821-CF66-A75D-CFFDDF8316EB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86" creationId="{0B3B5A36-12EB-8D6F-C206-B57D67815FAB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87" creationId="{A2F3E881-F8F1-8A73-EA56-A097EA1720B1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88" creationId="{DF6AFC1E-D733-31EA-6645-F72266A16190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89" creationId="{02E2ACE9-91A0-E697-D7D8-5A19E0E9081A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90" creationId="{89AB7631-6D15-CCC2-A0CE-6C0A2F7E5443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91" creationId="{E99FAFA2-B684-09C1-AC75-AAD27971D7AC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92" creationId="{B0736F20-EAFE-7FD8-87E7-42897D074353}"/>
          </ac:picMkLst>
        </pc:picChg>
        <pc:picChg chg="add mod">
          <ac:chgData name="Apreza, Carlos (Mexico City)" userId="07a5b063-44a0-4f66-8f9d-20f5c2bfca9e" providerId="ADAL" clId="{396E22FC-C9EE-4123-8E81-1C9E5F7E3F8C}" dt="2024-10-17T19:14:31.205" v="3404" actId="1036"/>
          <ac:picMkLst>
            <pc:docMk/>
            <pc:sldMk cId="3555585533" sldId="1448944294"/>
            <ac:picMk id="293" creationId="{8A63DD9C-828E-ED45-9E13-B0AEECB6455A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94" creationId="{24C26A08-1EF2-4617-5536-01CD10252D0B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95" creationId="{10657EBD-B566-AB23-223F-4DCC1D61D345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96" creationId="{9461F4C2-8369-A0D7-7BB6-743DB14FAA18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97" creationId="{09484C92-E2D2-4980-7E8A-D3FBA4A93509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298" creationId="{F6849C20-0C67-ACF7-DB89-9454FF48DF79}"/>
          </ac:picMkLst>
        </pc:picChg>
        <pc:picChg chg="add mod">
          <ac:chgData name="Apreza, Carlos (Mexico City)" userId="07a5b063-44a0-4f66-8f9d-20f5c2bfca9e" providerId="ADAL" clId="{396E22FC-C9EE-4123-8E81-1C9E5F7E3F8C}" dt="2024-10-17T19:09:38.368" v="3322"/>
          <ac:picMkLst>
            <pc:docMk/>
            <pc:sldMk cId="3555585533" sldId="1448944294"/>
            <ac:picMk id="300" creationId="{C6CD19F7-C2C9-EA1C-EADB-7EF72F4A846E}"/>
          </ac:picMkLst>
        </pc:picChg>
      </pc:sldChg>
      <pc:sldChg chg="add modAnim">
        <pc:chgData name="Apreza, Carlos (Mexico City)" userId="07a5b063-44a0-4f66-8f9d-20f5c2bfca9e" providerId="ADAL" clId="{396E22FC-C9EE-4123-8E81-1C9E5F7E3F8C}" dt="2024-10-17T19:49:15.530" v="3696"/>
        <pc:sldMkLst>
          <pc:docMk/>
          <pc:sldMk cId="1846194888" sldId="1448944295"/>
        </pc:sldMkLst>
      </pc:sldChg>
      <pc:sldChg chg="delSp modSp add mod modAnim">
        <pc:chgData name="Apreza, Carlos (Mexico City)" userId="07a5b063-44a0-4f66-8f9d-20f5c2bfca9e" providerId="ADAL" clId="{396E22FC-C9EE-4123-8E81-1C9E5F7E3F8C}" dt="2024-10-17T19:51:15.189" v="3791" actId="1035"/>
        <pc:sldMkLst>
          <pc:docMk/>
          <pc:sldMk cId="2696509871" sldId="1448944296"/>
        </pc:sldMkLst>
        <pc:spChg chg="del">
          <ac:chgData name="Apreza, Carlos (Mexico City)" userId="07a5b063-44a0-4f66-8f9d-20f5c2bfca9e" providerId="ADAL" clId="{396E22FC-C9EE-4123-8E81-1C9E5F7E3F8C}" dt="2024-10-17T19:25:38.851" v="3457" actId="478"/>
          <ac:spMkLst>
            <pc:docMk/>
            <pc:sldMk cId="2696509871" sldId="1448944296"/>
            <ac:spMk id="256" creationId="{56E8739E-91D7-46D3-183E-5074731C63EB}"/>
          </ac:spMkLst>
        </pc:spChg>
        <pc:spChg chg="del">
          <ac:chgData name="Apreza, Carlos (Mexico City)" userId="07a5b063-44a0-4f66-8f9d-20f5c2bfca9e" providerId="ADAL" clId="{396E22FC-C9EE-4123-8E81-1C9E5F7E3F8C}" dt="2024-10-17T19:25:38.851" v="3457" actId="478"/>
          <ac:spMkLst>
            <pc:docMk/>
            <pc:sldMk cId="2696509871" sldId="1448944296"/>
            <ac:spMk id="264" creationId="{E5363A42-8679-83CB-657F-F4CD1F6255F8}"/>
          </ac:spMkLst>
        </pc:spChg>
        <pc:spChg chg="del">
          <ac:chgData name="Apreza, Carlos (Mexico City)" userId="07a5b063-44a0-4f66-8f9d-20f5c2bfca9e" providerId="ADAL" clId="{396E22FC-C9EE-4123-8E81-1C9E5F7E3F8C}" dt="2024-10-17T19:25:38.851" v="3457" actId="478"/>
          <ac:spMkLst>
            <pc:docMk/>
            <pc:sldMk cId="2696509871" sldId="1448944296"/>
            <ac:spMk id="265" creationId="{71B0722F-87E1-36DB-1947-AFA07CC55798}"/>
          </ac:spMkLst>
        </pc:spChg>
        <pc:spChg chg="del">
          <ac:chgData name="Apreza, Carlos (Mexico City)" userId="07a5b063-44a0-4f66-8f9d-20f5c2bfca9e" providerId="ADAL" clId="{396E22FC-C9EE-4123-8E81-1C9E5F7E3F8C}" dt="2024-10-17T19:25:38.851" v="3457" actId="478"/>
          <ac:spMkLst>
            <pc:docMk/>
            <pc:sldMk cId="2696509871" sldId="1448944296"/>
            <ac:spMk id="266" creationId="{B5A36FD6-5E81-FE16-46DA-5AE04299F61B}"/>
          </ac:spMkLst>
        </pc:spChg>
        <pc:spChg chg="del">
          <ac:chgData name="Apreza, Carlos (Mexico City)" userId="07a5b063-44a0-4f66-8f9d-20f5c2bfca9e" providerId="ADAL" clId="{396E22FC-C9EE-4123-8E81-1C9E5F7E3F8C}" dt="2024-10-17T19:25:38.851" v="3457" actId="478"/>
          <ac:spMkLst>
            <pc:docMk/>
            <pc:sldMk cId="2696509871" sldId="1448944296"/>
            <ac:spMk id="267" creationId="{91D1603A-0519-DD01-E345-6798E255C730}"/>
          </ac:spMkLst>
        </pc:spChg>
        <pc:spChg chg="del">
          <ac:chgData name="Apreza, Carlos (Mexico City)" userId="07a5b063-44a0-4f66-8f9d-20f5c2bfca9e" providerId="ADAL" clId="{396E22FC-C9EE-4123-8E81-1C9E5F7E3F8C}" dt="2024-10-17T19:25:44.432" v="3458" actId="478"/>
          <ac:spMkLst>
            <pc:docMk/>
            <pc:sldMk cId="2696509871" sldId="1448944296"/>
            <ac:spMk id="271" creationId="{1FEFA57D-072A-28A6-E5C6-C349A87659AC}"/>
          </ac:spMkLst>
        </pc:spChg>
        <pc:spChg chg="del">
          <ac:chgData name="Apreza, Carlos (Mexico City)" userId="07a5b063-44a0-4f66-8f9d-20f5c2bfca9e" providerId="ADAL" clId="{396E22FC-C9EE-4123-8E81-1C9E5F7E3F8C}" dt="2024-10-17T19:25:46.938" v="3459" actId="478"/>
          <ac:spMkLst>
            <pc:docMk/>
            <pc:sldMk cId="2696509871" sldId="1448944296"/>
            <ac:spMk id="278" creationId="{F25591CD-19D6-3A50-64FD-9CBC467ECDFC}"/>
          </ac:spMkLst>
        </pc:spChg>
        <pc:spChg chg="del">
          <ac:chgData name="Apreza, Carlos (Mexico City)" userId="07a5b063-44a0-4f66-8f9d-20f5c2bfca9e" providerId="ADAL" clId="{396E22FC-C9EE-4123-8E81-1C9E5F7E3F8C}" dt="2024-10-17T19:25:46.938" v="3459" actId="478"/>
          <ac:spMkLst>
            <pc:docMk/>
            <pc:sldMk cId="2696509871" sldId="1448944296"/>
            <ac:spMk id="279" creationId="{45B70FC9-AC19-2438-9D88-18AE76BABB55}"/>
          </ac:spMkLst>
        </pc:spChg>
        <pc:spChg chg="del">
          <ac:chgData name="Apreza, Carlos (Mexico City)" userId="07a5b063-44a0-4f66-8f9d-20f5c2bfca9e" providerId="ADAL" clId="{396E22FC-C9EE-4123-8E81-1C9E5F7E3F8C}" dt="2024-10-17T19:25:44.432" v="3458" actId="478"/>
          <ac:spMkLst>
            <pc:docMk/>
            <pc:sldMk cId="2696509871" sldId="1448944296"/>
            <ac:spMk id="280" creationId="{10B7DBE9-C4DC-E33A-9318-27F698966E77}"/>
          </ac:spMkLst>
        </pc:spChg>
        <pc:spChg chg="del">
          <ac:chgData name="Apreza, Carlos (Mexico City)" userId="07a5b063-44a0-4f66-8f9d-20f5c2bfca9e" providerId="ADAL" clId="{396E22FC-C9EE-4123-8E81-1C9E5F7E3F8C}" dt="2024-10-17T19:25:44.432" v="3458" actId="478"/>
          <ac:spMkLst>
            <pc:docMk/>
            <pc:sldMk cId="2696509871" sldId="1448944296"/>
            <ac:spMk id="281" creationId="{29347810-A0F1-5F99-354A-70989C0DBCB2}"/>
          </ac:spMkLst>
        </pc:spChg>
        <pc:spChg chg="del">
          <ac:chgData name="Apreza, Carlos (Mexico City)" userId="07a5b063-44a0-4f66-8f9d-20f5c2bfca9e" providerId="ADAL" clId="{396E22FC-C9EE-4123-8E81-1C9E5F7E3F8C}" dt="2024-10-17T19:25:46.938" v="3459" actId="478"/>
          <ac:spMkLst>
            <pc:docMk/>
            <pc:sldMk cId="2696509871" sldId="1448944296"/>
            <ac:spMk id="283" creationId="{AEF436BE-E711-80F3-AD00-EC4EA4B96AC7}"/>
          </ac:spMkLst>
        </pc:spChg>
        <pc:picChg chg="del">
          <ac:chgData name="Apreza, Carlos (Mexico City)" userId="07a5b063-44a0-4f66-8f9d-20f5c2bfca9e" providerId="ADAL" clId="{396E22FC-C9EE-4123-8E81-1C9E5F7E3F8C}" dt="2024-10-17T19:25:38.851" v="3457" actId="478"/>
          <ac:picMkLst>
            <pc:docMk/>
            <pc:sldMk cId="2696509871" sldId="1448944296"/>
            <ac:picMk id="3" creationId="{9DD0E73A-5BCD-BBAD-1056-E6608D57EBF3}"/>
          </ac:picMkLst>
        </pc:picChg>
        <pc:picChg chg="del">
          <ac:chgData name="Apreza, Carlos (Mexico City)" userId="07a5b063-44a0-4f66-8f9d-20f5c2bfca9e" providerId="ADAL" clId="{396E22FC-C9EE-4123-8E81-1C9E5F7E3F8C}" dt="2024-10-17T19:25:38.851" v="3457" actId="478"/>
          <ac:picMkLst>
            <pc:docMk/>
            <pc:sldMk cId="2696509871" sldId="1448944296"/>
            <ac:picMk id="5" creationId="{93F5ACD4-7866-5626-2D39-E6CEAC9E20F5}"/>
          </ac:picMkLst>
        </pc:picChg>
        <pc:picChg chg="del">
          <ac:chgData name="Apreza, Carlos (Mexico City)" userId="07a5b063-44a0-4f66-8f9d-20f5c2bfca9e" providerId="ADAL" clId="{396E22FC-C9EE-4123-8E81-1C9E5F7E3F8C}" dt="2024-10-17T19:25:38.851" v="3457" actId="478"/>
          <ac:picMkLst>
            <pc:docMk/>
            <pc:sldMk cId="2696509871" sldId="1448944296"/>
            <ac:picMk id="262" creationId="{139083F0-1CE8-1750-7FF6-49B7F9A9E1F5}"/>
          </ac:picMkLst>
        </pc:picChg>
        <pc:picChg chg="del">
          <ac:chgData name="Apreza, Carlos (Mexico City)" userId="07a5b063-44a0-4f66-8f9d-20f5c2bfca9e" providerId="ADAL" clId="{396E22FC-C9EE-4123-8E81-1C9E5F7E3F8C}" dt="2024-10-17T19:25:38.851" v="3457" actId="478"/>
          <ac:picMkLst>
            <pc:docMk/>
            <pc:sldMk cId="2696509871" sldId="1448944296"/>
            <ac:picMk id="285" creationId="{DA8B2A14-E821-CF66-A75D-CFFDDF8316EB}"/>
          </ac:picMkLst>
        </pc:picChg>
        <pc:picChg chg="del">
          <ac:chgData name="Apreza, Carlos (Mexico City)" userId="07a5b063-44a0-4f66-8f9d-20f5c2bfca9e" providerId="ADAL" clId="{396E22FC-C9EE-4123-8E81-1C9E5F7E3F8C}" dt="2024-10-17T19:25:38.851" v="3457" actId="478"/>
          <ac:picMkLst>
            <pc:docMk/>
            <pc:sldMk cId="2696509871" sldId="1448944296"/>
            <ac:picMk id="288" creationId="{DF6AFC1E-D733-31EA-6645-F72266A16190}"/>
          </ac:picMkLst>
        </pc:picChg>
        <pc:picChg chg="del">
          <ac:chgData name="Apreza, Carlos (Mexico City)" userId="07a5b063-44a0-4f66-8f9d-20f5c2bfca9e" providerId="ADAL" clId="{396E22FC-C9EE-4123-8E81-1C9E5F7E3F8C}" dt="2024-10-17T19:25:44.432" v="3458" actId="478"/>
          <ac:picMkLst>
            <pc:docMk/>
            <pc:sldMk cId="2696509871" sldId="1448944296"/>
            <ac:picMk id="289" creationId="{02E2ACE9-91A0-E697-D7D8-5A19E0E9081A}"/>
          </ac:picMkLst>
        </pc:picChg>
        <pc:picChg chg="del">
          <ac:chgData name="Apreza, Carlos (Mexico City)" userId="07a5b063-44a0-4f66-8f9d-20f5c2bfca9e" providerId="ADAL" clId="{396E22FC-C9EE-4123-8E81-1C9E5F7E3F8C}" dt="2024-10-17T19:25:44.432" v="3458" actId="478"/>
          <ac:picMkLst>
            <pc:docMk/>
            <pc:sldMk cId="2696509871" sldId="1448944296"/>
            <ac:picMk id="290" creationId="{89AB7631-6D15-CCC2-A0CE-6C0A2F7E5443}"/>
          </ac:picMkLst>
        </pc:picChg>
        <pc:picChg chg="del">
          <ac:chgData name="Apreza, Carlos (Mexico City)" userId="07a5b063-44a0-4f66-8f9d-20f5c2bfca9e" providerId="ADAL" clId="{396E22FC-C9EE-4123-8E81-1C9E5F7E3F8C}" dt="2024-10-17T19:25:46.938" v="3459" actId="478"/>
          <ac:picMkLst>
            <pc:docMk/>
            <pc:sldMk cId="2696509871" sldId="1448944296"/>
            <ac:picMk id="291" creationId="{E99FAFA2-B684-09C1-AC75-AAD27971D7AC}"/>
          </ac:picMkLst>
        </pc:picChg>
        <pc:picChg chg="del">
          <ac:chgData name="Apreza, Carlos (Mexico City)" userId="07a5b063-44a0-4f66-8f9d-20f5c2bfca9e" providerId="ADAL" clId="{396E22FC-C9EE-4123-8E81-1C9E5F7E3F8C}" dt="2024-10-17T19:25:46.938" v="3459" actId="478"/>
          <ac:picMkLst>
            <pc:docMk/>
            <pc:sldMk cId="2696509871" sldId="1448944296"/>
            <ac:picMk id="292" creationId="{B0736F20-EAFE-7FD8-87E7-42897D074353}"/>
          </ac:picMkLst>
        </pc:picChg>
        <pc:picChg chg="del">
          <ac:chgData name="Apreza, Carlos (Mexico City)" userId="07a5b063-44a0-4f66-8f9d-20f5c2bfca9e" providerId="ADAL" clId="{396E22FC-C9EE-4123-8E81-1C9E5F7E3F8C}" dt="2024-10-17T19:25:44.432" v="3458" actId="478"/>
          <ac:picMkLst>
            <pc:docMk/>
            <pc:sldMk cId="2696509871" sldId="1448944296"/>
            <ac:picMk id="293" creationId="{8A63DD9C-828E-ED45-9E13-B0AEECB6455A}"/>
          </ac:picMkLst>
        </pc:picChg>
        <pc:picChg chg="del">
          <ac:chgData name="Apreza, Carlos (Mexico City)" userId="07a5b063-44a0-4f66-8f9d-20f5c2bfca9e" providerId="ADAL" clId="{396E22FC-C9EE-4123-8E81-1C9E5F7E3F8C}" dt="2024-10-17T19:25:46.938" v="3459" actId="478"/>
          <ac:picMkLst>
            <pc:docMk/>
            <pc:sldMk cId="2696509871" sldId="1448944296"/>
            <ac:picMk id="294" creationId="{24C26A08-1EF2-4617-5536-01CD10252D0B}"/>
          </ac:picMkLst>
        </pc:picChg>
        <pc:picChg chg="mod">
          <ac:chgData name="Apreza, Carlos (Mexico City)" userId="07a5b063-44a0-4f66-8f9d-20f5c2bfca9e" providerId="ADAL" clId="{396E22FC-C9EE-4123-8E81-1C9E5F7E3F8C}" dt="2024-10-17T19:51:15.189" v="3791" actId="1035"/>
          <ac:picMkLst>
            <pc:docMk/>
            <pc:sldMk cId="2696509871" sldId="1448944296"/>
            <ac:picMk id="295" creationId="{10657EBD-B566-AB23-223F-4DCC1D61D345}"/>
          </ac:picMkLst>
        </pc:picChg>
        <pc:picChg chg="del">
          <ac:chgData name="Apreza, Carlos (Mexico City)" userId="07a5b063-44a0-4f66-8f9d-20f5c2bfca9e" providerId="ADAL" clId="{396E22FC-C9EE-4123-8E81-1C9E5F7E3F8C}" dt="2024-10-17T19:49:36.107" v="3697" actId="478"/>
          <ac:picMkLst>
            <pc:docMk/>
            <pc:sldMk cId="2696509871" sldId="1448944296"/>
            <ac:picMk id="296" creationId="{9461F4C2-8369-A0D7-7BB6-743DB14FAA18}"/>
          </ac:picMkLst>
        </pc:picChg>
      </pc:sldChg>
      <pc:sldChg chg="addSp delSp modSp add mod modTransition">
        <pc:chgData name="Apreza, Carlos (Mexico City)" userId="07a5b063-44a0-4f66-8f9d-20f5c2bfca9e" providerId="ADAL" clId="{396E22FC-C9EE-4123-8E81-1C9E5F7E3F8C}" dt="2024-10-17T19:51:00.329" v="3788" actId="1036"/>
        <pc:sldMkLst>
          <pc:docMk/>
          <pc:sldMk cId="528927201" sldId="1448944297"/>
        </pc:sldMkLst>
        <pc:spChg chg="add del mod">
          <ac:chgData name="Apreza, Carlos (Mexico City)" userId="07a5b063-44a0-4f66-8f9d-20f5c2bfca9e" providerId="ADAL" clId="{396E22FC-C9EE-4123-8E81-1C9E5F7E3F8C}" dt="2024-10-17T19:37:21.950" v="3531" actId="478"/>
          <ac:spMkLst>
            <pc:docMk/>
            <pc:sldMk cId="528927201" sldId="1448944297"/>
            <ac:spMk id="3" creationId="{36F0D007-F393-11CB-690A-F72AF16C2B52}"/>
          </ac:spMkLst>
        </pc:spChg>
        <pc:spChg chg="add del mod">
          <ac:chgData name="Apreza, Carlos (Mexico City)" userId="07a5b063-44a0-4f66-8f9d-20f5c2bfca9e" providerId="ADAL" clId="{396E22FC-C9EE-4123-8E81-1C9E5F7E3F8C}" dt="2024-10-17T19:37:21.950" v="3531" actId="478"/>
          <ac:spMkLst>
            <pc:docMk/>
            <pc:sldMk cId="528927201" sldId="1448944297"/>
            <ac:spMk id="5" creationId="{A83C9B0F-9AE7-B5A2-F95D-058CEA3510B0}"/>
          </ac:spMkLst>
        </pc:spChg>
        <pc:spChg chg="add mod">
          <ac:chgData name="Apreza, Carlos (Mexico City)" userId="07a5b063-44a0-4f66-8f9d-20f5c2bfca9e" providerId="ADAL" clId="{396E22FC-C9EE-4123-8E81-1C9E5F7E3F8C}" dt="2024-10-17T19:27:08.012" v="3464"/>
          <ac:spMkLst>
            <pc:docMk/>
            <pc:sldMk cId="528927201" sldId="1448944297"/>
            <ac:spMk id="7" creationId="{14DD3509-A5BD-D555-61DB-A012E25EB58C}"/>
          </ac:spMkLst>
        </pc:spChg>
        <pc:spChg chg="add mod">
          <ac:chgData name="Apreza, Carlos (Mexico City)" userId="07a5b063-44a0-4f66-8f9d-20f5c2bfca9e" providerId="ADAL" clId="{396E22FC-C9EE-4123-8E81-1C9E5F7E3F8C}" dt="2024-10-17T19:27:08.012" v="3464"/>
          <ac:spMkLst>
            <pc:docMk/>
            <pc:sldMk cId="528927201" sldId="1448944297"/>
            <ac:spMk id="8" creationId="{3180E42B-1313-0871-27B9-B1ECB89B44C2}"/>
          </ac:spMkLst>
        </pc:spChg>
        <pc:spChg chg="add mod">
          <ac:chgData name="Apreza, Carlos (Mexico City)" userId="07a5b063-44a0-4f66-8f9d-20f5c2bfca9e" providerId="ADAL" clId="{396E22FC-C9EE-4123-8E81-1C9E5F7E3F8C}" dt="2024-10-17T19:37:26.256" v="3533" actId="14100"/>
          <ac:spMkLst>
            <pc:docMk/>
            <pc:sldMk cId="528927201" sldId="1448944297"/>
            <ac:spMk id="10" creationId="{9D6CED71-D472-4B51-1A3F-5AD7CC662BF3}"/>
          </ac:spMkLst>
        </pc:spChg>
        <pc:spChg chg="add mod">
          <ac:chgData name="Apreza, Carlos (Mexico City)" userId="07a5b063-44a0-4f66-8f9d-20f5c2bfca9e" providerId="ADAL" clId="{396E22FC-C9EE-4123-8E81-1C9E5F7E3F8C}" dt="2024-10-17T19:27:08.012" v="3464"/>
          <ac:spMkLst>
            <pc:docMk/>
            <pc:sldMk cId="528927201" sldId="1448944297"/>
            <ac:spMk id="18" creationId="{354F1EB3-0E8C-AC42-3A7D-DEB9F6FE8C41}"/>
          </ac:spMkLst>
        </pc:spChg>
        <pc:spChg chg="add mod">
          <ac:chgData name="Apreza, Carlos (Mexico City)" userId="07a5b063-44a0-4f66-8f9d-20f5c2bfca9e" providerId="ADAL" clId="{396E22FC-C9EE-4123-8E81-1C9E5F7E3F8C}" dt="2024-10-17T19:27:08.012" v="3464"/>
          <ac:spMkLst>
            <pc:docMk/>
            <pc:sldMk cId="528927201" sldId="1448944297"/>
            <ac:spMk id="20" creationId="{620278EB-56BC-0A45-6FDB-1C0184B873CC}"/>
          </ac:spMkLst>
        </pc:spChg>
        <pc:spChg chg="add mod">
          <ac:chgData name="Apreza, Carlos (Mexico City)" userId="07a5b063-44a0-4f66-8f9d-20f5c2bfca9e" providerId="ADAL" clId="{396E22FC-C9EE-4123-8E81-1C9E5F7E3F8C}" dt="2024-10-17T19:27:08.012" v="3464"/>
          <ac:spMkLst>
            <pc:docMk/>
            <pc:sldMk cId="528927201" sldId="1448944297"/>
            <ac:spMk id="21" creationId="{B0630DFA-AA02-E205-6382-0D4CCAA3095C}"/>
          </ac:spMkLst>
        </pc:spChg>
        <pc:spChg chg="mod">
          <ac:chgData name="Apreza, Carlos (Mexico City)" userId="07a5b063-44a0-4f66-8f9d-20f5c2bfca9e" providerId="ADAL" clId="{396E22FC-C9EE-4123-8E81-1C9E5F7E3F8C}" dt="2024-10-17T19:37:22.956" v="3532"/>
          <ac:spMkLst>
            <pc:docMk/>
            <pc:sldMk cId="528927201" sldId="1448944297"/>
            <ac:spMk id="23" creationId="{067AC68D-F106-67E1-17EB-38E438BDAEAE}"/>
          </ac:spMkLst>
        </pc:spChg>
        <pc:spChg chg="mod">
          <ac:chgData name="Apreza, Carlos (Mexico City)" userId="07a5b063-44a0-4f66-8f9d-20f5c2bfca9e" providerId="ADAL" clId="{396E22FC-C9EE-4123-8E81-1C9E5F7E3F8C}" dt="2024-10-17T19:37:22.956" v="3532"/>
          <ac:spMkLst>
            <pc:docMk/>
            <pc:sldMk cId="528927201" sldId="1448944297"/>
            <ac:spMk id="26" creationId="{7930ED4D-EE95-DBD4-21DB-2D2698F196CD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73" creationId="{7DAF6FBD-6DE8-0005-98B1-80F401A23096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77" creationId="{B61AF880-8B18-165D-6E22-D7B17D828A0B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81" creationId="{6E8E8987-F806-4B4A-49F2-5A4CF81BB546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91" creationId="{6BE38586-3C76-487B-F8C1-B2A12EE263B4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92" creationId="{8DED85CF-FBE5-F621-6B0B-9FBDF584ED0D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93" creationId="{77CC1889-3751-83F5-0026-220140C17408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94" creationId="{D2FEFF0D-454C-D297-5574-3E13B2A47511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95" creationId="{FD2A429C-751C-9338-0852-96F33730FACD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28" creationId="{FB6AF379-335D-3BA5-4377-584A2A97F00E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29" creationId="{041EAEAA-3B4B-92E8-C3B8-E03D3C4DFE92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30" creationId="{E0093EFB-A40B-2E8A-D130-9360F2E2A3CA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31" creationId="{F4B46AA6-59D9-32E7-FF68-058A92BDC643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32" creationId="{8BD8C630-92F2-63F3-7E4C-D69216811D20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60" creationId="{9B2936C6-7C4C-D344-43FA-5890CBA41DBF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61" creationId="{8EA5AD03-7860-7094-5669-139B8913A68A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62" creationId="{45D968C2-FD43-7555-6F9B-14AB5F273BDE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80" creationId="{E3650812-08EA-F788-EF3B-4EA2AEFDD7F6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82" creationId="{C97E564D-CE78-EC7A-10A1-57CED678F6E5}"/>
          </ac:spMkLst>
        </pc:spChg>
        <pc:spChg chg="del">
          <ac:chgData name="Apreza, Carlos (Mexico City)" userId="07a5b063-44a0-4f66-8f9d-20f5c2bfca9e" providerId="ADAL" clId="{396E22FC-C9EE-4123-8E81-1C9E5F7E3F8C}" dt="2024-10-17T19:27:07.559" v="3463" actId="478"/>
          <ac:spMkLst>
            <pc:docMk/>
            <pc:sldMk cId="528927201" sldId="1448944297"/>
            <ac:spMk id="183" creationId="{400C4799-3AB6-6F91-3E9C-86798EA54793}"/>
          </ac:spMkLst>
        </pc:spChg>
        <pc:spChg chg="del mod">
          <ac:chgData name="Apreza, Carlos (Mexico City)" userId="07a5b063-44a0-4f66-8f9d-20f5c2bfca9e" providerId="ADAL" clId="{396E22FC-C9EE-4123-8E81-1C9E5F7E3F8C}" dt="2024-10-17T19:27:05.057" v="3462" actId="21"/>
          <ac:spMkLst>
            <pc:docMk/>
            <pc:sldMk cId="528927201" sldId="1448944297"/>
            <ac:spMk id="272" creationId="{36F0D007-F393-11CB-690A-F72AF16C2B52}"/>
          </ac:spMkLst>
        </pc:spChg>
        <pc:spChg chg="del mod">
          <ac:chgData name="Apreza, Carlos (Mexico City)" userId="07a5b063-44a0-4f66-8f9d-20f5c2bfca9e" providerId="ADAL" clId="{396E22FC-C9EE-4123-8E81-1C9E5F7E3F8C}" dt="2024-10-17T19:27:05.057" v="3462" actId="21"/>
          <ac:spMkLst>
            <pc:docMk/>
            <pc:sldMk cId="528927201" sldId="1448944297"/>
            <ac:spMk id="274" creationId="{A83C9B0F-9AE7-B5A2-F95D-058CEA3510B0}"/>
          </ac:spMkLst>
        </pc:spChg>
        <pc:spChg chg="del mod">
          <ac:chgData name="Apreza, Carlos (Mexico City)" userId="07a5b063-44a0-4f66-8f9d-20f5c2bfca9e" providerId="ADAL" clId="{396E22FC-C9EE-4123-8E81-1C9E5F7E3F8C}" dt="2024-10-17T19:27:05.057" v="3462" actId="21"/>
          <ac:spMkLst>
            <pc:docMk/>
            <pc:sldMk cId="528927201" sldId="1448944297"/>
            <ac:spMk id="275" creationId="{14DD3509-A5BD-D555-61DB-A012E25EB58C}"/>
          </ac:spMkLst>
        </pc:spChg>
        <pc:spChg chg="del mod">
          <ac:chgData name="Apreza, Carlos (Mexico City)" userId="07a5b063-44a0-4f66-8f9d-20f5c2bfca9e" providerId="ADAL" clId="{396E22FC-C9EE-4123-8E81-1C9E5F7E3F8C}" dt="2024-10-17T19:27:05.057" v="3462" actId="21"/>
          <ac:spMkLst>
            <pc:docMk/>
            <pc:sldMk cId="528927201" sldId="1448944297"/>
            <ac:spMk id="282" creationId="{3180E42B-1313-0871-27B9-B1ECB89B44C2}"/>
          </ac:spMkLst>
        </pc:spChg>
        <pc:spChg chg="del mod">
          <ac:chgData name="Apreza, Carlos (Mexico City)" userId="07a5b063-44a0-4f66-8f9d-20f5c2bfca9e" providerId="ADAL" clId="{396E22FC-C9EE-4123-8E81-1C9E5F7E3F8C}" dt="2024-10-17T19:27:05.057" v="3462" actId="21"/>
          <ac:spMkLst>
            <pc:docMk/>
            <pc:sldMk cId="528927201" sldId="1448944297"/>
            <ac:spMk id="284" creationId="{9D6CED71-D472-4B51-1A3F-5AD7CC662BF3}"/>
          </ac:spMkLst>
        </pc:spChg>
        <pc:spChg chg="del mod">
          <ac:chgData name="Apreza, Carlos (Mexico City)" userId="07a5b063-44a0-4f66-8f9d-20f5c2bfca9e" providerId="ADAL" clId="{396E22FC-C9EE-4123-8E81-1C9E5F7E3F8C}" dt="2024-10-17T19:27:05.057" v="3462" actId="21"/>
          <ac:spMkLst>
            <pc:docMk/>
            <pc:sldMk cId="528927201" sldId="1448944297"/>
            <ac:spMk id="299" creationId="{354F1EB3-0E8C-AC42-3A7D-DEB9F6FE8C41}"/>
          </ac:spMkLst>
        </pc:spChg>
        <pc:spChg chg="del mod">
          <ac:chgData name="Apreza, Carlos (Mexico City)" userId="07a5b063-44a0-4f66-8f9d-20f5c2bfca9e" providerId="ADAL" clId="{396E22FC-C9EE-4123-8E81-1C9E5F7E3F8C}" dt="2024-10-17T19:27:05.057" v="3462" actId="21"/>
          <ac:spMkLst>
            <pc:docMk/>
            <pc:sldMk cId="528927201" sldId="1448944297"/>
            <ac:spMk id="301" creationId="{620278EB-56BC-0A45-6FDB-1C0184B873CC}"/>
          </ac:spMkLst>
        </pc:spChg>
        <pc:spChg chg="del mod">
          <ac:chgData name="Apreza, Carlos (Mexico City)" userId="07a5b063-44a0-4f66-8f9d-20f5c2bfca9e" providerId="ADAL" clId="{396E22FC-C9EE-4123-8E81-1C9E5F7E3F8C}" dt="2024-10-17T19:27:05.057" v="3462" actId="21"/>
          <ac:spMkLst>
            <pc:docMk/>
            <pc:sldMk cId="528927201" sldId="1448944297"/>
            <ac:spMk id="302" creationId="{B0630DFA-AA02-E205-6382-0D4CCAA3095C}"/>
          </ac:spMkLst>
        </pc:spChg>
        <pc:grpChg chg="add mod">
          <ac:chgData name="Apreza, Carlos (Mexico City)" userId="07a5b063-44a0-4f66-8f9d-20f5c2bfca9e" providerId="ADAL" clId="{396E22FC-C9EE-4123-8E81-1C9E5F7E3F8C}" dt="2024-10-17T19:37:22.956" v="3532"/>
          <ac:grpSpMkLst>
            <pc:docMk/>
            <pc:sldMk cId="528927201" sldId="1448944297"/>
            <ac:grpSpMk id="22" creationId="{8023036C-B882-F410-FCC0-D2D111FE192A}"/>
          </ac:grpSpMkLst>
        </pc:grpChg>
        <pc:grpChg chg="add mod">
          <ac:chgData name="Apreza, Carlos (Mexico City)" userId="07a5b063-44a0-4f66-8f9d-20f5c2bfca9e" providerId="ADAL" clId="{396E22FC-C9EE-4123-8E81-1C9E5F7E3F8C}" dt="2024-10-17T19:37:22.956" v="3532"/>
          <ac:grpSpMkLst>
            <pc:docMk/>
            <pc:sldMk cId="528927201" sldId="1448944297"/>
            <ac:grpSpMk id="25" creationId="{BF491026-F1D4-B5EE-16DA-0AD7D7957E9E}"/>
          </ac:grpSpMkLst>
        </pc:grpChg>
        <pc:picChg chg="del mod">
          <ac:chgData name="Apreza, Carlos (Mexico City)" userId="07a5b063-44a0-4f66-8f9d-20f5c2bfca9e" providerId="ADAL" clId="{396E22FC-C9EE-4123-8E81-1C9E5F7E3F8C}" dt="2024-10-17T19:27:05.057" v="3462" actId="21"/>
          <ac:picMkLst>
            <pc:docMk/>
            <pc:sldMk cId="528927201" sldId="1448944297"/>
            <ac:picMk id="4" creationId="{D6A218FF-DA5D-6008-F28C-22CD3F4E3E27}"/>
          </ac:picMkLst>
        </pc:picChg>
        <pc:picChg chg="add mod">
          <ac:chgData name="Apreza, Carlos (Mexico City)" userId="07a5b063-44a0-4f66-8f9d-20f5c2bfca9e" providerId="ADAL" clId="{396E22FC-C9EE-4123-8E81-1C9E5F7E3F8C}" dt="2024-10-17T19:27:08.012" v="3464"/>
          <ac:picMkLst>
            <pc:docMk/>
            <pc:sldMk cId="528927201" sldId="1448944297"/>
            <ac:picMk id="11" creationId="{0B3B5A36-12EB-8D6F-C206-B57D67815FAB}"/>
          </ac:picMkLst>
        </pc:picChg>
        <pc:picChg chg="add del mod">
          <ac:chgData name="Apreza, Carlos (Mexico City)" userId="07a5b063-44a0-4f66-8f9d-20f5c2bfca9e" providerId="ADAL" clId="{396E22FC-C9EE-4123-8E81-1C9E5F7E3F8C}" dt="2024-10-17T19:37:21.950" v="3531" actId="478"/>
          <ac:picMkLst>
            <pc:docMk/>
            <pc:sldMk cId="528927201" sldId="1448944297"/>
            <ac:picMk id="12" creationId="{A2F3E881-F8F1-8A73-EA56-A097EA1720B1}"/>
          </ac:picMkLst>
        </pc:picChg>
        <pc:picChg chg="add del mod">
          <ac:chgData name="Apreza, Carlos (Mexico City)" userId="07a5b063-44a0-4f66-8f9d-20f5c2bfca9e" providerId="ADAL" clId="{396E22FC-C9EE-4123-8E81-1C9E5F7E3F8C}" dt="2024-10-17T19:37:21.950" v="3531" actId="478"/>
          <ac:picMkLst>
            <pc:docMk/>
            <pc:sldMk cId="528927201" sldId="1448944297"/>
            <ac:picMk id="13" creationId="{D6A218FF-DA5D-6008-F28C-22CD3F4E3E27}"/>
          </ac:picMkLst>
        </pc:picChg>
        <pc:picChg chg="add mod">
          <ac:chgData name="Apreza, Carlos (Mexico City)" userId="07a5b063-44a0-4f66-8f9d-20f5c2bfca9e" providerId="ADAL" clId="{396E22FC-C9EE-4123-8E81-1C9E5F7E3F8C}" dt="2024-10-17T19:51:00.329" v="3788" actId="1036"/>
          <ac:picMkLst>
            <pc:docMk/>
            <pc:sldMk cId="528927201" sldId="1448944297"/>
            <ac:picMk id="14" creationId="{10657EBD-B566-AB23-223F-4DCC1D61D345}"/>
          </ac:picMkLst>
        </pc:picChg>
        <pc:picChg chg="add del mod">
          <ac:chgData name="Apreza, Carlos (Mexico City)" userId="07a5b063-44a0-4f66-8f9d-20f5c2bfca9e" providerId="ADAL" clId="{396E22FC-C9EE-4123-8E81-1C9E5F7E3F8C}" dt="2024-10-17T19:50:32.208" v="3743" actId="478"/>
          <ac:picMkLst>
            <pc:docMk/>
            <pc:sldMk cId="528927201" sldId="1448944297"/>
            <ac:picMk id="15" creationId="{9461F4C2-8369-A0D7-7BB6-743DB14FAA18}"/>
          </ac:picMkLst>
        </pc:picChg>
        <pc:picChg chg="add mod">
          <ac:chgData name="Apreza, Carlos (Mexico City)" userId="07a5b063-44a0-4f66-8f9d-20f5c2bfca9e" providerId="ADAL" clId="{396E22FC-C9EE-4123-8E81-1C9E5F7E3F8C}" dt="2024-10-17T19:27:08.012" v="3464"/>
          <ac:picMkLst>
            <pc:docMk/>
            <pc:sldMk cId="528927201" sldId="1448944297"/>
            <ac:picMk id="16" creationId="{09484C92-E2D2-4980-7E8A-D3FBA4A93509}"/>
          </ac:picMkLst>
        </pc:picChg>
        <pc:picChg chg="add mod">
          <ac:chgData name="Apreza, Carlos (Mexico City)" userId="07a5b063-44a0-4f66-8f9d-20f5c2bfca9e" providerId="ADAL" clId="{396E22FC-C9EE-4123-8E81-1C9E5F7E3F8C}" dt="2024-10-17T19:27:08.012" v="3464"/>
          <ac:picMkLst>
            <pc:docMk/>
            <pc:sldMk cId="528927201" sldId="1448944297"/>
            <ac:picMk id="17" creationId="{F6849C20-0C67-ACF7-DB89-9454FF48DF79}"/>
          </ac:picMkLst>
        </pc:picChg>
        <pc:picChg chg="add mod">
          <ac:chgData name="Apreza, Carlos (Mexico City)" userId="07a5b063-44a0-4f66-8f9d-20f5c2bfca9e" providerId="ADAL" clId="{396E22FC-C9EE-4123-8E81-1C9E5F7E3F8C}" dt="2024-10-17T19:27:08.012" v="3464"/>
          <ac:picMkLst>
            <pc:docMk/>
            <pc:sldMk cId="528927201" sldId="1448944297"/>
            <ac:picMk id="19" creationId="{C6CD19F7-C2C9-EA1C-EADB-7EF72F4A846E}"/>
          </ac:picMkLst>
        </pc:picChg>
        <pc:picChg chg="mod">
          <ac:chgData name="Apreza, Carlos (Mexico City)" userId="07a5b063-44a0-4f66-8f9d-20f5c2bfca9e" providerId="ADAL" clId="{396E22FC-C9EE-4123-8E81-1C9E5F7E3F8C}" dt="2024-10-17T19:37:22.956" v="3532"/>
          <ac:picMkLst>
            <pc:docMk/>
            <pc:sldMk cId="528927201" sldId="1448944297"/>
            <ac:picMk id="24" creationId="{9756F0A5-A29A-E6B2-4C5A-1AD7985996C3}"/>
          </ac:picMkLst>
        </pc:picChg>
        <pc:picChg chg="mod">
          <ac:chgData name="Apreza, Carlos (Mexico City)" userId="07a5b063-44a0-4f66-8f9d-20f5c2bfca9e" providerId="ADAL" clId="{396E22FC-C9EE-4123-8E81-1C9E5F7E3F8C}" dt="2024-10-17T19:37:22.956" v="3532"/>
          <ac:picMkLst>
            <pc:docMk/>
            <pc:sldMk cId="528927201" sldId="1448944297"/>
            <ac:picMk id="27" creationId="{AF2F8076-DCD1-3EE9-28C2-A7C88A78FAE5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76" creationId="{A3D5687D-FA20-0B5B-38ED-4E9C8916ACB9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63" creationId="{BE9BDB9A-12BC-1830-A6A5-D98D72ECEB26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64" creationId="{E277A20C-D68D-78C3-8F4A-979B4D8D67CA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65" creationId="{6091A410-EBC1-9178-67B7-D0C7256BB0F2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66" creationId="{DC05B326-04BE-C916-14F5-131BB341B1B1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67" creationId="{E16D2EA9-A6DE-93BD-1F9A-21374DA9B697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68" creationId="{5F6243F6-D814-BBF2-FB98-65CCE0447816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69" creationId="{D526358A-1065-F81D-E957-E1FEF97F6A99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0" creationId="{9EFE3255-1192-C8F6-A63D-2531BC5C13D8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1" creationId="{F770033C-5D18-6D1D-1456-D61A991AB75C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2" creationId="{03898FF5-35DB-10C6-8CA9-9D59FD6D1741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3" creationId="{348CE8AB-5F6C-2330-F66B-CFE2B2C20837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4" creationId="{869BCB80-2239-EF01-B1E2-A4D0E6324DF0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5" creationId="{B305DF3F-BF83-7D5D-20E0-49A307F2D731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6" creationId="{8FC0C408-0D55-2402-E7B5-4F3BE00A7345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7" creationId="{9BA39CE8-9591-357C-8556-991AD00C86FA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8" creationId="{5B28421E-6AF2-12E7-9B6F-4D9F9304BEE3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79" creationId="{873EEC78-7AC6-829D-63BF-B067810ED92A}"/>
          </ac:picMkLst>
        </pc:picChg>
        <pc:picChg chg="del">
          <ac:chgData name="Apreza, Carlos (Mexico City)" userId="07a5b063-44a0-4f66-8f9d-20f5c2bfca9e" providerId="ADAL" clId="{396E22FC-C9EE-4123-8E81-1C9E5F7E3F8C}" dt="2024-10-17T19:27:07.559" v="3463" actId="478"/>
          <ac:picMkLst>
            <pc:docMk/>
            <pc:sldMk cId="528927201" sldId="1448944297"/>
            <ac:picMk id="181" creationId="{D2E93597-0868-CFB7-26CB-44E441FB4D9C}"/>
          </ac:picMkLst>
        </pc:picChg>
        <pc:picChg chg="del mod">
          <ac:chgData name="Apreza, Carlos (Mexico City)" userId="07a5b063-44a0-4f66-8f9d-20f5c2bfca9e" providerId="ADAL" clId="{396E22FC-C9EE-4123-8E81-1C9E5F7E3F8C}" dt="2024-10-17T19:27:05.057" v="3462" actId="21"/>
          <ac:picMkLst>
            <pc:docMk/>
            <pc:sldMk cId="528927201" sldId="1448944297"/>
            <ac:picMk id="286" creationId="{0B3B5A36-12EB-8D6F-C206-B57D67815FAB}"/>
          </ac:picMkLst>
        </pc:picChg>
        <pc:picChg chg="del mod">
          <ac:chgData name="Apreza, Carlos (Mexico City)" userId="07a5b063-44a0-4f66-8f9d-20f5c2bfca9e" providerId="ADAL" clId="{396E22FC-C9EE-4123-8E81-1C9E5F7E3F8C}" dt="2024-10-17T19:27:05.057" v="3462" actId="21"/>
          <ac:picMkLst>
            <pc:docMk/>
            <pc:sldMk cId="528927201" sldId="1448944297"/>
            <ac:picMk id="287" creationId="{A2F3E881-F8F1-8A73-EA56-A097EA1720B1}"/>
          </ac:picMkLst>
        </pc:picChg>
        <pc:picChg chg="del mod">
          <ac:chgData name="Apreza, Carlos (Mexico City)" userId="07a5b063-44a0-4f66-8f9d-20f5c2bfca9e" providerId="ADAL" clId="{396E22FC-C9EE-4123-8E81-1C9E5F7E3F8C}" dt="2024-10-17T19:27:05.057" v="3462" actId="21"/>
          <ac:picMkLst>
            <pc:docMk/>
            <pc:sldMk cId="528927201" sldId="1448944297"/>
            <ac:picMk id="295" creationId="{10657EBD-B566-AB23-223F-4DCC1D61D345}"/>
          </ac:picMkLst>
        </pc:picChg>
        <pc:picChg chg="del mod">
          <ac:chgData name="Apreza, Carlos (Mexico City)" userId="07a5b063-44a0-4f66-8f9d-20f5c2bfca9e" providerId="ADAL" clId="{396E22FC-C9EE-4123-8E81-1C9E5F7E3F8C}" dt="2024-10-17T19:27:05.057" v="3462" actId="21"/>
          <ac:picMkLst>
            <pc:docMk/>
            <pc:sldMk cId="528927201" sldId="1448944297"/>
            <ac:picMk id="296" creationId="{9461F4C2-8369-A0D7-7BB6-743DB14FAA18}"/>
          </ac:picMkLst>
        </pc:picChg>
        <pc:picChg chg="del mod">
          <ac:chgData name="Apreza, Carlos (Mexico City)" userId="07a5b063-44a0-4f66-8f9d-20f5c2bfca9e" providerId="ADAL" clId="{396E22FC-C9EE-4123-8E81-1C9E5F7E3F8C}" dt="2024-10-17T19:27:05.057" v="3462" actId="21"/>
          <ac:picMkLst>
            <pc:docMk/>
            <pc:sldMk cId="528927201" sldId="1448944297"/>
            <ac:picMk id="297" creationId="{09484C92-E2D2-4980-7E8A-D3FBA4A93509}"/>
          </ac:picMkLst>
        </pc:picChg>
        <pc:picChg chg="del mod">
          <ac:chgData name="Apreza, Carlos (Mexico City)" userId="07a5b063-44a0-4f66-8f9d-20f5c2bfca9e" providerId="ADAL" clId="{396E22FC-C9EE-4123-8E81-1C9E5F7E3F8C}" dt="2024-10-17T19:27:05.057" v="3462" actId="21"/>
          <ac:picMkLst>
            <pc:docMk/>
            <pc:sldMk cId="528927201" sldId="1448944297"/>
            <ac:picMk id="298" creationId="{F6849C20-0C67-ACF7-DB89-9454FF48DF79}"/>
          </ac:picMkLst>
        </pc:picChg>
        <pc:picChg chg="del mod">
          <ac:chgData name="Apreza, Carlos (Mexico City)" userId="07a5b063-44a0-4f66-8f9d-20f5c2bfca9e" providerId="ADAL" clId="{396E22FC-C9EE-4123-8E81-1C9E5F7E3F8C}" dt="2024-10-17T19:27:05.057" v="3462" actId="21"/>
          <ac:picMkLst>
            <pc:docMk/>
            <pc:sldMk cId="528927201" sldId="1448944297"/>
            <ac:picMk id="300" creationId="{C6CD19F7-C2C9-EA1C-EADB-7EF72F4A846E}"/>
          </ac:picMkLst>
        </pc:picChg>
      </pc:sldChg>
      <pc:sldChg chg="addSp delSp modSp add mod modTransition">
        <pc:chgData name="Apreza, Carlos (Mexico City)" userId="07a5b063-44a0-4f66-8f9d-20f5c2bfca9e" providerId="ADAL" clId="{396E22FC-C9EE-4123-8E81-1C9E5F7E3F8C}" dt="2024-10-17T19:51:35.776" v="3820" actId="1036"/>
        <pc:sldMkLst>
          <pc:docMk/>
          <pc:sldMk cId="1032717290" sldId="1448944298"/>
        </pc:sldMkLst>
        <pc:spChg chg="mod">
          <ac:chgData name="Apreza, Carlos (Mexico City)" userId="07a5b063-44a0-4f66-8f9d-20f5c2bfca9e" providerId="ADAL" clId="{396E22FC-C9EE-4123-8E81-1C9E5F7E3F8C}" dt="2024-10-17T19:34:54.450" v="3482" actId="164"/>
          <ac:spMkLst>
            <pc:docMk/>
            <pc:sldMk cId="1032717290" sldId="1448944298"/>
            <ac:spMk id="3" creationId="{36F0D007-F393-11CB-690A-F72AF16C2B52}"/>
          </ac:spMkLst>
        </pc:spChg>
        <pc:spChg chg="mod">
          <ac:chgData name="Apreza, Carlos (Mexico City)" userId="07a5b063-44a0-4f66-8f9d-20f5c2bfca9e" providerId="ADAL" clId="{396E22FC-C9EE-4123-8E81-1C9E5F7E3F8C}" dt="2024-10-17T19:35:08.704" v="3483" actId="164"/>
          <ac:spMkLst>
            <pc:docMk/>
            <pc:sldMk cId="1032717290" sldId="1448944298"/>
            <ac:spMk id="5" creationId="{A83C9B0F-9AE7-B5A2-F95D-058CEA3510B0}"/>
          </ac:spMkLst>
        </pc:spChg>
        <pc:spChg chg="mod">
          <ac:chgData name="Apreza, Carlos (Mexico City)" userId="07a5b063-44a0-4f66-8f9d-20f5c2bfca9e" providerId="ADAL" clId="{396E22FC-C9EE-4123-8E81-1C9E5F7E3F8C}" dt="2024-10-17T19:35:27.796" v="3485" actId="164"/>
          <ac:spMkLst>
            <pc:docMk/>
            <pc:sldMk cId="1032717290" sldId="1448944298"/>
            <ac:spMk id="7" creationId="{14DD3509-A5BD-D555-61DB-A012E25EB58C}"/>
          </ac:spMkLst>
        </pc:spChg>
        <pc:spChg chg="mod">
          <ac:chgData name="Apreza, Carlos (Mexico City)" userId="07a5b063-44a0-4f66-8f9d-20f5c2bfca9e" providerId="ADAL" clId="{396E22FC-C9EE-4123-8E81-1C9E5F7E3F8C}" dt="2024-10-17T19:35:16.612" v="3484" actId="164"/>
          <ac:spMkLst>
            <pc:docMk/>
            <pc:sldMk cId="1032717290" sldId="1448944298"/>
            <ac:spMk id="8" creationId="{3180E42B-1313-0871-27B9-B1ECB89B44C2}"/>
          </ac:spMkLst>
        </pc:spChg>
        <pc:spChg chg="mod">
          <ac:chgData name="Apreza, Carlos (Mexico City)" userId="07a5b063-44a0-4f66-8f9d-20f5c2bfca9e" providerId="ADAL" clId="{396E22FC-C9EE-4123-8E81-1C9E5F7E3F8C}" dt="2024-10-17T19:36:59.121" v="3499" actId="14100"/>
          <ac:spMkLst>
            <pc:docMk/>
            <pc:sldMk cId="1032717290" sldId="1448944298"/>
            <ac:spMk id="10" creationId="{9D6CED71-D472-4B51-1A3F-5AD7CC662BF3}"/>
          </ac:spMkLst>
        </pc:spChg>
        <pc:spChg chg="add mod">
          <ac:chgData name="Apreza, Carlos (Mexico City)" userId="07a5b063-44a0-4f66-8f9d-20f5c2bfca9e" providerId="ADAL" clId="{396E22FC-C9EE-4123-8E81-1C9E5F7E3F8C}" dt="2024-10-17T19:37:12.044" v="3530" actId="1037"/>
          <ac:spMkLst>
            <pc:docMk/>
            <pc:sldMk cId="1032717290" sldId="1448944298"/>
            <ac:spMk id="22" creationId="{55C63D5C-E8F3-1A6F-D9EF-2E09BE2361DF}"/>
          </ac:spMkLst>
        </pc:spChg>
        <pc:spChg chg="add mod">
          <ac:chgData name="Apreza, Carlos (Mexico City)" userId="07a5b063-44a0-4f66-8f9d-20f5c2bfca9e" providerId="ADAL" clId="{396E22FC-C9EE-4123-8E81-1C9E5F7E3F8C}" dt="2024-10-17T19:37:12.044" v="3530" actId="1037"/>
          <ac:spMkLst>
            <pc:docMk/>
            <pc:sldMk cId="1032717290" sldId="1448944298"/>
            <ac:spMk id="23" creationId="{62F1A929-5EFD-8D89-1D4D-5A937BAB3F97}"/>
          </ac:spMkLst>
        </pc:spChg>
        <pc:spChg chg="add mod">
          <ac:chgData name="Apreza, Carlos (Mexico City)" userId="07a5b063-44a0-4f66-8f9d-20f5c2bfca9e" providerId="ADAL" clId="{396E22FC-C9EE-4123-8E81-1C9E5F7E3F8C}" dt="2024-10-17T19:33:28.926" v="3480" actId="1076"/>
          <ac:spMkLst>
            <pc:docMk/>
            <pc:sldMk cId="1032717290" sldId="1448944298"/>
            <ac:spMk id="24" creationId="{FB485B0D-202D-6AFC-B346-815625454B9C}"/>
          </ac:spMkLst>
        </pc:spChg>
        <pc:spChg chg="add mod">
          <ac:chgData name="Apreza, Carlos (Mexico City)" userId="07a5b063-44a0-4f66-8f9d-20f5c2bfca9e" providerId="ADAL" clId="{396E22FC-C9EE-4123-8E81-1C9E5F7E3F8C}" dt="2024-10-17T19:33:28.926" v="3480" actId="1076"/>
          <ac:spMkLst>
            <pc:docMk/>
            <pc:sldMk cId="1032717290" sldId="1448944298"/>
            <ac:spMk id="25" creationId="{211558BB-F20A-F7F6-B7FB-D728029FA22C}"/>
          </ac:spMkLst>
        </pc:spChg>
        <pc:spChg chg="mod">
          <ac:chgData name="Apreza, Carlos (Mexico City)" userId="07a5b063-44a0-4f66-8f9d-20f5c2bfca9e" providerId="ADAL" clId="{396E22FC-C9EE-4123-8E81-1C9E5F7E3F8C}" dt="2024-10-17T19:35:48.260" v="3487"/>
          <ac:spMkLst>
            <pc:docMk/>
            <pc:sldMk cId="1032717290" sldId="1448944298"/>
            <ac:spMk id="33" creationId="{B15BA3CF-CEC2-94BF-38B9-E1102449806A}"/>
          </ac:spMkLst>
        </pc:spChg>
        <pc:spChg chg="mod">
          <ac:chgData name="Apreza, Carlos (Mexico City)" userId="07a5b063-44a0-4f66-8f9d-20f5c2bfca9e" providerId="ADAL" clId="{396E22FC-C9EE-4123-8E81-1C9E5F7E3F8C}" dt="2024-10-17T19:35:55.760" v="3490"/>
          <ac:spMkLst>
            <pc:docMk/>
            <pc:sldMk cId="1032717290" sldId="1448944298"/>
            <ac:spMk id="36" creationId="{B15BA3CF-CEC2-94BF-38B9-E1102449806A}"/>
          </ac:spMkLst>
        </pc:spChg>
        <pc:spChg chg="mod">
          <ac:chgData name="Apreza, Carlos (Mexico City)" userId="07a5b063-44a0-4f66-8f9d-20f5c2bfca9e" providerId="ADAL" clId="{396E22FC-C9EE-4123-8E81-1C9E5F7E3F8C}" dt="2024-10-17T19:35:57.254" v="3491"/>
          <ac:spMkLst>
            <pc:docMk/>
            <pc:sldMk cId="1032717290" sldId="1448944298"/>
            <ac:spMk id="39" creationId="{E2F14585-031D-0959-F107-565EF2E2C574}"/>
          </ac:spMkLst>
        </pc:spChg>
        <pc:spChg chg="mod">
          <ac:chgData name="Apreza, Carlos (Mexico City)" userId="07a5b063-44a0-4f66-8f9d-20f5c2bfca9e" providerId="ADAL" clId="{396E22FC-C9EE-4123-8E81-1C9E5F7E3F8C}" dt="2024-10-17T19:36:05.340" v="3493"/>
          <ac:spMkLst>
            <pc:docMk/>
            <pc:sldMk cId="1032717290" sldId="1448944298"/>
            <ac:spMk id="42" creationId="{E8E23B3E-95AF-A543-D1AD-A3E741CF8F3A}"/>
          </ac:spMkLst>
        </pc:spChg>
        <pc:spChg chg="mod">
          <ac:chgData name="Apreza, Carlos (Mexico City)" userId="07a5b063-44a0-4f66-8f9d-20f5c2bfca9e" providerId="ADAL" clId="{396E22FC-C9EE-4123-8E81-1C9E5F7E3F8C}" dt="2024-10-17T19:36:05.340" v="3493"/>
          <ac:spMkLst>
            <pc:docMk/>
            <pc:sldMk cId="1032717290" sldId="1448944298"/>
            <ac:spMk id="45" creationId="{54767AA5-01EB-57DF-1E35-4BA60B059BFE}"/>
          </ac:spMkLst>
        </pc:spChg>
        <pc:spChg chg="mod">
          <ac:chgData name="Apreza, Carlos (Mexico City)" userId="07a5b063-44a0-4f66-8f9d-20f5c2bfca9e" providerId="ADAL" clId="{396E22FC-C9EE-4123-8E81-1C9E5F7E3F8C}" dt="2024-10-17T19:38:39.521" v="3604"/>
          <ac:spMkLst>
            <pc:docMk/>
            <pc:sldMk cId="1032717290" sldId="1448944298"/>
            <ac:spMk id="48" creationId="{EB537966-A1F0-E267-6744-9E9432FB6A43}"/>
          </ac:spMkLst>
        </pc:spChg>
        <pc:spChg chg="mod">
          <ac:chgData name="Apreza, Carlos (Mexico City)" userId="07a5b063-44a0-4f66-8f9d-20f5c2bfca9e" providerId="ADAL" clId="{396E22FC-C9EE-4123-8E81-1C9E5F7E3F8C}" dt="2024-10-17T19:38:39.521" v="3604"/>
          <ac:spMkLst>
            <pc:docMk/>
            <pc:sldMk cId="1032717290" sldId="1448944298"/>
            <ac:spMk id="51" creationId="{26DE2E7A-2E17-6B20-1273-EBF31802B8BB}"/>
          </ac:spMkLst>
        </pc:spChg>
        <pc:spChg chg="mod">
          <ac:chgData name="Apreza, Carlos (Mexico City)" userId="07a5b063-44a0-4f66-8f9d-20f5c2bfca9e" providerId="ADAL" clId="{396E22FC-C9EE-4123-8E81-1C9E5F7E3F8C}" dt="2024-10-17T19:38:39.521" v="3604"/>
          <ac:spMkLst>
            <pc:docMk/>
            <pc:sldMk cId="1032717290" sldId="1448944298"/>
            <ac:spMk id="54" creationId="{24F2D38E-9DA1-8125-FCD8-658ADF874F0D}"/>
          </ac:spMkLst>
        </pc:spChg>
        <pc:spChg chg="mod">
          <ac:chgData name="Apreza, Carlos (Mexico City)" userId="07a5b063-44a0-4f66-8f9d-20f5c2bfca9e" providerId="ADAL" clId="{396E22FC-C9EE-4123-8E81-1C9E5F7E3F8C}" dt="2024-10-17T19:38:39.521" v="3604"/>
          <ac:spMkLst>
            <pc:docMk/>
            <pc:sldMk cId="1032717290" sldId="1448944298"/>
            <ac:spMk id="57" creationId="{65990CA7-7F9C-44D3-FD79-6EA8740E1E5F}"/>
          </ac:spMkLst>
        </pc:spChg>
        <pc:spChg chg="mod">
          <ac:chgData name="Apreza, Carlos (Mexico City)" userId="07a5b063-44a0-4f66-8f9d-20f5c2bfca9e" providerId="ADAL" clId="{396E22FC-C9EE-4123-8E81-1C9E5F7E3F8C}" dt="2024-10-17T19:40:04.577" v="3614"/>
          <ac:spMkLst>
            <pc:docMk/>
            <pc:sldMk cId="1032717290" sldId="1448944298"/>
            <ac:spMk id="60" creationId="{1496157E-FEDD-CC09-159A-0D338A0B266D}"/>
          </ac:spMkLst>
        </pc:spChg>
        <pc:spChg chg="mod">
          <ac:chgData name="Apreza, Carlos (Mexico City)" userId="07a5b063-44a0-4f66-8f9d-20f5c2bfca9e" providerId="ADAL" clId="{396E22FC-C9EE-4123-8E81-1C9E5F7E3F8C}" dt="2024-10-17T19:40:04.577" v="3614"/>
          <ac:spMkLst>
            <pc:docMk/>
            <pc:sldMk cId="1032717290" sldId="1448944298"/>
            <ac:spMk id="63" creationId="{9E234347-1F41-E911-5998-C7FB58049606}"/>
          </ac:spMkLst>
        </pc:spChg>
        <pc:spChg chg="mod">
          <ac:chgData name="Apreza, Carlos (Mexico City)" userId="07a5b063-44a0-4f66-8f9d-20f5c2bfca9e" providerId="ADAL" clId="{396E22FC-C9EE-4123-8E81-1C9E5F7E3F8C}" dt="2024-10-17T19:40:04.577" v="3614"/>
          <ac:spMkLst>
            <pc:docMk/>
            <pc:sldMk cId="1032717290" sldId="1448944298"/>
            <ac:spMk id="66" creationId="{F4CDFF31-CC73-502B-D58C-6CC087ED41E0}"/>
          </ac:spMkLst>
        </pc:spChg>
        <pc:spChg chg="mod">
          <ac:chgData name="Apreza, Carlos (Mexico City)" userId="07a5b063-44a0-4f66-8f9d-20f5c2bfca9e" providerId="ADAL" clId="{396E22FC-C9EE-4123-8E81-1C9E5F7E3F8C}" dt="2024-10-17T19:40:04.577" v="3614"/>
          <ac:spMkLst>
            <pc:docMk/>
            <pc:sldMk cId="1032717290" sldId="1448944298"/>
            <ac:spMk id="69" creationId="{DED3455E-A028-F6F6-D627-474AF46E6D2A}"/>
          </ac:spMkLst>
        </pc:spChg>
        <pc:grpChg chg="add mod">
          <ac:chgData name="Apreza, Carlos (Mexico City)" userId="07a5b063-44a0-4f66-8f9d-20f5c2bfca9e" providerId="ADAL" clId="{396E22FC-C9EE-4123-8E81-1C9E5F7E3F8C}" dt="2024-10-17T19:36:50.631" v="3497" actId="1076"/>
          <ac:grpSpMkLst>
            <pc:docMk/>
            <pc:sldMk cId="1032717290" sldId="1448944298"/>
            <ac:grpSpMk id="28" creationId="{0FA960C4-985D-8DF1-5FEB-3A57FB66AE1F}"/>
          </ac:grpSpMkLst>
        </pc:grpChg>
        <pc:grpChg chg="add mod">
          <ac:chgData name="Apreza, Carlos (Mexico City)" userId="07a5b063-44a0-4f66-8f9d-20f5c2bfca9e" providerId="ADAL" clId="{396E22FC-C9EE-4123-8E81-1C9E5F7E3F8C}" dt="2024-10-17T19:36:55.414" v="3498" actId="1076"/>
          <ac:grpSpMkLst>
            <pc:docMk/>
            <pc:sldMk cId="1032717290" sldId="1448944298"/>
            <ac:grpSpMk id="29" creationId="{1644B68D-2F58-C779-42CA-E7841E3FFD22}"/>
          </ac:grpSpMkLst>
        </pc:grpChg>
        <pc:grpChg chg="add mod">
          <ac:chgData name="Apreza, Carlos (Mexico City)" userId="07a5b063-44a0-4f66-8f9d-20f5c2bfca9e" providerId="ADAL" clId="{396E22FC-C9EE-4123-8E81-1C9E5F7E3F8C}" dt="2024-10-17T19:35:16.612" v="3484" actId="164"/>
          <ac:grpSpMkLst>
            <pc:docMk/>
            <pc:sldMk cId="1032717290" sldId="1448944298"/>
            <ac:grpSpMk id="30" creationId="{139C7964-BF17-694C-6074-019D33EEE709}"/>
          </ac:grpSpMkLst>
        </pc:grpChg>
        <pc:grpChg chg="add mod">
          <ac:chgData name="Apreza, Carlos (Mexico City)" userId="07a5b063-44a0-4f66-8f9d-20f5c2bfca9e" providerId="ADAL" clId="{396E22FC-C9EE-4123-8E81-1C9E5F7E3F8C}" dt="2024-10-17T19:35:27.796" v="3485" actId="164"/>
          <ac:grpSpMkLst>
            <pc:docMk/>
            <pc:sldMk cId="1032717290" sldId="1448944298"/>
            <ac:grpSpMk id="31" creationId="{5CD9BB62-0F99-A514-10DA-C4F0E4481F5A}"/>
          </ac:grpSpMkLst>
        </pc:grpChg>
        <pc:grpChg chg="add del mod">
          <ac:chgData name="Apreza, Carlos (Mexico City)" userId="07a5b063-44a0-4f66-8f9d-20f5c2bfca9e" providerId="ADAL" clId="{396E22FC-C9EE-4123-8E81-1C9E5F7E3F8C}" dt="2024-10-17T19:35:55.221" v="3489" actId="21"/>
          <ac:grpSpMkLst>
            <pc:docMk/>
            <pc:sldMk cId="1032717290" sldId="1448944298"/>
            <ac:grpSpMk id="32" creationId="{E6DDAF64-ABB7-F1B1-7A74-905435EA63BC}"/>
          </ac:grpSpMkLst>
        </pc:grpChg>
        <pc:grpChg chg="add del mod">
          <ac:chgData name="Apreza, Carlos (Mexico City)" userId="07a5b063-44a0-4f66-8f9d-20f5c2bfca9e" providerId="ADAL" clId="{396E22FC-C9EE-4123-8E81-1C9E5F7E3F8C}" dt="2024-10-17T19:39:07.475" v="3607" actId="478"/>
          <ac:grpSpMkLst>
            <pc:docMk/>
            <pc:sldMk cId="1032717290" sldId="1448944298"/>
            <ac:grpSpMk id="35" creationId="{E6DDAF64-ABB7-F1B1-7A74-905435EA63BC}"/>
          </ac:grpSpMkLst>
        </pc:grpChg>
        <pc:grpChg chg="add del mod">
          <ac:chgData name="Apreza, Carlos (Mexico City)" userId="07a5b063-44a0-4f66-8f9d-20f5c2bfca9e" providerId="ADAL" clId="{396E22FC-C9EE-4123-8E81-1C9E5F7E3F8C}" dt="2024-10-17T19:39:07.475" v="3607" actId="478"/>
          <ac:grpSpMkLst>
            <pc:docMk/>
            <pc:sldMk cId="1032717290" sldId="1448944298"/>
            <ac:grpSpMk id="38" creationId="{A835C766-E6A2-CDCC-15C6-FE9004186504}"/>
          </ac:grpSpMkLst>
        </pc:grpChg>
        <pc:grpChg chg="add del mod">
          <ac:chgData name="Apreza, Carlos (Mexico City)" userId="07a5b063-44a0-4f66-8f9d-20f5c2bfca9e" providerId="ADAL" clId="{396E22FC-C9EE-4123-8E81-1C9E5F7E3F8C}" dt="2024-10-17T19:39:07.475" v="3607" actId="478"/>
          <ac:grpSpMkLst>
            <pc:docMk/>
            <pc:sldMk cId="1032717290" sldId="1448944298"/>
            <ac:grpSpMk id="41" creationId="{9622A77B-4797-D9B1-5355-E8086A2ADF9F}"/>
          </ac:grpSpMkLst>
        </pc:grpChg>
        <pc:grpChg chg="add del mod">
          <ac:chgData name="Apreza, Carlos (Mexico City)" userId="07a5b063-44a0-4f66-8f9d-20f5c2bfca9e" providerId="ADAL" clId="{396E22FC-C9EE-4123-8E81-1C9E5F7E3F8C}" dt="2024-10-17T19:39:07.475" v="3607" actId="478"/>
          <ac:grpSpMkLst>
            <pc:docMk/>
            <pc:sldMk cId="1032717290" sldId="1448944298"/>
            <ac:grpSpMk id="44" creationId="{89D213BB-D8B5-ED50-94AF-487C401B8016}"/>
          </ac:grpSpMkLst>
        </pc:grpChg>
        <pc:grpChg chg="add mod">
          <ac:chgData name="Apreza, Carlos (Mexico City)" userId="07a5b063-44a0-4f66-8f9d-20f5c2bfca9e" providerId="ADAL" clId="{396E22FC-C9EE-4123-8E81-1C9E5F7E3F8C}" dt="2024-10-17T19:39:02.949" v="3606" actId="1076"/>
          <ac:grpSpMkLst>
            <pc:docMk/>
            <pc:sldMk cId="1032717290" sldId="1448944298"/>
            <ac:grpSpMk id="47" creationId="{5B7172F6-AFC0-A2E1-D4CE-34D141B5BC27}"/>
          </ac:grpSpMkLst>
        </pc:grpChg>
        <pc:grpChg chg="add mod">
          <ac:chgData name="Apreza, Carlos (Mexico City)" userId="07a5b063-44a0-4f66-8f9d-20f5c2bfca9e" providerId="ADAL" clId="{396E22FC-C9EE-4123-8E81-1C9E5F7E3F8C}" dt="2024-10-17T19:39:02.949" v="3606" actId="1076"/>
          <ac:grpSpMkLst>
            <pc:docMk/>
            <pc:sldMk cId="1032717290" sldId="1448944298"/>
            <ac:grpSpMk id="50" creationId="{3E5A91C7-4650-E39C-9EC9-0B639ABDE7E4}"/>
          </ac:grpSpMkLst>
        </pc:grpChg>
        <pc:grpChg chg="add mod">
          <ac:chgData name="Apreza, Carlos (Mexico City)" userId="07a5b063-44a0-4f66-8f9d-20f5c2bfca9e" providerId="ADAL" clId="{396E22FC-C9EE-4123-8E81-1C9E5F7E3F8C}" dt="2024-10-17T19:39:02.949" v="3606" actId="1076"/>
          <ac:grpSpMkLst>
            <pc:docMk/>
            <pc:sldMk cId="1032717290" sldId="1448944298"/>
            <ac:grpSpMk id="53" creationId="{759C465A-46A4-6A02-3889-A9B6ABAC2EB3}"/>
          </ac:grpSpMkLst>
        </pc:grpChg>
        <pc:grpChg chg="add mod">
          <ac:chgData name="Apreza, Carlos (Mexico City)" userId="07a5b063-44a0-4f66-8f9d-20f5c2bfca9e" providerId="ADAL" clId="{396E22FC-C9EE-4123-8E81-1C9E5F7E3F8C}" dt="2024-10-17T19:39:02.949" v="3606" actId="1076"/>
          <ac:grpSpMkLst>
            <pc:docMk/>
            <pc:sldMk cId="1032717290" sldId="1448944298"/>
            <ac:grpSpMk id="56" creationId="{2EAFB80E-E9DE-9676-1BEC-F7C3F0EEB617}"/>
          </ac:grpSpMkLst>
        </pc:grpChg>
        <pc:grpChg chg="add mod">
          <ac:chgData name="Apreza, Carlos (Mexico City)" userId="07a5b063-44a0-4f66-8f9d-20f5c2bfca9e" providerId="ADAL" clId="{396E22FC-C9EE-4123-8E81-1C9E5F7E3F8C}" dt="2024-10-17T19:40:08.736" v="3615" actId="1076"/>
          <ac:grpSpMkLst>
            <pc:docMk/>
            <pc:sldMk cId="1032717290" sldId="1448944298"/>
            <ac:grpSpMk id="59" creationId="{F3C708F0-A200-218D-8BD3-662F7520A759}"/>
          </ac:grpSpMkLst>
        </pc:grpChg>
        <pc:grpChg chg="add mod">
          <ac:chgData name="Apreza, Carlos (Mexico City)" userId="07a5b063-44a0-4f66-8f9d-20f5c2bfca9e" providerId="ADAL" clId="{396E22FC-C9EE-4123-8E81-1C9E5F7E3F8C}" dt="2024-10-17T19:41:07.798" v="3625" actId="1076"/>
          <ac:grpSpMkLst>
            <pc:docMk/>
            <pc:sldMk cId="1032717290" sldId="1448944298"/>
            <ac:grpSpMk id="62" creationId="{DBF53422-63F9-59FC-F3B8-E27C02FA5600}"/>
          </ac:grpSpMkLst>
        </pc:grpChg>
        <pc:grpChg chg="add mod">
          <ac:chgData name="Apreza, Carlos (Mexico City)" userId="07a5b063-44a0-4f66-8f9d-20f5c2bfca9e" providerId="ADAL" clId="{396E22FC-C9EE-4123-8E81-1C9E5F7E3F8C}" dt="2024-10-17T19:40:08.736" v="3615" actId="1076"/>
          <ac:grpSpMkLst>
            <pc:docMk/>
            <pc:sldMk cId="1032717290" sldId="1448944298"/>
            <ac:grpSpMk id="65" creationId="{AA82FECA-4678-5BD4-E70A-8DAFA9FB1C22}"/>
          </ac:grpSpMkLst>
        </pc:grpChg>
        <pc:grpChg chg="add mod">
          <ac:chgData name="Apreza, Carlos (Mexico City)" userId="07a5b063-44a0-4f66-8f9d-20f5c2bfca9e" providerId="ADAL" clId="{396E22FC-C9EE-4123-8E81-1C9E5F7E3F8C}" dt="2024-10-17T19:40:08.736" v="3615" actId="1076"/>
          <ac:grpSpMkLst>
            <pc:docMk/>
            <pc:sldMk cId="1032717290" sldId="1448944298"/>
            <ac:grpSpMk id="68" creationId="{2A953E1D-4438-CBBB-E0A0-20A21AC3BEEB}"/>
          </ac:grpSpMkLst>
        </pc:grpChg>
        <pc:graphicFrameChg chg="add mod modGraphic">
          <ac:chgData name="Apreza, Carlos (Mexico City)" userId="07a5b063-44a0-4f66-8f9d-20f5c2bfca9e" providerId="ADAL" clId="{396E22FC-C9EE-4123-8E81-1C9E5F7E3F8C}" dt="2024-10-17T19:37:57.801" v="3555" actId="14100"/>
          <ac:graphicFrameMkLst>
            <pc:docMk/>
            <pc:sldMk cId="1032717290" sldId="1448944298"/>
            <ac:graphicFrameMk id="4" creationId="{B7ADF93C-FA80-9335-08C2-8CB7AC6D4E62}"/>
          </ac:graphicFrameMkLst>
        </pc:graphicFrameChg>
        <pc:picChg chg="mod">
          <ac:chgData name="Apreza, Carlos (Mexico City)" userId="07a5b063-44a0-4f66-8f9d-20f5c2bfca9e" providerId="ADAL" clId="{396E22FC-C9EE-4123-8E81-1C9E5F7E3F8C}" dt="2024-10-17T19:35:27.796" v="3485" actId="164"/>
          <ac:picMkLst>
            <pc:docMk/>
            <pc:sldMk cId="1032717290" sldId="1448944298"/>
            <ac:picMk id="11" creationId="{0B3B5A36-12EB-8D6F-C206-B57D67815FAB}"/>
          </ac:picMkLst>
        </pc:picChg>
        <pc:picChg chg="mod">
          <ac:chgData name="Apreza, Carlos (Mexico City)" userId="07a5b063-44a0-4f66-8f9d-20f5c2bfca9e" providerId="ADAL" clId="{396E22FC-C9EE-4123-8E81-1C9E5F7E3F8C}" dt="2024-10-17T19:34:54.450" v="3482" actId="164"/>
          <ac:picMkLst>
            <pc:docMk/>
            <pc:sldMk cId="1032717290" sldId="1448944298"/>
            <ac:picMk id="12" creationId="{A2F3E881-F8F1-8A73-EA56-A097EA1720B1}"/>
          </ac:picMkLst>
        </pc:picChg>
        <pc:picChg chg="mod">
          <ac:chgData name="Apreza, Carlos (Mexico City)" userId="07a5b063-44a0-4f66-8f9d-20f5c2bfca9e" providerId="ADAL" clId="{396E22FC-C9EE-4123-8E81-1C9E5F7E3F8C}" dt="2024-10-17T19:35:08.704" v="3483" actId="164"/>
          <ac:picMkLst>
            <pc:docMk/>
            <pc:sldMk cId="1032717290" sldId="1448944298"/>
            <ac:picMk id="13" creationId="{D6A218FF-DA5D-6008-F28C-22CD3F4E3E27}"/>
          </ac:picMkLst>
        </pc:picChg>
        <pc:picChg chg="mod">
          <ac:chgData name="Apreza, Carlos (Mexico City)" userId="07a5b063-44a0-4f66-8f9d-20f5c2bfca9e" providerId="ADAL" clId="{396E22FC-C9EE-4123-8E81-1C9E5F7E3F8C}" dt="2024-10-17T19:51:35.776" v="3820" actId="1036"/>
          <ac:picMkLst>
            <pc:docMk/>
            <pc:sldMk cId="1032717290" sldId="1448944298"/>
            <ac:picMk id="14" creationId="{10657EBD-B566-AB23-223F-4DCC1D61D345}"/>
          </ac:picMkLst>
        </pc:picChg>
        <pc:picChg chg="del">
          <ac:chgData name="Apreza, Carlos (Mexico City)" userId="07a5b063-44a0-4f66-8f9d-20f5c2bfca9e" providerId="ADAL" clId="{396E22FC-C9EE-4123-8E81-1C9E5F7E3F8C}" dt="2024-10-17T19:51:21.448" v="3792" actId="478"/>
          <ac:picMkLst>
            <pc:docMk/>
            <pc:sldMk cId="1032717290" sldId="1448944298"/>
            <ac:picMk id="15" creationId="{9461F4C2-8369-A0D7-7BB6-743DB14FAA18}"/>
          </ac:picMkLst>
        </pc:picChg>
        <pc:picChg chg="mod">
          <ac:chgData name="Apreza, Carlos (Mexico City)" userId="07a5b063-44a0-4f66-8f9d-20f5c2bfca9e" providerId="ADAL" clId="{396E22FC-C9EE-4123-8E81-1C9E5F7E3F8C}" dt="2024-10-17T19:35:16.612" v="3484" actId="164"/>
          <ac:picMkLst>
            <pc:docMk/>
            <pc:sldMk cId="1032717290" sldId="1448944298"/>
            <ac:picMk id="19" creationId="{C6CD19F7-C2C9-EA1C-EADB-7EF72F4A846E}"/>
          </ac:picMkLst>
        </pc:picChg>
        <pc:picChg chg="add mod">
          <ac:chgData name="Apreza, Carlos (Mexico City)" userId="07a5b063-44a0-4f66-8f9d-20f5c2bfca9e" providerId="ADAL" clId="{396E22FC-C9EE-4123-8E81-1C9E5F7E3F8C}" dt="2024-10-17T19:33:28.926" v="3480" actId="1076"/>
          <ac:picMkLst>
            <pc:docMk/>
            <pc:sldMk cId="1032717290" sldId="1448944298"/>
            <ac:picMk id="26" creationId="{0A8F2F03-59B6-C6B5-4F24-488FECFCECA0}"/>
          </ac:picMkLst>
        </pc:picChg>
        <pc:picChg chg="add mod">
          <ac:chgData name="Apreza, Carlos (Mexico City)" userId="07a5b063-44a0-4f66-8f9d-20f5c2bfca9e" providerId="ADAL" clId="{396E22FC-C9EE-4123-8E81-1C9E5F7E3F8C}" dt="2024-10-17T19:33:28.926" v="3480" actId="1076"/>
          <ac:picMkLst>
            <pc:docMk/>
            <pc:sldMk cId="1032717290" sldId="1448944298"/>
            <ac:picMk id="27" creationId="{38BB782C-C27B-47C3-4A60-6A8CFAA2EAA5}"/>
          </ac:picMkLst>
        </pc:picChg>
        <pc:picChg chg="mod">
          <ac:chgData name="Apreza, Carlos (Mexico City)" userId="07a5b063-44a0-4f66-8f9d-20f5c2bfca9e" providerId="ADAL" clId="{396E22FC-C9EE-4123-8E81-1C9E5F7E3F8C}" dt="2024-10-17T19:35:48.260" v="3487"/>
          <ac:picMkLst>
            <pc:docMk/>
            <pc:sldMk cId="1032717290" sldId="1448944298"/>
            <ac:picMk id="34" creationId="{29C7ACB8-9180-E7AA-E0B7-1796C25FB295}"/>
          </ac:picMkLst>
        </pc:picChg>
        <pc:picChg chg="mod">
          <ac:chgData name="Apreza, Carlos (Mexico City)" userId="07a5b063-44a0-4f66-8f9d-20f5c2bfca9e" providerId="ADAL" clId="{396E22FC-C9EE-4123-8E81-1C9E5F7E3F8C}" dt="2024-10-17T19:35:55.760" v="3490"/>
          <ac:picMkLst>
            <pc:docMk/>
            <pc:sldMk cId="1032717290" sldId="1448944298"/>
            <ac:picMk id="37" creationId="{29C7ACB8-9180-E7AA-E0B7-1796C25FB295}"/>
          </ac:picMkLst>
        </pc:picChg>
        <pc:picChg chg="mod">
          <ac:chgData name="Apreza, Carlos (Mexico City)" userId="07a5b063-44a0-4f66-8f9d-20f5c2bfca9e" providerId="ADAL" clId="{396E22FC-C9EE-4123-8E81-1C9E5F7E3F8C}" dt="2024-10-17T19:35:57.254" v="3491"/>
          <ac:picMkLst>
            <pc:docMk/>
            <pc:sldMk cId="1032717290" sldId="1448944298"/>
            <ac:picMk id="40" creationId="{46FACFAA-32D7-8A65-4AF8-FE5EC375493D}"/>
          </ac:picMkLst>
        </pc:picChg>
        <pc:picChg chg="mod">
          <ac:chgData name="Apreza, Carlos (Mexico City)" userId="07a5b063-44a0-4f66-8f9d-20f5c2bfca9e" providerId="ADAL" clId="{396E22FC-C9EE-4123-8E81-1C9E5F7E3F8C}" dt="2024-10-17T19:36:05.340" v="3493"/>
          <ac:picMkLst>
            <pc:docMk/>
            <pc:sldMk cId="1032717290" sldId="1448944298"/>
            <ac:picMk id="43" creationId="{2106D2C7-809B-D910-BF4F-58E58B83A8E3}"/>
          </ac:picMkLst>
        </pc:picChg>
        <pc:picChg chg="mod">
          <ac:chgData name="Apreza, Carlos (Mexico City)" userId="07a5b063-44a0-4f66-8f9d-20f5c2bfca9e" providerId="ADAL" clId="{396E22FC-C9EE-4123-8E81-1C9E5F7E3F8C}" dt="2024-10-17T19:36:05.340" v="3493"/>
          <ac:picMkLst>
            <pc:docMk/>
            <pc:sldMk cId="1032717290" sldId="1448944298"/>
            <ac:picMk id="46" creationId="{E5542BEF-7635-E22D-0F27-D7DB52FDBFA3}"/>
          </ac:picMkLst>
        </pc:picChg>
        <pc:picChg chg="mod">
          <ac:chgData name="Apreza, Carlos (Mexico City)" userId="07a5b063-44a0-4f66-8f9d-20f5c2bfca9e" providerId="ADAL" clId="{396E22FC-C9EE-4123-8E81-1C9E5F7E3F8C}" dt="2024-10-17T19:38:39.521" v="3604"/>
          <ac:picMkLst>
            <pc:docMk/>
            <pc:sldMk cId="1032717290" sldId="1448944298"/>
            <ac:picMk id="49" creationId="{82AFC95B-A678-9CC1-7FC8-6BC5501AF276}"/>
          </ac:picMkLst>
        </pc:picChg>
        <pc:picChg chg="mod">
          <ac:chgData name="Apreza, Carlos (Mexico City)" userId="07a5b063-44a0-4f66-8f9d-20f5c2bfca9e" providerId="ADAL" clId="{396E22FC-C9EE-4123-8E81-1C9E5F7E3F8C}" dt="2024-10-17T19:38:39.521" v="3604"/>
          <ac:picMkLst>
            <pc:docMk/>
            <pc:sldMk cId="1032717290" sldId="1448944298"/>
            <ac:picMk id="52" creationId="{93F6657E-52CE-1937-7EAA-62439D23E3A9}"/>
          </ac:picMkLst>
        </pc:picChg>
        <pc:picChg chg="mod">
          <ac:chgData name="Apreza, Carlos (Mexico City)" userId="07a5b063-44a0-4f66-8f9d-20f5c2bfca9e" providerId="ADAL" clId="{396E22FC-C9EE-4123-8E81-1C9E5F7E3F8C}" dt="2024-10-17T19:38:39.521" v="3604"/>
          <ac:picMkLst>
            <pc:docMk/>
            <pc:sldMk cId="1032717290" sldId="1448944298"/>
            <ac:picMk id="55" creationId="{6B4EAD12-187D-313E-C806-ACAEC7E3785E}"/>
          </ac:picMkLst>
        </pc:picChg>
        <pc:picChg chg="mod">
          <ac:chgData name="Apreza, Carlos (Mexico City)" userId="07a5b063-44a0-4f66-8f9d-20f5c2bfca9e" providerId="ADAL" clId="{396E22FC-C9EE-4123-8E81-1C9E5F7E3F8C}" dt="2024-10-17T19:38:39.521" v="3604"/>
          <ac:picMkLst>
            <pc:docMk/>
            <pc:sldMk cId="1032717290" sldId="1448944298"/>
            <ac:picMk id="58" creationId="{19285A42-2439-C34D-80D6-0DD607E38715}"/>
          </ac:picMkLst>
        </pc:picChg>
        <pc:picChg chg="mod">
          <ac:chgData name="Apreza, Carlos (Mexico City)" userId="07a5b063-44a0-4f66-8f9d-20f5c2bfca9e" providerId="ADAL" clId="{396E22FC-C9EE-4123-8E81-1C9E5F7E3F8C}" dt="2024-10-17T19:40:04.577" v="3614"/>
          <ac:picMkLst>
            <pc:docMk/>
            <pc:sldMk cId="1032717290" sldId="1448944298"/>
            <ac:picMk id="61" creationId="{8E703BBB-CA50-94BB-C4FA-E988EF1171E5}"/>
          </ac:picMkLst>
        </pc:picChg>
        <pc:picChg chg="mod">
          <ac:chgData name="Apreza, Carlos (Mexico City)" userId="07a5b063-44a0-4f66-8f9d-20f5c2bfca9e" providerId="ADAL" clId="{396E22FC-C9EE-4123-8E81-1C9E5F7E3F8C}" dt="2024-10-17T19:40:04.577" v="3614"/>
          <ac:picMkLst>
            <pc:docMk/>
            <pc:sldMk cId="1032717290" sldId="1448944298"/>
            <ac:picMk id="64" creationId="{0B0365E6-01CE-3E23-ECF2-DFE0DC8DBC69}"/>
          </ac:picMkLst>
        </pc:picChg>
        <pc:picChg chg="mod">
          <ac:chgData name="Apreza, Carlos (Mexico City)" userId="07a5b063-44a0-4f66-8f9d-20f5c2bfca9e" providerId="ADAL" clId="{396E22FC-C9EE-4123-8E81-1C9E5F7E3F8C}" dt="2024-10-17T19:40:04.577" v="3614"/>
          <ac:picMkLst>
            <pc:docMk/>
            <pc:sldMk cId="1032717290" sldId="1448944298"/>
            <ac:picMk id="67" creationId="{8963590F-2DF4-779A-DA4B-3AB666CEBCD0}"/>
          </ac:picMkLst>
        </pc:picChg>
        <pc:picChg chg="mod">
          <ac:chgData name="Apreza, Carlos (Mexico City)" userId="07a5b063-44a0-4f66-8f9d-20f5c2bfca9e" providerId="ADAL" clId="{396E22FC-C9EE-4123-8E81-1C9E5F7E3F8C}" dt="2024-10-17T19:40:04.577" v="3614"/>
          <ac:picMkLst>
            <pc:docMk/>
            <pc:sldMk cId="1032717290" sldId="1448944298"/>
            <ac:picMk id="70" creationId="{5776A6C2-C9E3-91FB-FE10-1FFFD611C236}"/>
          </ac:picMkLst>
        </pc:picChg>
      </pc:sldChg>
      <pc:sldChg chg="addSp delSp modSp add del mod modTransition">
        <pc:chgData name="Apreza, Carlos (Mexico City)" userId="07a5b063-44a0-4f66-8f9d-20f5c2bfca9e" providerId="ADAL" clId="{396E22FC-C9EE-4123-8E81-1C9E5F7E3F8C}" dt="2024-10-17T19:40:57.288" v="3623" actId="2890"/>
        <pc:sldMkLst>
          <pc:docMk/>
          <pc:sldMk cId="909512708" sldId="1448944299"/>
        </pc:sldMkLst>
        <pc:spChg chg="mod">
          <ac:chgData name="Apreza, Carlos (Mexico City)" userId="07a5b063-44a0-4f66-8f9d-20f5c2bfca9e" providerId="ADAL" clId="{396E22FC-C9EE-4123-8E81-1C9E5F7E3F8C}" dt="2024-10-17T19:40:56.160" v="3621" actId="1076"/>
          <ac:spMkLst>
            <pc:docMk/>
            <pc:sldMk cId="909512708" sldId="1448944299"/>
            <ac:spMk id="63" creationId="{9E234347-1F41-E911-5998-C7FB58049606}"/>
          </ac:spMkLst>
        </pc:spChg>
        <pc:grpChg chg="add del">
          <ac:chgData name="Apreza, Carlos (Mexico City)" userId="07a5b063-44a0-4f66-8f9d-20f5c2bfca9e" providerId="ADAL" clId="{396E22FC-C9EE-4123-8E81-1C9E5F7E3F8C}" dt="2024-10-17T19:40:55.465" v="3620" actId="478"/>
          <ac:grpSpMkLst>
            <pc:docMk/>
            <pc:sldMk cId="909512708" sldId="1448944299"/>
            <ac:grpSpMk id="62" creationId="{DBF53422-63F9-59FC-F3B8-E27C02FA5600}"/>
          </ac:grpSpMkLst>
        </pc:grpChg>
      </pc:sldChg>
      <pc:sldChg chg="add del modTransition">
        <pc:chgData name="Apreza, Carlos (Mexico City)" userId="07a5b063-44a0-4f66-8f9d-20f5c2bfca9e" providerId="ADAL" clId="{396E22FC-C9EE-4123-8E81-1C9E5F7E3F8C}" dt="2024-10-17T19:39:56.306" v="3613" actId="2890"/>
        <pc:sldMkLst>
          <pc:docMk/>
          <pc:sldMk cId="2714027298" sldId="1448944299"/>
        </pc:sldMkLst>
      </pc:sldChg>
      <pc:sldChg chg="delSp modSp add mod modTransition">
        <pc:chgData name="Apreza, Carlos (Mexico City)" userId="07a5b063-44a0-4f66-8f9d-20f5c2bfca9e" providerId="ADAL" clId="{396E22FC-C9EE-4123-8E81-1C9E5F7E3F8C}" dt="2024-10-17T19:51:48.803" v="3843" actId="1036"/>
        <pc:sldMkLst>
          <pc:docMk/>
          <pc:sldMk cId="2777638552" sldId="1448944299"/>
        </pc:sldMkLst>
        <pc:grpChg chg="mod">
          <ac:chgData name="Apreza, Carlos (Mexico City)" userId="07a5b063-44a0-4f66-8f9d-20f5c2bfca9e" providerId="ADAL" clId="{396E22FC-C9EE-4123-8E81-1C9E5F7E3F8C}" dt="2024-10-17T19:42:05.717" v="3639" actId="1036"/>
          <ac:grpSpMkLst>
            <pc:docMk/>
            <pc:sldMk cId="2777638552" sldId="1448944299"/>
            <ac:grpSpMk id="59" creationId="{F3C708F0-A200-218D-8BD3-662F7520A759}"/>
          </ac:grpSpMkLst>
        </pc:grpChg>
        <pc:grpChg chg="mod">
          <ac:chgData name="Apreza, Carlos (Mexico City)" userId="07a5b063-44a0-4f66-8f9d-20f5c2bfca9e" providerId="ADAL" clId="{396E22FC-C9EE-4123-8E81-1C9E5F7E3F8C}" dt="2024-10-17T19:42:05.717" v="3639" actId="1036"/>
          <ac:grpSpMkLst>
            <pc:docMk/>
            <pc:sldMk cId="2777638552" sldId="1448944299"/>
            <ac:grpSpMk id="62" creationId="{DBF53422-63F9-59FC-F3B8-E27C02FA5600}"/>
          </ac:grpSpMkLst>
        </pc:grpChg>
        <pc:grpChg chg="mod">
          <ac:chgData name="Apreza, Carlos (Mexico City)" userId="07a5b063-44a0-4f66-8f9d-20f5c2bfca9e" providerId="ADAL" clId="{396E22FC-C9EE-4123-8E81-1C9E5F7E3F8C}" dt="2024-10-17T19:42:05.717" v="3639" actId="1036"/>
          <ac:grpSpMkLst>
            <pc:docMk/>
            <pc:sldMk cId="2777638552" sldId="1448944299"/>
            <ac:grpSpMk id="65" creationId="{AA82FECA-4678-5BD4-E70A-8DAFA9FB1C22}"/>
          </ac:grpSpMkLst>
        </pc:grpChg>
        <pc:grpChg chg="mod">
          <ac:chgData name="Apreza, Carlos (Mexico City)" userId="07a5b063-44a0-4f66-8f9d-20f5c2bfca9e" providerId="ADAL" clId="{396E22FC-C9EE-4123-8E81-1C9E5F7E3F8C}" dt="2024-10-17T19:42:05.717" v="3639" actId="1036"/>
          <ac:grpSpMkLst>
            <pc:docMk/>
            <pc:sldMk cId="2777638552" sldId="1448944299"/>
            <ac:grpSpMk id="68" creationId="{2A953E1D-4438-CBBB-E0A0-20A21AC3BEEB}"/>
          </ac:grpSpMkLst>
        </pc:grpChg>
        <pc:picChg chg="mod">
          <ac:chgData name="Apreza, Carlos (Mexico City)" userId="07a5b063-44a0-4f66-8f9d-20f5c2bfca9e" providerId="ADAL" clId="{396E22FC-C9EE-4123-8E81-1C9E5F7E3F8C}" dt="2024-10-17T19:51:48.803" v="3843" actId="1036"/>
          <ac:picMkLst>
            <pc:docMk/>
            <pc:sldMk cId="2777638552" sldId="1448944299"/>
            <ac:picMk id="14" creationId="{10657EBD-B566-AB23-223F-4DCC1D61D345}"/>
          </ac:picMkLst>
        </pc:picChg>
        <pc:picChg chg="del">
          <ac:chgData name="Apreza, Carlos (Mexico City)" userId="07a5b063-44a0-4f66-8f9d-20f5c2bfca9e" providerId="ADAL" clId="{396E22FC-C9EE-4123-8E81-1C9E5F7E3F8C}" dt="2024-10-17T19:51:23.183" v="3793" actId="478"/>
          <ac:picMkLst>
            <pc:docMk/>
            <pc:sldMk cId="2777638552" sldId="1448944299"/>
            <ac:picMk id="15" creationId="{9461F4C2-8369-A0D7-7BB6-743DB14FAA18}"/>
          </ac:picMkLst>
        </pc:picChg>
      </pc:sldChg>
      <pc:sldChg chg="addSp delSp modSp add mod modTransition">
        <pc:chgData name="Apreza, Carlos (Mexico City)" userId="07a5b063-44a0-4f66-8f9d-20f5c2bfca9e" providerId="ADAL" clId="{396E22FC-C9EE-4123-8E81-1C9E5F7E3F8C}" dt="2024-10-17T19:51:58.209" v="3865" actId="1035"/>
        <pc:sldMkLst>
          <pc:docMk/>
          <pc:sldMk cId="3226723484" sldId="1448944300"/>
        </pc:sldMkLst>
        <pc:spChg chg="add mod">
          <ac:chgData name="Apreza, Carlos (Mexico City)" userId="07a5b063-44a0-4f66-8f9d-20f5c2bfca9e" providerId="ADAL" clId="{396E22FC-C9EE-4123-8E81-1C9E5F7E3F8C}" dt="2024-10-17T19:43:51.890" v="3648" actId="1035"/>
          <ac:spMkLst>
            <pc:docMk/>
            <pc:sldMk cId="3226723484" sldId="1448944300"/>
            <ac:spMk id="24" creationId="{F512706F-F0AD-14F0-63C5-2E8960E93F1A}"/>
          </ac:spMkLst>
        </pc:spChg>
        <pc:picChg chg="mod">
          <ac:chgData name="Apreza, Carlos (Mexico City)" userId="07a5b063-44a0-4f66-8f9d-20f5c2bfca9e" providerId="ADAL" clId="{396E22FC-C9EE-4123-8E81-1C9E5F7E3F8C}" dt="2024-10-17T19:51:58.209" v="3865" actId="1035"/>
          <ac:picMkLst>
            <pc:docMk/>
            <pc:sldMk cId="3226723484" sldId="1448944300"/>
            <ac:picMk id="14" creationId="{10657EBD-B566-AB23-223F-4DCC1D61D345}"/>
          </ac:picMkLst>
        </pc:picChg>
        <pc:picChg chg="del">
          <ac:chgData name="Apreza, Carlos (Mexico City)" userId="07a5b063-44a0-4f66-8f9d-20f5c2bfca9e" providerId="ADAL" clId="{396E22FC-C9EE-4123-8E81-1C9E5F7E3F8C}" dt="2024-10-17T19:51:52.920" v="3844" actId="478"/>
          <ac:picMkLst>
            <pc:docMk/>
            <pc:sldMk cId="3226723484" sldId="1448944300"/>
            <ac:picMk id="15" creationId="{9461F4C2-8369-A0D7-7BB6-743DB14FAA18}"/>
          </ac:picMkLst>
        </pc:picChg>
      </pc:sldChg>
      <pc:sldChg chg="addSp delSp modSp add mod modTransition modAnim">
        <pc:chgData name="Apreza, Carlos (Mexico City)" userId="07a5b063-44a0-4f66-8f9d-20f5c2bfca9e" providerId="ADAL" clId="{396E22FC-C9EE-4123-8E81-1C9E5F7E3F8C}" dt="2024-10-17T19:52:05.755" v="3887" actId="1035"/>
        <pc:sldMkLst>
          <pc:docMk/>
          <pc:sldMk cId="250818735" sldId="1448944301"/>
        </pc:sldMkLst>
        <pc:spChg chg="add mod">
          <ac:chgData name="Apreza, Carlos (Mexico City)" userId="07a5b063-44a0-4f66-8f9d-20f5c2bfca9e" providerId="ADAL" clId="{396E22FC-C9EE-4123-8E81-1C9E5F7E3F8C}" dt="2024-10-17T19:46:16.604" v="3692" actId="207"/>
          <ac:spMkLst>
            <pc:docMk/>
            <pc:sldMk cId="250818735" sldId="1448944301"/>
            <ac:spMk id="25" creationId="{3D2F1329-9A23-0A2A-634E-22518F105947}"/>
          </ac:spMkLst>
        </pc:spChg>
        <pc:grpChg chg="mod">
          <ac:chgData name="Apreza, Carlos (Mexico City)" userId="07a5b063-44a0-4f66-8f9d-20f5c2bfca9e" providerId="ADAL" clId="{396E22FC-C9EE-4123-8E81-1C9E5F7E3F8C}" dt="2024-10-17T19:44:30.291" v="3651" actId="1076"/>
          <ac:grpSpMkLst>
            <pc:docMk/>
            <pc:sldMk cId="250818735" sldId="1448944301"/>
            <ac:grpSpMk id="62" creationId="{DBF53422-63F9-59FC-F3B8-E27C02FA5600}"/>
          </ac:grpSpMkLst>
        </pc:grpChg>
        <pc:picChg chg="mod">
          <ac:chgData name="Apreza, Carlos (Mexico City)" userId="07a5b063-44a0-4f66-8f9d-20f5c2bfca9e" providerId="ADAL" clId="{396E22FC-C9EE-4123-8E81-1C9E5F7E3F8C}" dt="2024-10-17T19:52:05.755" v="3887" actId="1035"/>
          <ac:picMkLst>
            <pc:docMk/>
            <pc:sldMk cId="250818735" sldId="1448944301"/>
            <ac:picMk id="14" creationId="{10657EBD-B566-AB23-223F-4DCC1D61D345}"/>
          </ac:picMkLst>
        </pc:picChg>
        <pc:picChg chg="del">
          <ac:chgData name="Apreza, Carlos (Mexico City)" userId="07a5b063-44a0-4f66-8f9d-20f5c2bfca9e" providerId="ADAL" clId="{396E22FC-C9EE-4123-8E81-1C9E5F7E3F8C}" dt="2024-10-17T19:51:25.681" v="3794" actId="478"/>
          <ac:picMkLst>
            <pc:docMk/>
            <pc:sldMk cId="250818735" sldId="1448944301"/>
            <ac:picMk id="15" creationId="{9461F4C2-8369-A0D7-7BB6-743DB14FAA18}"/>
          </ac:picMkLst>
        </pc:picChg>
      </pc:sldChg>
      <pc:sldChg chg="modSp add mod ord">
        <pc:chgData name="Apreza, Carlos (Mexico City)" userId="07a5b063-44a0-4f66-8f9d-20f5c2bfca9e" providerId="ADAL" clId="{396E22FC-C9EE-4123-8E81-1C9E5F7E3F8C}" dt="2024-10-22T20:11:20.072" v="5181" actId="20577"/>
        <pc:sldMkLst>
          <pc:docMk/>
          <pc:sldMk cId="1560541026" sldId="1448944302"/>
        </pc:sldMkLst>
        <pc:spChg chg="mod">
          <ac:chgData name="Apreza, Carlos (Mexico City)" userId="07a5b063-44a0-4f66-8f9d-20f5c2bfca9e" providerId="ADAL" clId="{396E22FC-C9EE-4123-8E81-1C9E5F7E3F8C}" dt="2024-10-22T20:11:20.072" v="5181" actId="20577"/>
          <ac:spMkLst>
            <pc:docMk/>
            <pc:sldMk cId="1560541026" sldId="1448944302"/>
            <ac:spMk id="4" creationId="{17BA2D66-59DA-0C3E-5EDD-CC310C3B3A32}"/>
          </ac:spMkLst>
        </pc:spChg>
      </pc:sldChg>
      <pc:sldChg chg="addSp delSp modSp add del mod">
        <pc:chgData name="Apreza, Carlos (Mexico City)" userId="07a5b063-44a0-4f66-8f9d-20f5c2bfca9e" providerId="ADAL" clId="{396E22FC-C9EE-4123-8E81-1C9E5F7E3F8C}" dt="2024-10-18T18:16:53.279" v="3928" actId="47"/>
        <pc:sldMkLst>
          <pc:docMk/>
          <pc:sldMk cId="2352777279" sldId="1448944302"/>
        </pc:sldMkLst>
        <pc:spChg chg="mod">
          <ac:chgData name="Apreza, Carlos (Mexico City)" userId="07a5b063-44a0-4f66-8f9d-20f5c2bfca9e" providerId="ADAL" clId="{396E22FC-C9EE-4123-8E81-1C9E5F7E3F8C}" dt="2024-10-18T18:14:24.810" v="3916" actId="20577"/>
          <ac:spMkLst>
            <pc:docMk/>
            <pc:sldMk cId="2352777279" sldId="1448944302"/>
            <ac:spMk id="7" creationId="{4699E876-669E-4518-8E87-58F428B0E0EC}"/>
          </ac:spMkLst>
        </pc:spChg>
        <pc:spChg chg="add del mod">
          <ac:chgData name="Apreza, Carlos (Mexico City)" userId="07a5b063-44a0-4f66-8f9d-20f5c2bfca9e" providerId="ADAL" clId="{396E22FC-C9EE-4123-8E81-1C9E5F7E3F8C}" dt="2024-10-18T18:16:47.039" v="3925" actId="21"/>
          <ac:spMkLst>
            <pc:docMk/>
            <pc:sldMk cId="2352777279" sldId="1448944302"/>
            <ac:spMk id="8" creationId="{3B6ECF9F-B987-2825-138B-16858C431BFB}"/>
          </ac:spMkLst>
        </pc:spChg>
        <pc:spChg chg="del">
          <ac:chgData name="Apreza, Carlos (Mexico City)" userId="07a5b063-44a0-4f66-8f9d-20f5c2bfca9e" providerId="ADAL" clId="{396E22FC-C9EE-4123-8E81-1C9E5F7E3F8C}" dt="2024-10-18T18:15:22.077" v="3922" actId="478"/>
          <ac:spMkLst>
            <pc:docMk/>
            <pc:sldMk cId="2352777279" sldId="1448944302"/>
            <ac:spMk id="9" creationId="{E995731B-24A4-4059-8732-7B73DEDD81B3}"/>
          </ac:spMkLst>
        </pc:spChg>
        <pc:spChg chg="del">
          <ac:chgData name="Apreza, Carlos (Mexico City)" userId="07a5b063-44a0-4f66-8f9d-20f5c2bfca9e" providerId="ADAL" clId="{396E22FC-C9EE-4123-8E81-1C9E5F7E3F8C}" dt="2024-10-18T18:14:19.402" v="3893" actId="478"/>
          <ac:spMkLst>
            <pc:docMk/>
            <pc:sldMk cId="2352777279" sldId="1448944302"/>
            <ac:spMk id="14" creationId="{0B90234D-3CF1-8F14-7E7E-EE3EB0ED93D8}"/>
          </ac:spMkLst>
        </pc:spChg>
        <pc:spChg chg="del">
          <ac:chgData name="Apreza, Carlos (Mexico City)" userId="07a5b063-44a0-4f66-8f9d-20f5c2bfca9e" providerId="ADAL" clId="{396E22FC-C9EE-4123-8E81-1C9E5F7E3F8C}" dt="2024-10-18T18:15:19.598" v="3921" actId="478"/>
          <ac:spMkLst>
            <pc:docMk/>
            <pc:sldMk cId="2352777279" sldId="1448944302"/>
            <ac:spMk id="15" creationId="{47F74640-4B0F-186F-F100-6C25CB9D5991}"/>
          </ac:spMkLst>
        </pc:spChg>
        <pc:graphicFrameChg chg="del">
          <ac:chgData name="Apreza, Carlos (Mexico City)" userId="07a5b063-44a0-4f66-8f9d-20f5c2bfca9e" providerId="ADAL" clId="{396E22FC-C9EE-4123-8E81-1C9E5F7E3F8C}" dt="2024-10-18T18:14:16.636" v="3891" actId="478"/>
          <ac:graphicFrameMkLst>
            <pc:docMk/>
            <pc:sldMk cId="2352777279" sldId="1448944302"/>
            <ac:graphicFrameMk id="4" creationId="{0429D1F9-C6E3-02DF-637E-0DF9A7972FA9}"/>
          </ac:graphicFrameMkLst>
        </pc:graphicFrameChg>
        <pc:graphicFrameChg chg="del">
          <ac:chgData name="Apreza, Carlos (Mexico City)" userId="07a5b063-44a0-4f66-8f9d-20f5c2bfca9e" providerId="ADAL" clId="{396E22FC-C9EE-4123-8E81-1C9E5F7E3F8C}" dt="2024-10-18T18:14:18.243" v="3892" actId="478"/>
          <ac:graphicFrameMkLst>
            <pc:docMk/>
            <pc:sldMk cId="2352777279" sldId="1448944302"/>
            <ac:graphicFrameMk id="6" creationId="{36188C78-CFC1-F419-DEF0-67E81C4C026A}"/>
          </ac:graphicFrameMkLst>
        </pc:graphicFrameChg>
      </pc:sldChg>
      <pc:sldChg chg="addSp delSp modSp add mod">
        <pc:chgData name="Apreza, Carlos (Mexico City)" userId="07a5b063-44a0-4f66-8f9d-20f5c2bfca9e" providerId="ADAL" clId="{396E22FC-C9EE-4123-8E81-1C9E5F7E3F8C}" dt="2024-10-22T16:33:33.022" v="4058" actId="1036"/>
        <pc:sldMkLst>
          <pc:docMk/>
          <pc:sldMk cId="1490534325" sldId="1448944303"/>
        </pc:sldMkLst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4" creationId="{D198F262-A180-7629-7D49-79AD5C54909D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6" creationId="{E804FF12-6CA0-4416-907C-5CDE72F97823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8" creationId="{14055320-12B3-3F01-35B2-2F1C972DD310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10" creationId="{2019DB5D-CFAC-B0C6-4B3B-F4FDD4E70A45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11" creationId="{AAB0D790-4606-6319-4F7A-A28B088F92EA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12" creationId="{961ACE5B-A6B1-58D3-48A3-06D7521FEC34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13" creationId="{2BCB436B-A93F-3F16-B4B6-9487EDBDB142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14" creationId="{8861A4AC-DD42-3DFC-AB8F-FDC4E4CDC5AC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15" creationId="{DE238FAC-AA19-CE21-8EBA-6799C36B725F}"/>
          </ac:spMkLst>
        </pc:spChg>
        <pc:spChg chg="del">
          <ac:chgData name="Apreza, Carlos (Mexico City)" userId="07a5b063-44a0-4f66-8f9d-20f5c2bfca9e" providerId="ADAL" clId="{396E22FC-C9EE-4123-8E81-1C9E5F7E3F8C}" dt="2024-10-22T16:16:26.581" v="3949" actId="478"/>
          <ac:spMkLst>
            <pc:docMk/>
            <pc:sldMk cId="1490534325" sldId="1448944303"/>
            <ac:spMk id="16" creationId="{6EE676F6-9EE6-2175-4016-5F9CB0FC47EE}"/>
          </ac:spMkLst>
        </pc:spChg>
        <pc:graphicFrameChg chg="add mod modGraphic">
          <ac:chgData name="Apreza, Carlos (Mexico City)" userId="07a5b063-44a0-4f66-8f9d-20f5c2bfca9e" providerId="ADAL" clId="{396E22FC-C9EE-4123-8E81-1C9E5F7E3F8C}" dt="2024-10-22T16:33:33.022" v="4058" actId="1036"/>
          <ac:graphicFrameMkLst>
            <pc:docMk/>
            <pc:sldMk cId="1490534325" sldId="1448944303"/>
            <ac:graphicFrameMk id="17" creationId="{CBDA0C9E-EA90-B7E8-F49E-4F3EA0C629A2}"/>
          </ac:graphicFrameMkLst>
        </pc:graphicFrameChg>
        <pc:graphicFrameChg chg="del">
          <ac:chgData name="Apreza, Carlos (Mexico City)" userId="07a5b063-44a0-4f66-8f9d-20f5c2bfca9e" providerId="ADAL" clId="{396E22FC-C9EE-4123-8E81-1C9E5F7E3F8C}" dt="2024-10-22T16:16:26.581" v="3949" actId="478"/>
          <ac:graphicFrameMkLst>
            <pc:docMk/>
            <pc:sldMk cId="1490534325" sldId="1448944303"/>
            <ac:graphicFrameMk id="24" creationId="{88647238-6E54-427C-8C0F-9CDBE979C1B8}"/>
          </ac:graphicFrameMkLst>
        </pc:graphicFrameChg>
      </pc:sldChg>
      <pc:sldChg chg="addSp delSp modSp add mod">
        <pc:chgData name="Apreza, Carlos (Mexico City)" userId="07a5b063-44a0-4f66-8f9d-20f5c2bfca9e" providerId="ADAL" clId="{396E22FC-C9EE-4123-8E81-1C9E5F7E3F8C}" dt="2024-10-22T17:32:14.734" v="4337" actId="1076"/>
        <pc:sldMkLst>
          <pc:docMk/>
          <pc:sldMk cId="3468195052" sldId="1448944304"/>
        </pc:sldMkLst>
        <pc:spChg chg="add mod">
          <ac:chgData name="Apreza, Carlos (Mexico City)" userId="07a5b063-44a0-4f66-8f9d-20f5c2bfca9e" providerId="ADAL" clId="{396E22FC-C9EE-4123-8E81-1C9E5F7E3F8C}" dt="2024-10-22T17:32:14.734" v="4337" actId="1076"/>
          <ac:spMkLst>
            <pc:docMk/>
            <pc:sldMk cId="3468195052" sldId="1448944304"/>
            <ac:spMk id="6" creationId="{07E47621-5D8B-0BCC-3459-7734E3966F61}"/>
          </ac:spMkLst>
        </pc:spChg>
        <pc:spChg chg="mod">
          <ac:chgData name="Apreza, Carlos (Mexico City)" userId="07a5b063-44a0-4f66-8f9d-20f5c2bfca9e" providerId="ADAL" clId="{396E22FC-C9EE-4123-8E81-1C9E5F7E3F8C}" dt="2024-10-22T17:14:35.221" v="4257"/>
          <ac:spMkLst>
            <pc:docMk/>
            <pc:sldMk cId="3468195052" sldId="1448944304"/>
            <ac:spMk id="8" creationId="{FFA5C8CB-8DF6-4C18-B0D7-B205DF886976}"/>
          </ac:spMkLst>
        </pc:spChg>
        <pc:spChg chg="del">
          <ac:chgData name="Apreza, Carlos (Mexico City)" userId="07a5b063-44a0-4f66-8f9d-20f5c2bfca9e" providerId="ADAL" clId="{396E22FC-C9EE-4123-8E81-1C9E5F7E3F8C}" dt="2024-10-22T17:14:39.783" v="4258" actId="478"/>
          <ac:spMkLst>
            <pc:docMk/>
            <pc:sldMk cId="3468195052" sldId="1448944304"/>
            <ac:spMk id="10" creationId="{EC0BF04D-3186-4C74-815B-5D1A8C0C73C2}"/>
          </ac:spMkLst>
        </pc:spChg>
        <pc:spChg chg="del">
          <ac:chgData name="Apreza, Carlos (Mexico City)" userId="07a5b063-44a0-4f66-8f9d-20f5c2bfca9e" providerId="ADAL" clId="{396E22FC-C9EE-4123-8E81-1C9E5F7E3F8C}" dt="2024-10-22T17:14:39.783" v="4258" actId="478"/>
          <ac:spMkLst>
            <pc:docMk/>
            <pc:sldMk cId="3468195052" sldId="1448944304"/>
            <ac:spMk id="11" creationId="{5F54A449-EA44-4244-9CA3-D82DD2289AF6}"/>
          </ac:spMkLst>
        </pc:spChg>
        <pc:spChg chg="del">
          <ac:chgData name="Apreza, Carlos (Mexico City)" userId="07a5b063-44a0-4f66-8f9d-20f5c2bfca9e" providerId="ADAL" clId="{396E22FC-C9EE-4123-8E81-1C9E5F7E3F8C}" dt="2024-10-22T17:14:39.783" v="4258" actId="478"/>
          <ac:spMkLst>
            <pc:docMk/>
            <pc:sldMk cId="3468195052" sldId="1448944304"/>
            <ac:spMk id="12" creationId="{95C12C14-F800-4FA0-8B9E-4B31FADA3E00}"/>
          </ac:spMkLst>
        </pc:spChg>
        <pc:spChg chg="del">
          <ac:chgData name="Apreza, Carlos (Mexico City)" userId="07a5b063-44a0-4f66-8f9d-20f5c2bfca9e" providerId="ADAL" clId="{396E22FC-C9EE-4123-8E81-1C9E5F7E3F8C}" dt="2024-10-22T17:14:44.223" v="4260" actId="478"/>
          <ac:spMkLst>
            <pc:docMk/>
            <pc:sldMk cId="3468195052" sldId="1448944304"/>
            <ac:spMk id="14" creationId="{5ADB8678-2372-4ABC-A978-EDA45873A726}"/>
          </ac:spMkLst>
        </pc:spChg>
        <pc:spChg chg="add del mod">
          <ac:chgData name="Apreza, Carlos (Mexico City)" userId="07a5b063-44a0-4f66-8f9d-20f5c2bfca9e" providerId="ADAL" clId="{396E22FC-C9EE-4123-8E81-1C9E5F7E3F8C}" dt="2024-10-22T17:31:09.528" v="4311" actId="478"/>
          <ac:spMkLst>
            <pc:docMk/>
            <pc:sldMk cId="3468195052" sldId="1448944304"/>
            <ac:spMk id="17" creationId="{C1A80003-FDE6-C2A0-DBE6-5A36BAACC337}"/>
          </ac:spMkLst>
        </pc:spChg>
        <pc:spChg chg="add del mod">
          <ac:chgData name="Apreza, Carlos (Mexico City)" userId="07a5b063-44a0-4f66-8f9d-20f5c2bfca9e" providerId="ADAL" clId="{396E22FC-C9EE-4123-8E81-1C9E5F7E3F8C}" dt="2024-10-22T17:31:49.121" v="4332" actId="478"/>
          <ac:spMkLst>
            <pc:docMk/>
            <pc:sldMk cId="3468195052" sldId="1448944304"/>
            <ac:spMk id="19" creationId="{C36DF114-A336-ABC8-B372-CA47B1ED8108}"/>
          </ac:spMkLst>
        </pc:spChg>
        <pc:spChg chg="add mod">
          <ac:chgData name="Apreza, Carlos (Mexico City)" userId="07a5b063-44a0-4f66-8f9d-20f5c2bfca9e" providerId="ADAL" clId="{396E22FC-C9EE-4123-8E81-1C9E5F7E3F8C}" dt="2024-10-22T17:31:31.821" v="4330" actId="1038"/>
          <ac:spMkLst>
            <pc:docMk/>
            <pc:sldMk cId="3468195052" sldId="1448944304"/>
            <ac:spMk id="20" creationId="{7459E324-6EFA-D300-97C0-B0D1BCF29909}"/>
          </ac:spMkLst>
        </pc:spChg>
        <pc:graphicFrameChg chg="add mod">
          <ac:chgData name="Apreza, Carlos (Mexico City)" userId="07a5b063-44a0-4f66-8f9d-20f5c2bfca9e" providerId="ADAL" clId="{396E22FC-C9EE-4123-8E81-1C9E5F7E3F8C}" dt="2024-10-22T17:28:36.858" v="4284" actId="207"/>
          <ac:graphicFrameMkLst>
            <pc:docMk/>
            <pc:sldMk cId="3468195052" sldId="1448944304"/>
            <ac:graphicFrameMk id="4" creationId="{024C5897-714C-28D2-CAD1-B406C968BF66}"/>
          </ac:graphicFrameMkLst>
        </pc:graphicFrameChg>
        <pc:graphicFrameChg chg="del">
          <ac:chgData name="Apreza, Carlos (Mexico City)" userId="07a5b063-44a0-4f66-8f9d-20f5c2bfca9e" providerId="ADAL" clId="{396E22FC-C9EE-4123-8E81-1C9E5F7E3F8C}" dt="2024-10-22T17:14:41.196" v="4259" actId="478"/>
          <ac:graphicFrameMkLst>
            <pc:docMk/>
            <pc:sldMk cId="3468195052" sldId="1448944304"/>
            <ac:graphicFrameMk id="13" creationId="{6B360B8E-36FE-450A-AD5F-8F8443510C48}"/>
          </ac:graphicFrameMkLst>
        </pc:graphicFrameChg>
        <pc:graphicFrameChg chg="add mod modGraphic">
          <ac:chgData name="Apreza, Carlos (Mexico City)" userId="07a5b063-44a0-4f66-8f9d-20f5c2bfca9e" providerId="ADAL" clId="{396E22FC-C9EE-4123-8E81-1C9E5F7E3F8C}" dt="2024-10-22T17:30:40.151" v="4310" actId="121"/>
          <ac:graphicFrameMkLst>
            <pc:docMk/>
            <pc:sldMk cId="3468195052" sldId="1448944304"/>
            <ac:graphicFrameMk id="15" creationId="{B48A06C1-6992-C8F5-189D-95E77BA2E1C2}"/>
          </ac:graphicFrameMkLst>
        </pc:graphicFrameChg>
        <pc:graphicFrameChg chg="add mod">
          <ac:chgData name="Apreza, Carlos (Mexico City)" userId="07a5b063-44a0-4f66-8f9d-20f5c2bfca9e" providerId="ADAL" clId="{396E22FC-C9EE-4123-8E81-1C9E5F7E3F8C}" dt="2024-10-22T17:14:58.713" v="4264" actId="1076"/>
          <ac:graphicFrameMkLst>
            <pc:docMk/>
            <pc:sldMk cId="3468195052" sldId="1448944304"/>
            <ac:graphicFrameMk id="16" creationId="{1E429EC8-6551-A4F1-99E7-ACB05DCCCFFD}"/>
          </ac:graphicFrameMkLst>
        </pc:graphicFrameChg>
        <pc:graphicFrameChg chg="add mod modGraphic">
          <ac:chgData name="Apreza, Carlos (Mexico City)" userId="07a5b063-44a0-4f66-8f9d-20f5c2bfca9e" providerId="ADAL" clId="{396E22FC-C9EE-4123-8E81-1C9E5F7E3F8C}" dt="2024-10-22T17:32:14.734" v="4337" actId="1076"/>
          <ac:graphicFrameMkLst>
            <pc:docMk/>
            <pc:sldMk cId="3468195052" sldId="1448944304"/>
            <ac:graphicFrameMk id="18" creationId="{8A84F5A6-C18D-D93C-1CDD-37750227AF9E}"/>
          </ac:graphicFrameMkLst>
        </pc:graphicFrameChg>
      </pc:sldChg>
      <pc:sldChg chg="addSp delSp modSp add mod">
        <pc:chgData name="Apreza, Carlos (Mexico City)" userId="07a5b063-44a0-4f66-8f9d-20f5c2bfca9e" providerId="ADAL" clId="{396E22FC-C9EE-4123-8E81-1C9E5F7E3F8C}" dt="2024-10-22T19:46:02.203" v="4868" actId="1076"/>
        <pc:sldMkLst>
          <pc:docMk/>
          <pc:sldMk cId="757751692" sldId="1448944305"/>
        </pc:sldMkLst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4" creationId="{C744B0BD-2235-24FF-D62F-3FA447AD94CF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5" creationId="{9AB3D2DC-70C8-4D7A-B23A-FFD73D3BDBE6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6" creationId="{64097622-AC7B-F93C-CB68-B02BE9BB0BE5}"/>
          </ac:spMkLst>
        </pc:spChg>
        <pc:spChg chg="mod">
          <ac:chgData name="Apreza, Carlos (Mexico City)" userId="07a5b063-44a0-4f66-8f9d-20f5c2bfca9e" providerId="ADAL" clId="{396E22FC-C9EE-4123-8E81-1C9E5F7E3F8C}" dt="2024-10-22T19:27:03.233" v="4597"/>
          <ac:spMkLst>
            <pc:docMk/>
            <pc:sldMk cId="757751692" sldId="1448944305"/>
            <ac:spMk id="7" creationId="{4699E876-669E-4518-8E87-58F428B0E0EC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8" creationId="{CB511BBA-4E3C-73EA-2DB2-A3042922CEC0}"/>
          </ac:spMkLst>
        </pc:spChg>
        <pc:spChg chg="add mod">
          <ac:chgData name="Apreza, Carlos (Mexico City)" userId="07a5b063-44a0-4f66-8f9d-20f5c2bfca9e" providerId="ADAL" clId="{396E22FC-C9EE-4123-8E81-1C9E5F7E3F8C}" dt="2024-10-22T19:45:06.517" v="4860" actId="14100"/>
          <ac:spMkLst>
            <pc:docMk/>
            <pc:sldMk cId="757751692" sldId="1448944305"/>
            <ac:spMk id="9" creationId="{1D2E1C67-1D08-E070-04F5-292EFC3605D6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10" creationId="{88838AD7-D4CC-7069-595A-E6587046E8E7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11" creationId="{FEC61521-8E73-D1D5-9A52-1D39D160BC0D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12" creationId="{0A32FED6-B04C-262E-C8FA-AE1105E61181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14" creationId="{27B0DA2E-5FB7-328B-F48E-ABA061F32CEF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15" creationId="{8FDBB37D-4D62-19AE-CC27-67A71D49C5B9}"/>
          </ac:spMkLst>
        </pc:spChg>
        <pc:spChg chg="mod">
          <ac:chgData name="Apreza, Carlos (Mexico City)" userId="07a5b063-44a0-4f66-8f9d-20f5c2bfca9e" providerId="ADAL" clId="{396E22FC-C9EE-4123-8E81-1C9E5F7E3F8C}" dt="2024-10-22T19:31:07.574" v="4653"/>
          <ac:spMkLst>
            <pc:docMk/>
            <pc:sldMk cId="757751692" sldId="1448944305"/>
            <ac:spMk id="17" creationId="{17A730DF-BFF8-2225-C04D-F35F00EE4A73}"/>
          </ac:spMkLst>
        </pc:spChg>
        <pc:spChg chg="mod">
          <ac:chgData name="Apreza, Carlos (Mexico City)" userId="07a5b063-44a0-4f66-8f9d-20f5c2bfca9e" providerId="ADAL" clId="{396E22FC-C9EE-4123-8E81-1C9E5F7E3F8C}" dt="2024-10-22T19:31:07.574" v="4653"/>
          <ac:spMkLst>
            <pc:docMk/>
            <pc:sldMk cId="757751692" sldId="1448944305"/>
            <ac:spMk id="18" creationId="{CFBE076B-81ED-3F0F-E95E-550CB08EC990}"/>
          </ac:spMkLst>
        </pc:spChg>
        <pc:spChg chg="add mod">
          <ac:chgData name="Apreza, Carlos (Mexico City)" userId="07a5b063-44a0-4f66-8f9d-20f5c2bfca9e" providerId="ADAL" clId="{396E22FC-C9EE-4123-8E81-1C9E5F7E3F8C}" dt="2024-10-22T19:36:21.006" v="4712" actId="404"/>
          <ac:spMkLst>
            <pc:docMk/>
            <pc:sldMk cId="757751692" sldId="1448944305"/>
            <ac:spMk id="19" creationId="{49F601A7-AA8B-3C9E-615A-F34220E2E067}"/>
          </ac:spMkLst>
        </pc:spChg>
        <pc:spChg chg="add mod">
          <ac:chgData name="Apreza, Carlos (Mexico City)" userId="07a5b063-44a0-4f66-8f9d-20f5c2bfca9e" providerId="ADAL" clId="{396E22FC-C9EE-4123-8E81-1C9E5F7E3F8C}" dt="2024-10-22T19:36:21.006" v="4712" actId="404"/>
          <ac:spMkLst>
            <pc:docMk/>
            <pc:sldMk cId="757751692" sldId="1448944305"/>
            <ac:spMk id="20" creationId="{2FAA0B9E-336F-CE8F-7EE9-2EAA802CA30E}"/>
          </ac:spMkLst>
        </pc:spChg>
        <pc:spChg chg="add mod">
          <ac:chgData name="Apreza, Carlos (Mexico City)" userId="07a5b063-44a0-4f66-8f9d-20f5c2bfca9e" providerId="ADAL" clId="{396E22FC-C9EE-4123-8E81-1C9E5F7E3F8C}" dt="2024-10-22T19:38:15.044" v="4771" actId="1036"/>
          <ac:spMkLst>
            <pc:docMk/>
            <pc:sldMk cId="757751692" sldId="1448944305"/>
            <ac:spMk id="25" creationId="{217C4952-75A7-348B-BD8F-C37FFFEDF41C}"/>
          </ac:spMkLst>
        </pc:spChg>
        <pc:spChg chg="add mod">
          <ac:chgData name="Apreza, Carlos (Mexico City)" userId="07a5b063-44a0-4f66-8f9d-20f5c2bfca9e" providerId="ADAL" clId="{396E22FC-C9EE-4123-8E81-1C9E5F7E3F8C}" dt="2024-10-22T19:36:21.006" v="4712" actId="404"/>
          <ac:spMkLst>
            <pc:docMk/>
            <pc:sldMk cId="757751692" sldId="1448944305"/>
            <ac:spMk id="26" creationId="{0C03432B-0FF3-6FAF-CB2A-CDFBE87EDAD2}"/>
          </ac:spMkLst>
        </pc:spChg>
        <pc:spChg chg="add mod">
          <ac:chgData name="Apreza, Carlos (Mexico City)" userId="07a5b063-44a0-4f66-8f9d-20f5c2bfca9e" providerId="ADAL" clId="{396E22FC-C9EE-4123-8E81-1C9E5F7E3F8C}" dt="2024-10-22T19:36:30.646" v="4718" actId="1035"/>
          <ac:spMkLst>
            <pc:docMk/>
            <pc:sldMk cId="757751692" sldId="1448944305"/>
            <ac:spMk id="27" creationId="{51439653-1554-7D15-E8C0-710F87B359ED}"/>
          </ac:spMkLst>
        </pc:spChg>
        <pc:spChg chg="add mod">
          <ac:chgData name="Apreza, Carlos (Mexico City)" userId="07a5b063-44a0-4f66-8f9d-20f5c2bfca9e" providerId="ADAL" clId="{396E22FC-C9EE-4123-8E81-1C9E5F7E3F8C}" dt="2024-10-22T19:37:43.745" v="4746" actId="20577"/>
          <ac:spMkLst>
            <pc:docMk/>
            <pc:sldMk cId="757751692" sldId="1448944305"/>
            <ac:spMk id="28" creationId="{A913576E-3C88-26FA-63B2-05A65883DC7F}"/>
          </ac:spMkLst>
        </pc:spChg>
        <pc:spChg chg="del">
          <ac:chgData name="Apreza, Carlos (Mexico City)" userId="07a5b063-44a0-4f66-8f9d-20f5c2bfca9e" providerId="ADAL" clId="{396E22FC-C9EE-4123-8E81-1C9E5F7E3F8C}" dt="2024-10-22T19:27:07.066" v="4598" actId="478"/>
          <ac:spMkLst>
            <pc:docMk/>
            <pc:sldMk cId="757751692" sldId="1448944305"/>
            <ac:spMk id="29" creationId="{01A47C89-8C9B-4B7B-919C-56BCF23AE760}"/>
          </ac:spMkLst>
        </pc:spChg>
        <pc:spChg chg="add mod">
          <ac:chgData name="Apreza, Carlos (Mexico City)" userId="07a5b063-44a0-4f66-8f9d-20f5c2bfca9e" providerId="ADAL" clId="{396E22FC-C9EE-4123-8E81-1C9E5F7E3F8C}" dt="2024-10-22T19:38:30.581" v="4774" actId="20577"/>
          <ac:spMkLst>
            <pc:docMk/>
            <pc:sldMk cId="757751692" sldId="1448944305"/>
            <ac:spMk id="30" creationId="{CD36B31A-6490-67FD-7D6D-5DCF301503B1}"/>
          </ac:spMkLst>
        </pc:spChg>
        <pc:spChg chg="add mod">
          <ac:chgData name="Apreza, Carlos (Mexico City)" userId="07a5b063-44a0-4f66-8f9d-20f5c2bfca9e" providerId="ADAL" clId="{396E22FC-C9EE-4123-8E81-1C9E5F7E3F8C}" dt="2024-10-22T19:39:37.513" v="4797" actId="207"/>
          <ac:spMkLst>
            <pc:docMk/>
            <pc:sldMk cId="757751692" sldId="1448944305"/>
            <ac:spMk id="31" creationId="{5908F4EA-21A6-6820-7753-A4E77D107073}"/>
          </ac:spMkLst>
        </pc:spChg>
        <pc:spChg chg="add mod">
          <ac:chgData name="Apreza, Carlos (Mexico City)" userId="07a5b063-44a0-4f66-8f9d-20f5c2bfca9e" providerId="ADAL" clId="{396E22FC-C9EE-4123-8E81-1C9E5F7E3F8C}" dt="2024-10-22T19:43:30.501" v="4830" actId="1036"/>
          <ac:spMkLst>
            <pc:docMk/>
            <pc:sldMk cId="757751692" sldId="1448944305"/>
            <ac:spMk id="32" creationId="{CD491125-6208-2A17-38E8-AB4BC9427271}"/>
          </ac:spMkLst>
        </pc:spChg>
        <pc:spChg chg="add mod">
          <ac:chgData name="Apreza, Carlos (Mexico City)" userId="07a5b063-44a0-4f66-8f9d-20f5c2bfca9e" providerId="ADAL" clId="{396E22FC-C9EE-4123-8E81-1C9E5F7E3F8C}" dt="2024-10-22T19:45:11.516" v="4861" actId="164"/>
          <ac:spMkLst>
            <pc:docMk/>
            <pc:sldMk cId="757751692" sldId="1448944305"/>
            <ac:spMk id="33" creationId="{3971F6C1-7ED3-0078-7CFE-26060A268B77}"/>
          </ac:spMkLst>
        </pc:spChg>
        <pc:spChg chg="add mod">
          <ac:chgData name="Apreza, Carlos (Mexico City)" userId="07a5b063-44a0-4f66-8f9d-20f5c2bfca9e" providerId="ADAL" clId="{396E22FC-C9EE-4123-8E81-1C9E5F7E3F8C}" dt="2024-10-22T19:45:11.516" v="4861" actId="164"/>
          <ac:spMkLst>
            <pc:docMk/>
            <pc:sldMk cId="757751692" sldId="1448944305"/>
            <ac:spMk id="34" creationId="{A224B92A-6DC9-EA04-260F-B885467D2578}"/>
          </ac:spMkLst>
        </pc:spChg>
        <pc:spChg chg="add mod">
          <ac:chgData name="Apreza, Carlos (Mexico City)" userId="07a5b063-44a0-4f66-8f9d-20f5c2bfca9e" providerId="ADAL" clId="{396E22FC-C9EE-4123-8E81-1C9E5F7E3F8C}" dt="2024-10-22T19:45:11.516" v="4861" actId="164"/>
          <ac:spMkLst>
            <pc:docMk/>
            <pc:sldMk cId="757751692" sldId="1448944305"/>
            <ac:spMk id="35" creationId="{4DCD8499-F382-7C81-4CF2-E5EA596FA077}"/>
          </ac:spMkLst>
        </pc:spChg>
        <pc:spChg chg="add mod">
          <ac:chgData name="Apreza, Carlos (Mexico City)" userId="07a5b063-44a0-4f66-8f9d-20f5c2bfca9e" providerId="ADAL" clId="{396E22FC-C9EE-4123-8E81-1C9E5F7E3F8C}" dt="2024-10-22T19:45:11.516" v="4861" actId="164"/>
          <ac:spMkLst>
            <pc:docMk/>
            <pc:sldMk cId="757751692" sldId="1448944305"/>
            <ac:spMk id="36" creationId="{5B4550A3-A0BC-5374-7C46-20DBC8D84881}"/>
          </ac:spMkLst>
        </pc:spChg>
        <pc:spChg chg="add mod">
          <ac:chgData name="Apreza, Carlos (Mexico City)" userId="07a5b063-44a0-4f66-8f9d-20f5c2bfca9e" providerId="ADAL" clId="{396E22FC-C9EE-4123-8E81-1C9E5F7E3F8C}" dt="2024-10-22T19:45:11.516" v="4861" actId="164"/>
          <ac:spMkLst>
            <pc:docMk/>
            <pc:sldMk cId="757751692" sldId="1448944305"/>
            <ac:spMk id="37" creationId="{C377FA22-C722-B870-8994-BCB1063C9F06}"/>
          </ac:spMkLst>
        </pc:spChg>
        <pc:grpChg chg="add del mod">
          <ac:chgData name="Apreza, Carlos (Mexico City)" userId="07a5b063-44a0-4f66-8f9d-20f5c2bfca9e" providerId="ADAL" clId="{396E22FC-C9EE-4123-8E81-1C9E5F7E3F8C}" dt="2024-10-22T19:31:11.703" v="4654" actId="478"/>
          <ac:grpSpMkLst>
            <pc:docMk/>
            <pc:sldMk cId="757751692" sldId="1448944305"/>
            <ac:grpSpMk id="16" creationId="{9D739C62-CF2A-73FC-4E36-781C012911A3}"/>
          </ac:grpSpMkLst>
        </pc:grpChg>
        <pc:grpChg chg="add mod">
          <ac:chgData name="Apreza, Carlos (Mexico City)" userId="07a5b063-44a0-4f66-8f9d-20f5c2bfca9e" providerId="ADAL" clId="{396E22FC-C9EE-4123-8E81-1C9E5F7E3F8C}" dt="2024-10-22T19:46:02.203" v="4868" actId="1076"/>
          <ac:grpSpMkLst>
            <pc:docMk/>
            <pc:sldMk cId="757751692" sldId="1448944305"/>
            <ac:grpSpMk id="38" creationId="{CDB51D56-2A91-337B-6399-7F926D386297}"/>
          </ac:grpSpMkLst>
        </pc:grpChg>
        <pc:graphicFrameChg chg="add mod modGraphic">
          <ac:chgData name="Apreza, Carlos (Mexico City)" userId="07a5b063-44a0-4f66-8f9d-20f5c2bfca9e" providerId="ADAL" clId="{396E22FC-C9EE-4123-8E81-1C9E5F7E3F8C}" dt="2024-10-22T19:45:47.921" v="4867" actId="207"/>
          <ac:graphicFrameMkLst>
            <pc:docMk/>
            <pc:sldMk cId="757751692" sldId="1448944305"/>
            <ac:graphicFrameMk id="13" creationId="{444656A2-8EF8-6220-4BF1-18801726D084}"/>
          </ac:graphicFrameMkLst>
        </pc:graphicFrameChg>
        <pc:graphicFrameChg chg="add mod modGraphic">
          <ac:chgData name="Apreza, Carlos (Mexico City)" userId="07a5b063-44a0-4f66-8f9d-20f5c2bfca9e" providerId="ADAL" clId="{396E22FC-C9EE-4123-8E81-1C9E5F7E3F8C}" dt="2024-10-22T19:39:49.182" v="4798" actId="207"/>
          <ac:graphicFrameMkLst>
            <pc:docMk/>
            <pc:sldMk cId="757751692" sldId="1448944305"/>
            <ac:graphicFrameMk id="21" creationId="{8162A4A8-6C9B-9A56-3FF8-CA5B1AB6A87B}"/>
          </ac:graphicFrameMkLst>
        </pc:graphicFrameChg>
        <pc:graphicFrameChg chg="add mod modGraphic">
          <ac:chgData name="Apreza, Carlos (Mexico City)" userId="07a5b063-44a0-4f66-8f9d-20f5c2bfca9e" providerId="ADAL" clId="{396E22FC-C9EE-4123-8E81-1C9E5F7E3F8C}" dt="2024-10-22T19:39:55.059" v="4800" actId="207"/>
          <ac:graphicFrameMkLst>
            <pc:docMk/>
            <pc:sldMk cId="757751692" sldId="1448944305"/>
            <ac:graphicFrameMk id="22" creationId="{5CAD707D-075D-15C6-97CD-A426CC7FFB59}"/>
          </ac:graphicFrameMkLst>
        </pc:graphicFrameChg>
        <pc:graphicFrameChg chg="add mod modGraphic">
          <ac:chgData name="Apreza, Carlos (Mexico City)" userId="07a5b063-44a0-4f66-8f9d-20f5c2bfca9e" providerId="ADAL" clId="{396E22FC-C9EE-4123-8E81-1C9E5F7E3F8C}" dt="2024-10-22T19:39:51.852" v="4799" actId="207"/>
          <ac:graphicFrameMkLst>
            <pc:docMk/>
            <pc:sldMk cId="757751692" sldId="1448944305"/>
            <ac:graphicFrameMk id="23" creationId="{9554D77E-F75A-29B4-EA40-85642A0B6981}"/>
          </ac:graphicFrameMkLst>
        </pc:graphicFrameChg>
        <pc:graphicFrameChg chg="del">
          <ac:chgData name="Apreza, Carlos (Mexico City)" userId="07a5b063-44a0-4f66-8f9d-20f5c2bfca9e" providerId="ADAL" clId="{396E22FC-C9EE-4123-8E81-1C9E5F7E3F8C}" dt="2024-10-22T19:27:09.118" v="4599" actId="478"/>
          <ac:graphicFrameMkLst>
            <pc:docMk/>
            <pc:sldMk cId="757751692" sldId="1448944305"/>
            <ac:graphicFrameMk id="24" creationId="{88647238-6E54-427C-8C0F-9CDBE979C1B8}"/>
          </ac:graphicFrameMkLst>
        </pc:graphicFrameChg>
      </pc:sldChg>
      <pc:sldChg chg="add del">
        <pc:chgData name="Apreza, Carlos (Mexico City)" userId="07a5b063-44a0-4f66-8f9d-20f5c2bfca9e" providerId="ADAL" clId="{396E22FC-C9EE-4123-8E81-1C9E5F7E3F8C}" dt="2024-10-22T17:48:28.406" v="4517" actId="47"/>
        <pc:sldMkLst>
          <pc:docMk/>
          <pc:sldMk cId="1640040900" sldId="1448944305"/>
        </pc:sldMkLst>
      </pc:sldChg>
      <pc:sldChg chg="addSp delSp modSp add mod">
        <pc:chgData name="Apreza, Carlos (Mexico City)" userId="07a5b063-44a0-4f66-8f9d-20f5c2bfca9e" providerId="ADAL" clId="{396E22FC-C9EE-4123-8E81-1C9E5F7E3F8C}" dt="2024-10-22T21:01:02.917" v="5482" actId="14826"/>
        <pc:sldMkLst>
          <pc:docMk/>
          <pc:sldMk cId="1713187509" sldId="1448944306"/>
        </pc:sldMkLst>
        <pc:spChg chg="mod">
          <ac:chgData name="Apreza, Carlos (Mexico City)" userId="07a5b063-44a0-4f66-8f9d-20f5c2bfca9e" providerId="ADAL" clId="{396E22FC-C9EE-4123-8E81-1C9E5F7E3F8C}" dt="2024-10-22T20:57:14.998" v="5452" actId="20577"/>
          <ac:spMkLst>
            <pc:docMk/>
            <pc:sldMk cId="1713187509" sldId="1448944306"/>
            <ac:spMk id="5" creationId="{C6C1B95A-D2A4-9184-2831-17D53EB3D7B4}"/>
          </ac:spMkLst>
        </pc:spChg>
        <pc:graphicFrameChg chg="add del mod">
          <ac:chgData name="Apreza, Carlos (Mexico City)" userId="07a5b063-44a0-4f66-8f9d-20f5c2bfca9e" providerId="ADAL" clId="{396E22FC-C9EE-4123-8E81-1C9E5F7E3F8C}" dt="2024-10-22T21:00:30.839" v="5466" actId="478"/>
          <ac:graphicFrameMkLst>
            <pc:docMk/>
            <pc:sldMk cId="1713187509" sldId="1448944306"/>
            <ac:graphicFrameMk id="3" creationId="{1F1BCB6C-17D6-CE04-9B44-607EA11BB54C}"/>
          </ac:graphicFrameMkLst>
        </pc:graphicFrameChg>
        <pc:graphicFrameChg chg="mod modGraphic">
          <ac:chgData name="Apreza, Carlos (Mexico City)" userId="07a5b063-44a0-4f66-8f9d-20f5c2bfca9e" providerId="ADAL" clId="{396E22FC-C9EE-4123-8E81-1C9E5F7E3F8C}" dt="2024-10-22T21:00:28.179" v="5465" actId="20577"/>
          <ac:graphicFrameMkLst>
            <pc:docMk/>
            <pc:sldMk cId="1713187509" sldId="1448944306"/>
            <ac:graphicFrameMk id="17" creationId="{E4E6512F-5976-827E-5E76-DC24F404E440}"/>
          </ac:graphicFrameMkLst>
        </pc:graphicFrameChg>
        <pc:picChg chg="mod">
          <ac:chgData name="Apreza, Carlos (Mexico City)" userId="07a5b063-44a0-4f66-8f9d-20f5c2bfca9e" providerId="ADAL" clId="{396E22FC-C9EE-4123-8E81-1C9E5F7E3F8C}" dt="2024-10-22T21:01:02.917" v="5482" actId="14826"/>
          <ac:picMkLst>
            <pc:docMk/>
            <pc:sldMk cId="1713187509" sldId="1448944306"/>
            <ac:picMk id="19" creationId="{D0422962-16CF-FFBD-32B9-490CB3277EC8}"/>
          </ac:picMkLst>
        </pc:picChg>
        <pc:picChg chg="mod">
          <ac:chgData name="Apreza, Carlos (Mexico City)" userId="07a5b063-44a0-4f66-8f9d-20f5c2bfca9e" providerId="ADAL" clId="{396E22FC-C9EE-4123-8E81-1C9E5F7E3F8C}" dt="2024-10-22T21:01:02.917" v="5482" actId="14826"/>
          <ac:picMkLst>
            <pc:docMk/>
            <pc:sldMk cId="1713187509" sldId="1448944306"/>
            <ac:picMk id="20" creationId="{7346F128-9A6D-EB53-01CC-81BC312C2E5F}"/>
          </ac:picMkLst>
        </pc:picChg>
        <pc:picChg chg="mod">
          <ac:chgData name="Apreza, Carlos (Mexico City)" userId="07a5b063-44a0-4f66-8f9d-20f5c2bfca9e" providerId="ADAL" clId="{396E22FC-C9EE-4123-8E81-1C9E5F7E3F8C}" dt="2024-10-22T21:01:02.917" v="5482" actId="14826"/>
          <ac:picMkLst>
            <pc:docMk/>
            <pc:sldMk cId="1713187509" sldId="1448944306"/>
            <ac:picMk id="21" creationId="{53393833-9596-96B1-D931-1F5B6A138C5F}"/>
          </ac:picMkLst>
        </pc:picChg>
        <pc:picChg chg="del">
          <ac:chgData name="Apreza, Carlos (Mexico City)" userId="07a5b063-44a0-4f66-8f9d-20f5c2bfca9e" providerId="ADAL" clId="{396E22FC-C9EE-4123-8E81-1C9E5F7E3F8C}" dt="2024-10-22T21:00:40.059" v="5467" actId="478"/>
          <ac:picMkLst>
            <pc:docMk/>
            <pc:sldMk cId="1713187509" sldId="1448944306"/>
            <ac:picMk id="22" creationId="{43A20ACC-ED47-FB90-4B0E-29805C577273}"/>
          </ac:picMkLst>
        </pc:picChg>
        <pc:picChg chg="del">
          <ac:chgData name="Apreza, Carlos (Mexico City)" userId="07a5b063-44a0-4f66-8f9d-20f5c2bfca9e" providerId="ADAL" clId="{396E22FC-C9EE-4123-8E81-1C9E5F7E3F8C}" dt="2024-10-22T21:00:40.059" v="5467" actId="478"/>
          <ac:picMkLst>
            <pc:docMk/>
            <pc:sldMk cId="1713187509" sldId="1448944306"/>
            <ac:picMk id="23" creationId="{BA000B50-F7A5-B9ED-F567-87CAD294E663}"/>
          </ac:picMkLst>
        </pc:picChg>
        <pc:picChg chg="del">
          <ac:chgData name="Apreza, Carlos (Mexico City)" userId="07a5b063-44a0-4f66-8f9d-20f5c2bfca9e" providerId="ADAL" clId="{396E22FC-C9EE-4123-8E81-1C9E5F7E3F8C}" dt="2024-10-22T21:00:40.059" v="5467" actId="478"/>
          <ac:picMkLst>
            <pc:docMk/>
            <pc:sldMk cId="1713187509" sldId="1448944306"/>
            <ac:picMk id="24" creationId="{CCCC9603-1C55-2ADA-6A3A-2561C1F6C21C}"/>
          </ac:picMkLst>
        </pc:picChg>
        <pc:picChg chg="del">
          <ac:chgData name="Apreza, Carlos (Mexico City)" userId="07a5b063-44a0-4f66-8f9d-20f5c2bfca9e" providerId="ADAL" clId="{396E22FC-C9EE-4123-8E81-1C9E5F7E3F8C}" dt="2024-10-22T21:00:40.059" v="5467" actId="478"/>
          <ac:picMkLst>
            <pc:docMk/>
            <pc:sldMk cId="1713187509" sldId="1448944306"/>
            <ac:picMk id="25" creationId="{FF19005E-94A2-141D-36B0-BA64206804FB}"/>
          </ac:picMkLst>
        </pc:picChg>
        <pc:picChg chg="del">
          <ac:chgData name="Apreza, Carlos (Mexico City)" userId="07a5b063-44a0-4f66-8f9d-20f5c2bfca9e" providerId="ADAL" clId="{396E22FC-C9EE-4123-8E81-1C9E5F7E3F8C}" dt="2024-10-22T21:00:40.059" v="5467" actId="478"/>
          <ac:picMkLst>
            <pc:docMk/>
            <pc:sldMk cId="1713187509" sldId="1448944306"/>
            <ac:picMk id="26" creationId="{C8245D34-21A6-3739-F4E8-7DDDE3886E33}"/>
          </ac:picMkLst>
        </pc:picChg>
        <pc:picChg chg="del">
          <ac:chgData name="Apreza, Carlos (Mexico City)" userId="07a5b063-44a0-4f66-8f9d-20f5c2bfca9e" providerId="ADAL" clId="{396E22FC-C9EE-4123-8E81-1C9E5F7E3F8C}" dt="2024-10-22T21:00:40.059" v="5467" actId="478"/>
          <ac:picMkLst>
            <pc:docMk/>
            <pc:sldMk cId="1713187509" sldId="1448944306"/>
            <ac:picMk id="27" creationId="{4CD9A795-ADE6-CA08-5D46-957D71C6DC8B}"/>
          </ac:picMkLst>
        </pc:picChg>
      </pc:sldChg>
      <pc:sldMasterChg chg="delSldLayout">
        <pc:chgData name="Apreza, Carlos (Mexico City)" userId="07a5b063-44a0-4f66-8f9d-20f5c2bfca9e" providerId="ADAL" clId="{396E22FC-C9EE-4123-8E81-1C9E5F7E3F8C}" dt="2024-10-15T17:15:29.950" v="1397" actId="47"/>
        <pc:sldMasterMkLst>
          <pc:docMk/>
          <pc:sldMasterMk cId="172771477" sldId="2147483862"/>
        </pc:sldMasterMkLst>
        <pc:sldLayoutChg chg="del">
          <pc:chgData name="Apreza, Carlos (Mexico City)" userId="07a5b063-44a0-4f66-8f9d-20f5c2bfca9e" providerId="ADAL" clId="{396E22FC-C9EE-4123-8E81-1C9E5F7E3F8C}" dt="2024-10-15T17:15:29.950" v="1397" actId="47"/>
          <pc:sldLayoutMkLst>
            <pc:docMk/>
            <pc:sldMasterMk cId="172771477" sldId="2147483862"/>
            <pc:sldLayoutMk cId="3516125888" sldId="2147483866"/>
          </pc:sldLayoutMkLst>
        </pc:sldLayoutChg>
      </pc:sldMasterChg>
    </pc:docChg>
  </pc:docChgLst>
  <pc:docChgLst>
    <pc:chgData name="Abraham, Marcela (Mexico City)" userId="7e141b75-a65a-4039-afc1-fcbff596f6d9" providerId="ADAL" clId="{5FC7E37D-2F8E-4BCD-8BEF-A518420BC2DE}"/>
    <pc:docChg chg="custSel modSld">
      <pc:chgData name="Abraham, Marcela (Mexico City)" userId="7e141b75-a65a-4039-afc1-fcbff596f6d9" providerId="ADAL" clId="{5FC7E37D-2F8E-4BCD-8BEF-A518420BC2DE}" dt="2024-11-14T01:00:29.346" v="1202" actId="20577"/>
      <pc:docMkLst>
        <pc:docMk/>
      </pc:docMkLst>
      <pc:sldChg chg="modSp mod">
        <pc:chgData name="Abraham, Marcela (Mexico City)" userId="7e141b75-a65a-4039-afc1-fcbff596f6d9" providerId="ADAL" clId="{5FC7E37D-2F8E-4BCD-8BEF-A518420BC2DE}" dt="2024-11-13T04:21:13.551" v="362" actId="20577"/>
        <pc:sldMkLst>
          <pc:docMk/>
          <pc:sldMk cId="1499313260" sldId="352"/>
        </pc:sldMkLst>
        <pc:graphicFrameChg chg="modGraphic">
          <ac:chgData name="Abraham, Marcela (Mexico City)" userId="7e141b75-a65a-4039-afc1-fcbff596f6d9" providerId="ADAL" clId="{5FC7E37D-2F8E-4BCD-8BEF-A518420BC2DE}" dt="2024-11-13T04:21:13.551" v="362" actId="20577"/>
          <ac:graphicFrameMkLst>
            <pc:docMk/>
            <pc:sldMk cId="1499313260" sldId="352"/>
            <ac:graphicFrameMk id="3" creationId="{201D8DF3-0742-AE3E-8F94-2D6C6FBDE5B6}"/>
          </ac:graphicFrameMkLst>
        </pc:graphicFrameChg>
      </pc:sldChg>
      <pc:sldChg chg="delSp modSp mod">
        <pc:chgData name="Abraham, Marcela (Mexico City)" userId="7e141b75-a65a-4039-afc1-fcbff596f6d9" providerId="ADAL" clId="{5FC7E37D-2F8E-4BCD-8BEF-A518420BC2DE}" dt="2024-11-13T03:48:25.341" v="51" actId="122"/>
        <pc:sldMkLst>
          <pc:docMk/>
          <pc:sldMk cId="1059490098" sldId="1448944161"/>
        </pc:sldMkLst>
        <pc:spChg chg="mod">
          <ac:chgData name="Abraham, Marcela (Mexico City)" userId="7e141b75-a65a-4039-afc1-fcbff596f6d9" providerId="ADAL" clId="{5FC7E37D-2F8E-4BCD-8BEF-A518420BC2DE}" dt="2024-11-13T03:48:25.341" v="51" actId="122"/>
          <ac:spMkLst>
            <pc:docMk/>
            <pc:sldMk cId="1059490098" sldId="1448944161"/>
            <ac:spMk id="14" creationId="{5A4ABD50-2F94-48F3-96C6-28389745B765}"/>
          </ac:spMkLst>
        </pc:spChg>
        <pc:spChg chg="del">
          <ac:chgData name="Abraham, Marcela (Mexico City)" userId="7e141b75-a65a-4039-afc1-fcbff596f6d9" providerId="ADAL" clId="{5FC7E37D-2F8E-4BCD-8BEF-A518420BC2DE}" dt="2024-11-13T03:47:58.848" v="4" actId="478"/>
          <ac:spMkLst>
            <pc:docMk/>
            <pc:sldMk cId="1059490098" sldId="1448944161"/>
            <ac:spMk id="16" creationId="{C97FC10F-9B81-4AAB-BCC2-7494FE005558}"/>
          </ac:spMkLst>
        </pc:spChg>
      </pc:sldChg>
      <pc:sldChg chg="modSp mod">
        <pc:chgData name="Abraham, Marcela (Mexico City)" userId="7e141b75-a65a-4039-afc1-fcbff596f6d9" providerId="ADAL" clId="{5FC7E37D-2F8E-4BCD-8BEF-A518420BC2DE}" dt="2024-11-12T13:13:56.013" v="1" actId="6549"/>
        <pc:sldMkLst>
          <pc:docMk/>
          <pc:sldMk cId="2559790579" sldId="1448944191"/>
        </pc:sldMkLst>
        <pc:graphicFrameChg chg="modGraphic">
          <ac:chgData name="Abraham, Marcela (Mexico City)" userId="7e141b75-a65a-4039-afc1-fcbff596f6d9" providerId="ADAL" clId="{5FC7E37D-2F8E-4BCD-8BEF-A518420BC2DE}" dt="2024-11-12T13:13:56.013" v="1" actId="6549"/>
          <ac:graphicFrameMkLst>
            <pc:docMk/>
            <pc:sldMk cId="2559790579" sldId="1448944191"/>
            <ac:graphicFrameMk id="24" creationId="{88647238-6E54-427C-8C0F-9CDBE979C1B8}"/>
          </ac:graphicFrameMkLst>
        </pc:graphicFrameChg>
      </pc:sldChg>
      <pc:sldChg chg="modSp mod">
        <pc:chgData name="Abraham, Marcela (Mexico City)" userId="7e141b75-a65a-4039-afc1-fcbff596f6d9" providerId="ADAL" clId="{5FC7E37D-2F8E-4BCD-8BEF-A518420BC2DE}" dt="2024-11-12T13:28:26.966" v="3" actId="20577"/>
        <pc:sldMkLst>
          <pc:docMk/>
          <pc:sldMk cId="3114525599" sldId="1448944193"/>
        </pc:sldMkLst>
        <pc:spChg chg="mod">
          <ac:chgData name="Abraham, Marcela (Mexico City)" userId="7e141b75-a65a-4039-afc1-fcbff596f6d9" providerId="ADAL" clId="{5FC7E37D-2F8E-4BCD-8BEF-A518420BC2DE}" dt="2024-11-12T13:28:26.966" v="3" actId="20577"/>
          <ac:spMkLst>
            <pc:docMk/>
            <pc:sldMk cId="3114525599" sldId="1448944193"/>
            <ac:spMk id="7" creationId="{4699E876-669E-4518-8E87-58F428B0E0EC}"/>
          </ac:spMkLst>
        </pc:spChg>
      </pc:sldChg>
      <pc:sldChg chg="modSp mod modShow">
        <pc:chgData name="Abraham, Marcela (Mexico City)" userId="7e141b75-a65a-4039-afc1-fcbff596f6d9" providerId="ADAL" clId="{5FC7E37D-2F8E-4BCD-8BEF-A518420BC2DE}" dt="2024-11-13T04:49:08.190" v="793"/>
        <pc:sldMkLst>
          <pc:docMk/>
          <pc:sldMk cId="3555585533" sldId="1448944294"/>
        </pc:sldMkLst>
        <pc:spChg chg="mod">
          <ac:chgData name="Abraham, Marcela (Mexico City)" userId="7e141b75-a65a-4039-afc1-fcbff596f6d9" providerId="ADAL" clId="{5FC7E37D-2F8E-4BCD-8BEF-A518420BC2DE}" dt="2024-11-13T04:49:08.190" v="793"/>
          <ac:spMkLst>
            <pc:docMk/>
            <pc:sldMk cId="3555585533" sldId="1448944294"/>
            <ac:spMk id="8" creationId="{988392F2-64CB-C923-6706-3378402A9834}"/>
          </ac:spMkLst>
        </pc:spChg>
      </pc:sldChg>
      <pc:sldChg chg="modSp mod">
        <pc:chgData name="Abraham, Marcela (Mexico City)" userId="7e141b75-a65a-4039-afc1-fcbff596f6d9" providerId="ADAL" clId="{5FC7E37D-2F8E-4BCD-8BEF-A518420BC2DE}" dt="2024-11-13T04:46:27.341" v="790" actId="6549"/>
        <pc:sldMkLst>
          <pc:docMk/>
          <pc:sldMk cId="1846194888" sldId="1448944295"/>
        </pc:sldMkLst>
        <pc:spChg chg="mod">
          <ac:chgData name="Abraham, Marcela (Mexico City)" userId="7e141b75-a65a-4039-afc1-fcbff596f6d9" providerId="ADAL" clId="{5FC7E37D-2F8E-4BCD-8BEF-A518420BC2DE}" dt="2024-11-13T04:46:27.341" v="790" actId="6549"/>
          <ac:spMkLst>
            <pc:docMk/>
            <pc:sldMk cId="1846194888" sldId="1448944295"/>
            <ac:spMk id="302" creationId="{B0630DFA-AA02-E205-6382-0D4CCAA3095C}"/>
          </ac:spMkLst>
        </pc:spChg>
      </pc:sldChg>
      <pc:sldChg chg="modSp mod modShow">
        <pc:chgData name="Abraham, Marcela (Mexico City)" userId="7e141b75-a65a-4039-afc1-fcbff596f6d9" providerId="ADAL" clId="{5FC7E37D-2F8E-4BCD-8BEF-A518420BC2DE}" dt="2024-11-13T04:50:15.779" v="794" actId="729"/>
        <pc:sldMkLst>
          <pc:docMk/>
          <pc:sldMk cId="2696509871" sldId="1448944296"/>
        </pc:sldMkLst>
        <pc:spChg chg="mod">
          <ac:chgData name="Abraham, Marcela (Mexico City)" userId="7e141b75-a65a-4039-afc1-fcbff596f6d9" providerId="ADAL" clId="{5FC7E37D-2F8E-4BCD-8BEF-A518420BC2DE}" dt="2024-11-13T04:46:42.404" v="791"/>
          <ac:spMkLst>
            <pc:docMk/>
            <pc:sldMk cId="2696509871" sldId="1448944296"/>
            <ac:spMk id="183" creationId="{400C4799-3AB6-6F91-3E9C-86798EA54793}"/>
          </ac:spMkLst>
        </pc:spChg>
      </pc:sldChg>
      <pc:sldChg chg="modSp mod modAnim">
        <pc:chgData name="Abraham, Marcela (Mexico City)" userId="7e141b75-a65a-4039-afc1-fcbff596f6d9" providerId="ADAL" clId="{5FC7E37D-2F8E-4BCD-8BEF-A518420BC2DE}" dt="2024-11-14T00:45:49.411" v="805"/>
        <pc:sldMkLst>
          <pc:docMk/>
          <pc:sldMk cId="250818735" sldId="1448944301"/>
        </pc:sldMkLst>
        <pc:spChg chg="mod">
          <ac:chgData name="Abraham, Marcela (Mexico City)" userId="7e141b75-a65a-4039-afc1-fcbff596f6d9" providerId="ADAL" clId="{5FC7E37D-2F8E-4BCD-8BEF-A518420BC2DE}" dt="2024-11-13T03:55:59.930" v="98" actId="20577"/>
          <ac:spMkLst>
            <pc:docMk/>
            <pc:sldMk cId="250818735" sldId="1448944301"/>
            <ac:spMk id="15" creationId="{E70E6D2B-085D-0CD0-05BD-CF9A3758D010}"/>
          </ac:spMkLst>
        </pc:spChg>
      </pc:sldChg>
      <pc:sldChg chg="addSp modSp mod">
        <pc:chgData name="Abraham, Marcela (Mexico City)" userId="7e141b75-a65a-4039-afc1-fcbff596f6d9" providerId="ADAL" clId="{5FC7E37D-2F8E-4BCD-8BEF-A518420BC2DE}" dt="2024-11-14T01:00:29.346" v="1202" actId="20577"/>
        <pc:sldMkLst>
          <pc:docMk/>
          <pc:sldMk cId="4083088949" sldId="1448944309"/>
        </pc:sldMkLst>
        <pc:spChg chg="mod">
          <ac:chgData name="Abraham, Marcela (Mexico City)" userId="7e141b75-a65a-4039-afc1-fcbff596f6d9" providerId="ADAL" clId="{5FC7E37D-2F8E-4BCD-8BEF-A518420BC2DE}" dt="2024-11-14T00:59:46.065" v="1168" actId="1036"/>
          <ac:spMkLst>
            <pc:docMk/>
            <pc:sldMk cId="4083088949" sldId="1448944309"/>
            <ac:spMk id="3" creationId="{1B64FCD1-AEEC-527F-4B47-2B49043A10F9}"/>
          </ac:spMkLst>
        </pc:spChg>
        <pc:spChg chg="add mod">
          <ac:chgData name="Abraham, Marcela (Mexico City)" userId="7e141b75-a65a-4039-afc1-fcbff596f6d9" providerId="ADAL" clId="{5FC7E37D-2F8E-4BCD-8BEF-A518420BC2DE}" dt="2024-11-14T01:00:29.346" v="1202" actId="20577"/>
          <ac:spMkLst>
            <pc:docMk/>
            <pc:sldMk cId="4083088949" sldId="1448944309"/>
            <ac:spMk id="4" creationId="{9EEBB62F-34BD-190C-E75D-CF8C82A5D98F}"/>
          </ac:spMkLst>
        </pc:spChg>
        <pc:picChg chg="mod">
          <ac:chgData name="Abraham, Marcela (Mexico City)" userId="7e141b75-a65a-4039-afc1-fcbff596f6d9" providerId="ADAL" clId="{5FC7E37D-2F8E-4BCD-8BEF-A518420BC2DE}" dt="2024-11-14T00:59:46.065" v="1168" actId="1036"/>
          <ac:picMkLst>
            <pc:docMk/>
            <pc:sldMk cId="4083088949" sldId="1448944309"/>
            <ac:picMk id="5" creationId="{AD4007C3-425A-ED86-5A9D-CDFB7E9D449B}"/>
          </ac:picMkLst>
        </pc:picChg>
        <pc:picChg chg="mod">
          <ac:chgData name="Abraham, Marcela (Mexico City)" userId="7e141b75-a65a-4039-afc1-fcbff596f6d9" providerId="ADAL" clId="{5FC7E37D-2F8E-4BCD-8BEF-A518420BC2DE}" dt="2024-11-14T00:59:46.065" v="1168" actId="1036"/>
          <ac:picMkLst>
            <pc:docMk/>
            <pc:sldMk cId="4083088949" sldId="1448944309"/>
            <ac:picMk id="8" creationId="{CC746CF9-5ED8-164D-C1F3-C6A531AFBB5B}"/>
          </ac:picMkLst>
        </pc:picChg>
        <pc:picChg chg="mod">
          <ac:chgData name="Abraham, Marcela (Mexico City)" userId="7e141b75-a65a-4039-afc1-fcbff596f6d9" providerId="ADAL" clId="{5FC7E37D-2F8E-4BCD-8BEF-A518420BC2DE}" dt="2024-11-14T00:59:46.065" v="1168" actId="1036"/>
          <ac:picMkLst>
            <pc:docMk/>
            <pc:sldMk cId="4083088949" sldId="1448944309"/>
            <ac:picMk id="11" creationId="{E9D39A53-E741-0469-9437-94D2994FDCD3}"/>
          </ac:picMkLst>
        </pc:picChg>
        <pc:picChg chg="mod">
          <ac:chgData name="Abraham, Marcela (Mexico City)" userId="7e141b75-a65a-4039-afc1-fcbff596f6d9" providerId="ADAL" clId="{5FC7E37D-2F8E-4BCD-8BEF-A518420BC2DE}" dt="2024-11-14T00:59:46.065" v="1168" actId="1036"/>
          <ac:picMkLst>
            <pc:docMk/>
            <pc:sldMk cId="4083088949" sldId="1448944309"/>
            <ac:picMk id="13" creationId="{E2801E1A-D806-0424-5517-89286E9A2E19}"/>
          </ac:picMkLst>
        </pc:picChg>
      </pc:sldChg>
      <pc:sldChg chg="addSp modSp mod modAnim">
        <pc:chgData name="Abraham, Marcela (Mexico City)" userId="7e141b75-a65a-4039-afc1-fcbff596f6d9" providerId="ADAL" clId="{5FC7E37D-2F8E-4BCD-8BEF-A518420BC2DE}" dt="2024-11-13T04:35:36.901" v="733" actId="6549"/>
        <pc:sldMkLst>
          <pc:docMk/>
          <pc:sldMk cId="2940608145" sldId="1448944315"/>
        </pc:sldMkLst>
        <pc:spChg chg="add mod ord">
          <ac:chgData name="Abraham, Marcela (Mexico City)" userId="7e141b75-a65a-4039-afc1-fcbff596f6d9" providerId="ADAL" clId="{5FC7E37D-2F8E-4BCD-8BEF-A518420BC2DE}" dt="2024-11-13T04:28:00.264" v="478" actId="207"/>
          <ac:spMkLst>
            <pc:docMk/>
            <pc:sldMk cId="2940608145" sldId="1448944315"/>
            <ac:spMk id="3" creationId="{6C0F5CC5-F543-56B9-5D9C-AC6970275A43}"/>
          </ac:spMkLst>
        </pc:spChg>
        <pc:spChg chg="add mod">
          <ac:chgData name="Abraham, Marcela (Mexico City)" userId="7e141b75-a65a-4039-afc1-fcbff596f6d9" providerId="ADAL" clId="{5FC7E37D-2F8E-4BCD-8BEF-A518420BC2DE}" dt="2024-11-13T04:28:47.333" v="600" actId="27636"/>
          <ac:spMkLst>
            <pc:docMk/>
            <pc:sldMk cId="2940608145" sldId="1448944315"/>
            <ac:spMk id="5" creationId="{577324B5-29CE-D761-73BE-9DD81B791363}"/>
          </ac:spMkLst>
        </pc:spChg>
        <pc:spChg chg="add mod">
          <ac:chgData name="Abraham, Marcela (Mexico City)" userId="7e141b75-a65a-4039-afc1-fcbff596f6d9" providerId="ADAL" clId="{5FC7E37D-2F8E-4BCD-8BEF-A518420BC2DE}" dt="2024-11-13T04:29:48.537" v="660" actId="20577"/>
          <ac:spMkLst>
            <pc:docMk/>
            <pc:sldMk cId="2940608145" sldId="1448944315"/>
            <ac:spMk id="7" creationId="{8FCC90B1-091F-49FF-64EE-79C8812596A1}"/>
          </ac:spMkLst>
        </pc:spChg>
        <pc:spChg chg="mod">
          <ac:chgData name="Abraham, Marcela (Mexico City)" userId="7e141b75-a65a-4039-afc1-fcbff596f6d9" providerId="ADAL" clId="{5FC7E37D-2F8E-4BCD-8BEF-A518420BC2DE}" dt="2024-11-13T04:35:36.901" v="733" actId="6549"/>
          <ac:spMkLst>
            <pc:docMk/>
            <pc:sldMk cId="2940608145" sldId="1448944315"/>
            <ac:spMk id="38" creationId="{48072311-E2CD-088B-7709-2186010F1BDB}"/>
          </ac:spMkLst>
        </pc:spChg>
        <pc:spChg chg="mod">
          <ac:chgData name="Abraham, Marcela (Mexico City)" userId="7e141b75-a65a-4039-afc1-fcbff596f6d9" providerId="ADAL" clId="{5FC7E37D-2F8E-4BCD-8BEF-A518420BC2DE}" dt="2024-11-13T04:24:53.294" v="429" actId="20577"/>
          <ac:spMkLst>
            <pc:docMk/>
            <pc:sldMk cId="2940608145" sldId="1448944315"/>
            <ac:spMk id="52" creationId="{F400CC30-4556-B968-BA07-9F40E97F7D6D}"/>
          </ac:spMkLst>
        </pc:spChg>
        <pc:spChg chg="mod">
          <ac:chgData name="Abraham, Marcela (Mexico City)" userId="7e141b75-a65a-4039-afc1-fcbff596f6d9" providerId="ADAL" clId="{5FC7E37D-2F8E-4BCD-8BEF-A518420BC2DE}" dt="2024-11-13T04:24:24.327" v="376" actId="20577"/>
          <ac:spMkLst>
            <pc:docMk/>
            <pc:sldMk cId="2940608145" sldId="1448944315"/>
            <ac:spMk id="54" creationId="{197D10DD-23A0-FB88-D36F-BD8B1EDE1523}"/>
          </ac:spMkLst>
        </pc:spChg>
      </pc:sldChg>
    </pc:docChg>
  </pc:docChgLst>
  <pc:docChgLst>
    <pc:chgData name="Abraham, Marcela (Mexico City)" userId="7e141b75-a65a-4039-afc1-fcbff596f6d9" providerId="ADAL" clId="{226FEA51-5D0B-4E14-A18F-9896ABE66F10}"/>
    <pc:docChg chg="undo custSel addSld delSld modSld sldOrd">
      <pc:chgData name="Abraham, Marcela (Mexico City)" userId="7e141b75-a65a-4039-afc1-fcbff596f6d9" providerId="ADAL" clId="{226FEA51-5D0B-4E14-A18F-9896ABE66F10}" dt="2024-10-18T18:21:02.312" v="50" actId="1076"/>
      <pc:docMkLst>
        <pc:docMk/>
      </pc:docMkLst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2009444838" sldId="342"/>
        </pc:sldMkLst>
      </pc:sldChg>
      <pc:sldChg chg="add del">
        <pc:chgData name="Abraham, Marcela (Mexico City)" userId="7e141b75-a65a-4039-afc1-fcbff596f6d9" providerId="ADAL" clId="{226FEA51-5D0B-4E14-A18F-9896ABE66F10}" dt="2024-10-09T12:55:16.755" v="10" actId="2696"/>
        <pc:sldMkLst>
          <pc:docMk/>
          <pc:sldMk cId="327924235" sldId="352"/>
        </pc:sldMkLst>
      </pc:sldChg>
      <pc:sldChg chg="add">
        <pc:chgData name="Abraham, Marcela (Mexico City)" userId="7e141b75-a65a-4039-afc1-fcbff596f6d9" providerId="ADAL" clId="{226FEA51-5D0B-4E14-A18F-9896ABE66F10}" dt="2024-10-09T12:55:23.840" v="11"/>
        <pc:sldMkLst>
          <pc:docMk/>
          <pc:sldMk cId="1499313260" sldId="352"/>
        </pc:sldMkLst>
      </pc:sldChg>
      <pc:sldChg chg="add del">
        <pc:chgData name="Abraham, Marcela (Mexico City)" userId="7e141b75-a65a-4039-afc1-fcbff596f6d9" providerId="ADAL" clId="{226FEA51-5D0B-4E14-A18F-9896ABE66F10}" dt="2024-10-09T12:55:33.571" v="12" actId="2696"/>
        <pc:sldMkLst>
          <pc:docMk/>
          <pc:sldMk cId="952914202" sldId="353"/>
        </pc:sldMkLst>
      </pc:sldChg>
      <pc:sldChg chg="add">
        <pc:chgData name="Abraham, Marcela (Mexico City)" userId="7e141b75-a65a-4039-afc1-fcbff596f6d9" providerId="ADAL" clId="{226FEA51-5D0B-4E14-A18F-9896ABE66F10}" dt="2024-10-09T12:55:41.140" v="13"/>
        <pc:sldMkLst>
          <pc:docMk/>
          <pc:sldMk cId="1500898835" sldId="353"/>
        </pc:sldMkLst>
      </pc:sldChg>
      <pc:sldChg chg="add del">
        <pc:chgData name="Abraham, Marcela (Mexico City)" userId="7e141b75-a65a-4039-afc1-fcbff596f6d9" providerId="ADAL" clId="{226FEA51-5D0B-4E14-A18F-9896ABE66F10}" dt="2024-10-09T12:54:12.449" v="6" actId="2696"/>
        <pc:sldMkLst>
          <pc:docMk/>
          <pc:sldMk cId="663327325" sldId="355"/>
        </pc:sldMkLst>
      </pc:sldChg>
      <pc:sldChg chg="add">
        <pc:chgData name="Abraham, Marcela (Mexico City)" userId="7e141b75-a65a-4039-afc1-fcbff596f6d9" providerId="ADAL" clId="{226FEA51-5D0B-4E14-A18F-9896ABE66F10}" dt="2024-10-09T12:54:18.215" v="7"/>
        <pc:sldMkLst>
          <pc:docMk/>
          <pc:sldMk cId="3332223130" sldId="355"/>
        </pc:sldMkLst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2276050209" sldId="356"/>
        </pc:sldMkLst>
      </pc:sldChg>
      <pc:sldChg chg="add">
        <pc:chgData name="Abraham, Marcela (Mexico City)" userId="7e141b75-a65a-4039-afc1-fcbff596f6d9" providerId="ADAL" clId="{226FEA51-5D0B-4E14-A18F-9896ABE66F10}" dt="2024-10-09T12:55:03.249" v="9"/>
        <pc:sldMkLst>
          <pc:docMk/>
          <pc:sldMk cId="2260913561" sldId="357"/>
        </pc:sldMkLst>
      </pc:sldChg>
      <pc:sldChg chg="add del">
        <pc:chgData name="Abraham, Marcela (Mexico City)" userId="7e141b75-a65a-4039-afc1-fcbff596f6d9" providerId="ADAL" clId="{226FEA51-5D0B-4E14-A18F-9896ABE66F10}" dt="2024-10-09T12:54:54.581" v="8" actId="2696"/>
        <pc:sldMkLst>
          <pc:docMk/>
          <pc:sldMk cId="4219783931" sldId="357"/>
        </pc:sldMkLst>
      </pc:sldChg>
      <pc:sldChg chg="add">
        <pc:chgData name="Abraham, Marcela (Mexico City)" userId="7e141b75-a65a-4039-afc1-fcbff596f6d9" providerId="ADAL" clId="{226FEA51-5D0B-4E14-A18F-9896ABE66F10}" dt="2024-10-09T12:53:00.647" v="2"/>
        <pc:sldMkLst>
          <pc:docMk/>
          <pc:sldMk cId="1399572952" sldId="1448944196"/>
        </pc:sldMkLst>
      </pc:sldChg>
      <pc:sldChg chg="del">
        <pc:chgData name="Abraham, Marcela (Mexico City)" userId="7e141b75-a65a-4039-afc1-fcbff596f6d9" providerId="ADAL" clId="{226FEA51-5D0B-4E14-A18F-9896ABE66F10}" dt="2024-10-09T12:52:54.963" v="1" actId="2696"/>
        <pc:sldMkLst>
          <pc:docMk/>
          <pc:sldMk cId="4233082097" sldId="1448944196"/>
        </pc:sldMkLst>
      </pc:sldChg>
      <pc:sldChg chg="del">
        <pc:chgData name="Abraham, Marcela (Mexico City)" userId="7e141b75-a65a-4039-afc1-fcbff596f6d9" providerId="ADAL" clId="{226FEA51-5D0B-4E14-A18F-9896ABE66F10}" dt="2024-10-09T12:52:54.963" v="1" actId="2696"/>
        <pc:sldMkLst>
          <pc:docMk/>
          <pc:sldMk cId="1296003775" sldId="1448944197"/>
        </pc:sldMkLst>
      </pc:sldChg>
      <pc:sldChg chg="add">
        <pc:chgData name="Abraham, Marcela (Mexico City)" userId="7e141b75-a65a-4039-afc1-fcbff596f6d9" providerId="ADAL" clId="{226FEA51-5D0B-4E14-A18F-9896ABE66F10}" dt="2024-10-09T12:53:00.647" v="2"/>
        <pc:sldMkLst>
          <pc:docMk/>
          <pc:sldMk cId="1875137831" sldId="1448944197"/>
        </pc:sldMkLst>
      </pc:sldChg>
      <pc:sldChg chg="add">
        <pc:chgData name="Abraham, Marcela (Mexico City)" userId="7e141b75-a65a-4039-afc1-fcbff596f6d9" providerId="ADAL" clId="{226FEA51-5D0B-4E14-A18F-9896ABE66F10}" dt="2024-10-09T12:53:00.647" v="2"/>
        <pc:sldMkLst>
          <pc:docMk/>
          <pc:sldMk cId="295382057" sldId="1448944204"/>
        </pc:sldMkLst>
      </pc:sldChg>
      <pc:sldChg chg="del">
        <pc:chgData name="Abraham, Marcela (Mexico City)" userId="7e141b75-a65a-4039-afc1-fcbff596f6d9" providerId="ADAL" clId="{226FEA51-5D0B-4E14-A18F-9896ABE66F10}" dt="2024-10-09T12:52:54.963" v="1" actId="2696"/>
        <pc:sldMkLst>
          <pc:docMk/>
          <pc:sldMk cId="996879248" sldId="1448944204"/>
        </pc:sldMkLst>
      </pc:sldChg>
      <pc:sldChg chg="del">
        <pc:chgData name="Abraham, Marcela (Mexico City)" userId="7e141b75-a65a-4039-afc1-fcbff596f6d9" providerId="ADAL" clId="{226FEA51-5D0B-4E14-A18F-9896ABE66F10}" dt="2024-10-09T12:52:54.963" v="1" actId="2696"/>
        <pc:sldMkLst>
          <pc:docMk/>
          <pc:sldMk cId="1023170922" sldId="1448944205"/>
        </pc:sldMkLst>
      </pc:sldChg>
      <pc:sldChg chg="add">
        <pc:chgData name="Abraham, Marcela (Mexico City)" userId="7e141b75-a65a-4039-afc1-fcbff596f6d9" providerId="ADAL" clId="{226FEA51-5D0B-4E14-A18F-9896ABE66F10}" dt="2024-10-09T12:53:00.647" v="2"/>
        <pc:sldMkLst>
          <pc:docMk/>
          <pc:sldMk cId="3006388974" sldId="1448944205"/>
        </pc:sldMkLst>
      </pc:sldChg>
      <pc:sldChg chg="delSp modSp mod">
        <pc:chgData name="Abraham, Marcela (Mexico City)" userId="7e141b75-a65a-4039-afc1-fcbff596f6d9" providerId="ADAL" clId="{226FEA51-5D0B-4E14-A18F-9896ABE66F10}" dt="2024-10-18T18:20:25.403" v="49" actId="478"/>
        <pc:sldMkLst>
          <pc:docMk/>
          <pc:sldMk cId="2451419185" sldId="1448944208"/>
        </pc:sldMkLst>
        <pc:spChg chg="del mod">
          <ac:chgData name="Abraham, Marcela (Mexico City)" userId="7e141b75-a65a-4039-afc1-fcbff596f6d9" providerId="ADAL" clId="{226FEA51-5D0B-4E14-A18F-9896ABE66F10}" dt="2024-10-18T18:20:25.403" v="49" actId="478"/>
          <ac:spMkLst>
            <pc:docMk/>
            <pc:sldMk cId="2451419185" sldId="1448944208"/>
            <ac:spMk id="4" creationId="{C7B015B7-354E-A5B9-DAEB-AF67A579F8C3}"/>
          </ac:spMkLst>
        </pc:spChg>
        <pc:spChg chg="mod">
          <ac:chgData name="Abraham, Marcela (Mexico City)" userId="7e141b75-a65a-4039-afc1-fcbff596f6d9" providerId="ADAL" clId="{226FEA51-5D0B-4E14-A18F-9896ABE66F10}" dt="2024-10-18T18:20:10.956" v="46" actId="20577"/>
          <ac:spMkLst>
            <pc:docMk/>
            <pc:sldMk cId="2451419185" sldId="1448944208"/>
            <ac:spMk id="7" creationId="{4699E876-669E-4518-8E87-58F428B0E0EC}"/>
          </ac:spMkLst>
        </pc:spChg>
        <pc:spChg chg="mod">
          <ac:chgData name="Abraham, Marcela (Mexico City)" userId="7e141b75-a65a-4039-afc1-fcbff596f6d9" providerId="ADAL" clId="{226FEA51-5D0B-4E14-A18F-9896ABE66F10}" dt="2024-10-18T18:20:22.186" v="48"/>
          <ac:spMkLst>
            <pc:docMk/>
            <pc:sldMk cId="2451419185" sldId="1448944208"/>
            <ac:spMk id="9" creationId="{E995731B-24A4-4059-8732-7B73DEDD81B3}"/>
          </ac:spMkLst>
        </pc:spChg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3474845551" sldId="1448944249"/>
        </pc:sldMkLst>
      </pc:sldChg>
      <pc:sldChg chg="add ord">
        <pc:chgData name="Abraham, Marcela (Mexico City)" userId="7e141b75-a65a-4039-afc1-fcbff596f6d9" providerId="ADAL" clId="{226FEA51-5D0B-4E14-A18F-9896ABE66F10}" dt="2024-10-09T12:53:42.382" v="5" actId="20578"/>
        <pc:sldMkLst>
          <pc:docMk/>
          <pc:sldMk cId="131017801" sldId="1448944251"/>
        </pc:sldMkLst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3051278611" sldId="1448944252"/>
        </pc:sldMkLst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592111120" sldId="1448944253"/>
        </pc:sldMkLst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994525212" sldId="1448944254"/>
        </pc:sldMkLst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3234336713" sldId="1448944263"/>
        </pc:sldMkLst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1784976759" sldId="1448944264"/>
        </pc:sldMkLst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3372662354" sldId="1448944266"/>
        </pc:sldMkLst>
      </pc:sldChg>
      <pc:sldChg chg="add">
        <pc:chgData name="Abraham, Marcela (Mexico City)" userId="7e141b75-a65a-4039-afc1-fcbff596f6d9" providerId="ADAL" clId="{226FEA51-5D0B-4E14-A18F-9896ABE66F10}" dt="2024-10-09T12:51:20.218" v="0"/>
        <pc:sldMkLst>
          <pc:docMk/>
          <pc:sldMk cId="14797385" sldId="1448944267"/>
        </pc:sldMkLst>
      </pc:sldChg>
      <pc:sldChg chg="modSp mod">
        <pc:chgData name="Abraham, Marcela (Mexico City)" userId="7e141b75-a65a-4039-afc1-fcbff596f6d9" providerId="ADAL" clId="{226FEA51-5D0B-4E14-A18F-9896ABE66F10}" dt="2024-10-18T18:21:02.312" v="50" actId="1076"/>
        <pc:sldMkLst>
          <pc:docMk/>
          <pc:sldMk cId="2305960071" sldId="1448944287"/>
        </pc:sldMkLst>
        <pc:spChg chg="mod">
          <ac:chgData name="Abraham, Marcela (Mexico City)" userId="7e141b75-a65a-4039-afc1-fcbff596f6d9" providerId="ADAL" clId="{226FEA51-5D0B-4E14-A18F-9896ABE66F10}" dt="2024-10-18T18:21:02.312" v="50" actId="1076"/>
          <ac:spMkLst>
            <pc:docMk/>
            <pc:sldMk cId="2305960071" sldId="1448944287"/>
            <ac:spMk id="8" creationId="{3A2C0CB1-3065-55D7-0250-F3685C7AE144}"/>
          </ac:spMkLst>
        </pc:spChg>
      </pc:sldChg>
      <pc:sldChg chg="ord">
        <pc:chgData name="Abraham, Marcela (Mexico City)" userId="7e141b75-a65a-4039-afc1-fcbff596f6d9" providerId="ADAL" clId="{226FEA51-5D0B-4E14-A18F-9896ABE66F10}" dt="2024-10-18T18:19:09.190" v="15"/>
        <pc:sldMkLst>
          <pc:docMk/>
          <pc:sldMk cId="1874616999" sldId="1448944288"/>
        </pc:sldMkLst>
      </pc:sldChg>
    </pc:docChg>
  </pc:docChgLst>
  <pc:docChgLst>
    <pc:chgData name="Abraham, Marcela (Mexico City)" userId="7e141b75-a65a-4039-afc1-fcbff596f6d9" providerId="ADAL" clId="{1858B86F-783D-4BBD-8859-563F65227A1D}"/>
    <pc:docChg chg="undo custSel addSld delSld modSld sldOrd">
      <pc:chgData name="Abraham, Marcela (Mexico City)" userId="7e141b75-a65a-4039-afc1-fcbff596f6d9" providerId="ADAL" clId="{1858B86F-783D-4BBD-8859-563F65227A1D}" dt="2024-11-11T15:51:40.340" v="3608" actId="20577"/>
      <pc:docMkLst>
        <pc:docMk/>
      </pc:docMkLst>
      <pc:sldChg chg="modSp mod">
        <pc:chgData name="Abraham, Marcela (Mexico City)" userId="7e141b75-a65a-4039-afc1-fcbff596f6d9" providerId="ADAL" clId="{1858B86F-783D-4BBD-8859-563F65227A1D}" dt="2024-11-11T03:42:49.097" v="1414" actId="20577"/>
        <pc:sldMkLst>
          <pc:docMk/>
          <pc:sldMk cId="2009444838" sldId="342"/>
        </pc:sldMkLst>
        <pc:spChg chg="mod">
          <ac:chgData name="Abraham, Marcela (Mexico City)" userId="7e141b75-a65a-4039-afc1-fcbff596f6d9" providerId="ADAL" clId="{1858B86F-783D-4BBD-8859-563F65227A1D}" dt="2024-11-11T03:42:49.097" v="1414" actId="20577"/>
          <ac:spMkLst>
            <pc:docMk/>
            <pc:sldMk cId="2009444838" sldId="342"/>
            <ac:spMk id="14" creationId="{B36C5518-4FFA-585A-46D2-D264BC448ADE}"/>
          </ac:spMkLst>
        </pc:spChg>
      </pc:sldChg>
      <pc:sldChg chg="modSp mod modCm">
        <pc:chgData name="Abraham, Marcela (Mexico City)" userId="7e141b75-a65a-4039-afc1-fcbff596f6d9" providerId="ADAL" clId="{1858B86F-783D-4BBD-8859-563F65227A1D}" dt="2024-11-11T03:39:49.249" v="1399" actId="20577"/>
        <pc:sldMkLst>
          <pc:docMk/>
          <pc:sldMk cId="1499313260" sldId="352"/>
        </pc:sldMkLst>
        <pc:graphicFrameChg chg="modGraphic">
          <ac:chgData name="Abraham, Marcela (Mexico City)" userId="7e141b75-a65a-4039-afc1-fcbff596f6d9" providerId="ADAL" clId="{1858B86F-783D-4BBD-8859-563F65227A1D}" dt="2024-11-11T03:39:49.249" v="1399" actId="20577"/>
          <ac:graphicFrameMkLst>
            <pc:docMk/>
            <pc:sldMk cId="1499313260" sldId="352"/>
            <ac:graphicFrameMk id="3" creationId="{201D8DF3-0742-AE3E-8F94-2D6C6FBDE5B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braham, Marcela (Mexico City)" userId="7e141b75-a65a-4039-afc1-fcbff596f6d9" providerId="ADAL" clId="{1858B86F-783D-4BBD-8859-563F65227A1D}" dt="2024-11-11T03:38:29.183" v="1390" actId="20577"/>
              <pc2:cmMkLst xmlns:pc2="http://schemas.microsoft.com/office/powerpoint/2019/9/main/command">
                <pc:docMk/>
                <pc:sldMk cId="1499313260" sldId="352"/>
                <pc2:cmMk id="{B03A4889-686B-4B4E-A6A5-46891C93A0A3}"/>
              </pc2:cmMkLst>
            </pc226:cmChg>
          </p:ext>
        </pc:extLst>
      </pc:sldChg>
      <pc:sldChg chg="del ord">
        <pc:chgData name="Abraham, Marcela (Mexico City)" userId="7e141b75-a65a-4039-afc1-fcbff596f6d9" providerId="ADAL" clId="{1858B86F-783D-4BBD-8859-563F65227A1D}" dt="2024-11-11T04:09:16.697" v="1728" actId="47"/>
        <pc:sldMkLst>
          <pc:docMk/>
          <pc:sldMk cId="1500898835" sldId="353"/>
        </pc:sldMkLst>
      </pc:sldChg>
      <pc:sldChg chg="del">
        <pc:chgData name="Abraham, Marcela (Mexico City)" userId="7e141b75-a65a-4039-afc1-fcbff596f6d9" providerId="ADAL" clId="{1858B86F-783D-4BBD-8859-563F65227A1D}" dt="2024-11-11T04:04:25.806" v="1457" actId="47"/>
        <pc:sldMkLst>
          <pc:docMk/>
          <pc:sldMk cId="3332223130" sldId="355"/>
        </pc:sldMkLst>
      </pc:sldChg>
      <pc:sldChg chg="modSp mod">
        <pc:chgData name="Abraham, Marcela (Mexico City)" userId="7e141b75-a65a-4039-afc1-fcbff596f6d9" providerId="ADAL" clId="{1858B86F-783D-4BBD-8859-563F65227A1D}" dt="2024-11-11T03:34:23.030" v="1215" actId="20577"/>
        <pc:sldMkLst>
          <pc:docMk/>
          <pc:sldMk cId="2276050209" sldId="356"/>
        </pc:sldMkLst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12" creationId="{522EB9D9-5DE6-F294-ED1F-235AA920D422}"/>
          </ac:spMkLst>
        </pc:spChg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13" creationId="{B1FF51A5-1865-E099-114C-C2F5BC8F4F27}"/>
          </ac:spMkLst>
        </pc:spChg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14" creationId="{4CDC4213-B203-93B8-88F0-282C2065C1BC}"/>
          </ac:spMkLst>
        </pc:spChg>
        <pc:spChg chg="mod">
          <ac:chgData name="Abraham, Marcela (Mexico City)" userId="7e141b75-a65a-4039-afc1-fcbff596f6d9" providerId="ADAL" clId="{1858B86F-783D-4BBD-8859-563F65227A1D}" dt="2024-11-11T03:34:14.862" v="1213" actId="21"/>
          <ac:spMkLst>
            <pc:docMk/>
            <pc:sldMk cId="2276050209" sldId="356"/>
            <ac:spMk id="37" creationId="{E5C0216C-1973-D6E7-2898-346EFB885E8D}"/>
          </ac:spMkLst>
        </pc:spChg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38" creationId="{2D7DEE2D-14D0-05FE-720D-2506C0635AA3}"/>
          </ac:spMkLst>
        </pc:spChg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39" creationId="{173F1F38-FC0E-61A9-4112-1FD976DDE59B}"/>
          </ac:spMkLst>
        </pc:spChg>
        <pc:spChg chg="mod">
          <ac:chgData name="Abraham, Marcela (Mexico City)" userId="7e141b75-a65a-4039-afc1-fcbff596f6d9" providerId="ADAL" clId="{1858B86F-783D-4BBD-8859-563F65227A1D}" dt="2024-11-11T03:32:25.723" v="1176" actId="1076"/>
          <ac:spMkLst>
            <pc:docMk/>
            <pc:sldMk cId="2276050209" sldId="356"/>
            <ac:spMk id="42" creationId="{06336A45-DBFA-4325-46F5-26CA42F40AA6}"/>
          </ac:spMkLst>
        </pc:spChg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45" creationId="{D843F889-C8AC-2C2F-8F85-01C5E32059BC}"/>
          </ac:spMkLst>
        </pc:spChg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46" creationId="{FCA1347F-4EA2-6BC1-5F30-CD2ACAB844ED}"/>
          </ac:spMkLst>
        </pc:spChg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48" creationId="{A96C554F-645B-23B5-089E-5384687F2D28}"/>
          </ac:spMkLst>
        </pc:spChg>
        <pc:spChg chg="mod">
          <ac:chgData name="Abraham, Marcela (Mexico City)" userId="7e141b75-a65a-4039-afc1-fcbff596f6d9" providerId="ADAL" clId="{1858B86F-783D-4BBD-8859-563F65227A1D}" dt="2024-11-11T03:32:19.958" v="1175" actId="1036"/>
          <ac:spMkLst>
            <pc:docMk/>
            <pc:sldMk cId="2276050209" sldId="356"/>
            <ac:spMk id="49" creationId="{D5B49EED-1524-525A-9C8F-4F562EDA0B65}"/>
          </ac:spMkLst>
        </pc:spChg>
        <pc:graphicFrameChg chg="mod modGraphic">
          <ac:chgData name="Abraham, Marcela (Mexico City)" userId="7e141b75-a65a-4039-afc1-fcbff596f6d9" providerId="ADAL" clId="{1858B86F-783D-4BBD-8859-563F65227A1D}" dt="2024-11-11T03:34:23.030" v="1215" actId="20577"/>
          <ac:graphicFrameMkLst>
            <pc:docMk/>
            <pc:sldMk cId="2276050209" sldId="356"/>
            <ac:graphicFrameMk id="3" creationId="{81C3893B-64EE-6938-6659-001D815DF5D5}"/>
          </ac:graphicFrameMkLst>
        </pc:graphicFrameChg>
        <pc:cxnChg chg="mod">
          <ac:chgData name="Abraham, Marcela (Mexico City)" userId="7e141b75-a65a-4039-afc1-fcbff596f6d9" providerId="ADAL" clId="{1858B86F-783D-4BBD-8859-563F65227A1D}" dt="2024-11-11T03:32:19.958" v="1175" actId="1036"/>
          <ac:cxnSpMkLst>
            <pc:docMk/>
            <pc:sldMk cId="2276050209" sldId="356"/>
            <ac:cxnSpMk id="40" creationId="{008826E3-0610-043C-9B25-47E4CD674C66}"/>
          </ac:cxnSpMkLst>
        </pc:cxnChg>
        <pc:cxnChg chg="mod">
          <ac:chgData name="Abraham, Marcela (Mexico City)" userId="7e141b75-a65a-4039-afc1-fcbff596f6d9" providerId="ADAL" clId="{1858B86F-783D-4BBD-8859-563F65227A1D}" dt="2024-11-11T03:32:19.958" v="1175" actId="1036"/>
          <ac:cxnSpMkLst>
            <pc:docMk/>
            <pc:sldMk cId="2276050209" sldId="356"/>
            <ac:cxnSpMk id="41" creationId="{01395FD4-4456-CBCC-D953-ACC97F18AC1B}"/>
          </ac:cxnSpMkLst>
        </pc:cxnChg>
      </pc:sldChg>
      <pc:sldChg chg="modSp mod">
        <pc:chgData name="Abraham, Marcela (Mexico City)" userId="7e141b75-a65a-4039-afc1-fcbff596f6d9" providerId="ADAL" clId="{1858B86F-783D-4BBD-8859-563F65227A1D}" dt="2024-11-11T02:11:22.806" v="16" actId="6549"/>
        <pc:sldMkLst>
          <pc:docMk/>
          <pc:sldMk cId="3823502912" sldId="372"/>
        </pc:sldMkLst>
        <pc:spChg chg="mod">
          <ac:chgData name="Abraham, Marcela (Mexico City)" userId="7e141b75-a65a-4039-afc1-fcbff596f6d9" providerId="ADAL" clId="{1858B86F-783D-4BBD-8859-563F65227A1D}" dt="2024-11-11T02:11:22.806" v="16" actId="6549"/>
          <ac:spMkLst>
            <pc:docMk/>
            <pc:sldMk cId="3823502912" sldId="372"/>
            <ac:spMk id="2" creationId="{41AC1146-1893-47E4-FAEA-4B748DF9BE81}"/>
          </ac:spMkLst>
        </pc:spChg>
      </pc:sldChg>
      <pc:sldChg chg="delSp modSp mod">
        <pc:chgData name="Abraham, Marcela (Mexico City)" userId="7e141b75-a65a-4039-afc1-fcbff596f6d9" providerId="ADAL" clId="{1858B86F-783D-4BBD-8859-563F65227A1D}" dt="2024-11-11T02:36:27.031" v="301" actId="478"/>
        <pc:sldMkLst>
          <pc:docMk/>
          <pc:sldMk cId="1059490098" sldId="1448944161"/>
        </pc:sldMkLst>
        <pc:spChg chg="mod">
          <ac:chgData name="Abraham, Marcela (Mexico City)" userId="7e141b75-a65a-4039-afc1-fcbff596f6d9" providerId="ADAL" clId="{1858B86F-783D-4BBD-8859-563F65227A1D}" dt="2024-11-11T02:35:43.144" v="185" actId="20577"/>
          <ac:spMkLst>
            <pc:docMk/>
            <pc:sldMk cId="1059490098" sldId="1448944161"/>
            <ac:spMk id="7" creationId="{4699E876-669E-4518-8E87-58F428B0E0EC}"/>
          </ac:spMkLst>
        </pc:spChg>
        <pc:spChg chg="del mod">
          <ac:chgData name="Abraham, Marcela (Mexico City)" userId="7e141b75-a65a-4039-afc1-fcbff596f6d9" providerId="ADAL" clId="{1858B86F-783D-4BBD-8859-563F65227A1D}" dt="2024-11-11T02:36:27.031" v="301" actId="478"/>
          <ac:spMkLst>
            <pc:docMk/>
            <pc:sldMk cId="1059490098" sldId="1448944161"/>
            <ac:spMk id="9" creationId="{E995731B-24A4-4059-8732-7B73DEDD81B3}"/>
          </ac:spMkLst>
        </pc:spChg>
      </pc:sldChg>
      <pc:sldChg chg="delSp modSp mod modCm">
        <pc:chgData name="Abraham, Marcela (Mexico City)" userId="7e141b75-a65a-4039-afc1-fcbff596f6d9" providerId="ADAL" clId="{1858B86F-783D-4BBD-8859-563F65227A1D}" dt="2024-11-11T04:48:42.681" v="2419" actId="20577"/>
        <pc:sldMkLst>
          <pc:docMk/>
          <pc:sldMk cId="1899029383" sldId="1448944189"/>
        </pc:sldMkLst>
        <pc:spChg chg="mod">
          <ac:chgData name="Abraham, Marcela (Mexico City)" userId="7e141b75-a65a-4039-afc1-fcbff596f6d9" providerId="ADAL" clId="{1858B86F-783D-4BBD-8859-563F65227A1D}" dt="2024-11-11T02:38:09.081" v="387" actId="6549"/>
          <ac:spMkLst>
            <pc:docMk/>
            <pc:sldMk cId="1899029383" sldId="1448944189"/>
            <ac:spMk id="7" creationId="{4699E876-669E-4518-8E87-58F428B0E0EC}"/>
          </ac:spMkLst>
        </pc:spChg>
        <pc:spChg chg="del">
          <ac:chgData name="Abraham, Marcela (Mexico City)" userId="7e141b75-a65a-4039-afc1-fcbff596f6d9" providerId="ADAL" clId="{1858B86F-783D-4BBD-8859-563F65227A1D}" dt="2024-11-11T02:38:14.721" v="388" actId="478"/>
          <ac:spMkLst>
            <pc:docMk/>
            <pc:sldMk cId="1899029383" sldId="1448944189"/>
            <ac:spMk id="9" creationId="{E995731B-24A4-4059-8732-7B73DEDD81B3}"/>
          </ac:spMkLst>
        </pc:spChg>
        <pc:graphicFrameChg chg="mod modGraphic">
          <ac:chgData name="Abraham, Marcela (Mexico City)" userId="7e141b75-a65a-4039-afc1-fcbff596f6d9" providerId="ADAL" clId="{1858B86F-783D-4BBD-8859-563F65227A1D}" dt="2024-11-11T04:48:42.681" v="2419" actId="20577"/>
          <ac:graphicFrameMkLst>
            <pc:docMk/>
            <pc:sldMk cId="1899029383" sldId="1448944189"/>
            <ac:graphicFrameMk id="8" creationId="{F125429E-99C9-4D5E-8DC1-9F3E58C0199B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braham, Marcela (Mexico City)" userId="7e141b75-a65a-4039-afc1-fcbff596f6d9" providerId="ADAL" clId="{1858B86F-783D-4BBD-8859-563F65227A1D}" dt="2024-11-11T02:46:37.455" v="473" actId="6549"/>
              <pc2:cmMkLst xmlns:pc2="http://schemas.microsoft.com/office/powerpoint/2019/9/main/command">
                <pc:docMk/>
                <pc:sldMk cId="1899029383" sldId="1448944189"/>
                <pc2:cmMk id="{CC488EF4-EABB-46A1-9C93-63597B62E08D}"/>
              </pc2:cmMkLst>
            </pc226:cmChg>
          </p:ext>
        </pc:extLst>
      </pc:sldChg>
      <pc:sldChg chg="delSp modSp mod ord">
        <pc:chgData name="Abraham, Marcela (Mexico City)" userId="7e141b75-a65a-4039-afc1-fcbff596f6d9" providerId="ADAL" clId="{1858B86F-783D-4BBD-8859-563F65227A1D}" dt="2024-11-11T02:36:23.278" v="300" actId="478"/>
        <pc:sldMkLst>
          <pc:docMk/>
          <pc:sldMk cId="2559790579" sldId="1448944191"/>
        </pc:sldMkLst>
        <pc:spChg chg="mod">
          <ac:chgData name="Abraham, Marcela (Mexico City)" userId="7e141b75-a65a-4039-afc1-fcbff596f6d9" providerId="ADAL" clId="{1858B86F-783D-4BBD-8859-563F65227A1D}" dt="2024-11-11T02:36:19.938" v="299" actId="6549"/>
          <ac:spMkLst>
            <pc:docMk/>
            <pc:sldMk cId="2559790579" sldId="1448944191"/>
            <ac:spMk id="7" creationId="{4699E876-669E-4518-8E87-58F428B0E0EC}"/>
          </ac:spMkLst>
        </pc:spChg>
        <pc:spChg chg="del">
          <ac:chgData name="Abraham, Marcela (Mexico City)" userId="7e141b75-a65a-4039-afc1-fcbff596f6d9" providerId="ADAL" clId="{1858B86F-783D-4BBD-8859-563F65227A1D}" dt="2024-11-11T02:36:23.278" v="300" actId="478"/>
          <ac:spMkLst>
            <pc:docMk/>
            <pc:sldMk cId="2559790579" sldId="1448944191"/>
            <ac:spMk id="9" creationId="{E995731B-24A4-4059-8732-7B73DEDD81B3}"/>
          </ac:spMkLst>
        </pc:spChg>
      </pc:sldChg>
      <pc:sldChg chg="modSp mod ord">
        <pc:chgData name="Abraham, Marcela (Mexico City)" userId="7e141b75-a65a-4039-afc1-fcbff596f6d9" providerId="ADAL" clId="{1858B86F-783D-4BBD-8859-563F65227A1D}" dt="2024-11-11T03:18:00.733" v="983"/>
        <pc:sldMkLst>
          <pc:docMk/>
          <pc:sldMk cId="3114525599" sldId="1448944193"/>
        </pc:sldMkLst>
        <pc:spChg chg="mod">
          <ac:chgData name="Abraham, Marcela (Mexico City)" userId="7e141b75-a65a-4039-afc1-fcbff596f6d9" providerId="ADAL" clId="{1858B86F-783D-4BBD-8859-563F65227A1D}" dt="2024-11-11T03:15:42.904" v="980" actId="20577"/>
          <ac:spMkLst>
            <pc:docMk/>
            <pc:sldMk cId="3114525599" sldId="1448944193"/>
            <ac:spMk id="7" creationId="{4699E876-669E-4518-8E87-58F428B0E0EC}"/>
          </ac:spMkLst>
        </pc:spChg>
        <pc:spChg chg="mod">
          <ac:chgData name="Abraham, Marcela (Mexico City)" userId="7e141b75-a65a-4039-afc1-fcbff596f6d9" providerId="ADAL" clId="{1858B86F-783D-4BBD-8859-563F65227A1D}" dt="2024-11-11T03:16:59.382" v="981" actId="6549"/>
          <ac:spMkLst>
            <pc:docMk/>
            <pc:sldMk cId="3114525599" sldId="1448944193"/>
            <ac:spMk id="29" creationId="{01A47C89-8C9B-4B7B-919C-56BCF23AE760}"/>
          </ac:spMkLst>
        </pc:spChg>
      </pc:sldChg>
      <pc:sldChg chg="modSp del mod ord">
        <pc:chgData name="Abraham, Marcela (Mexico City)" userId="7e141b75-a65a-4039-afc1-fcbff596f6d9" providerId="ADAL" clId="{1858B86F-783D-4BBD-8859-563F65227A1D}" dt="2024-11-11T03:03:33.532" v="840" actId="2696"/>
        <pc:sldMkLst>
          <pc:docMk/>
          <pc:sldMk cId="1132976825" sldId="1448944194"/>
        </pc:sldMkLst>
        <pc:spChg chg="mod">
          <ac:chgData name="Abraham, Marcela (Mexico City)" userId="7e141b75-a65a-4039-afc1-fcbff596f6d9" providerId="ADAL" clId="{1858B86F-783D-4BBD-8859-563F65227A1D}" dt="2024-11-11T03:00:38.931" v="834" actId="20577"/>
          <ac:spMkLst>
            <pc:docMk/>
            <pc:sldMk cId="1132976825" sldId="1448944194"/>
            <ac:spMk id="7" creationId="{4699E876-669E-4518-8E87-58F428B0E0EC}"/>
          </ac:spMkLst>
        </pc:spChg>
        <pc:graphicFrameChg chg="modGraphic">
          <ac:chgData name="Abraham, Marcela (Mexico City)" userId="7e141b75-a65a-4039-afc1-fcbff596f6d9" providerId="ADAL" clId="{1858B86F-783D-4BBD-8859-563F65227A1D}" dt="2024-11-11T03:00:44.290" v="839" actId="6549"/>
          <ac:graphicFrameMkLst>
            <pc:docMk/>
            <pc:sldMk cId="1132976825" sldId="1448944194"/>
            <ac:graphicFrameMk id="24" creationId="{88647238-6E54-427C-8C0F-9CDBE979C1B8}"/>
          </ac:graphicFrameMkLst>
        </pc:graphicFrameChg>
      </pc:sldChg>
      <pc:sldChg chg="del">
        <pc:chgData name="Abraham, Marcela (Mexico City)" userId="7e141b75-a65a-4039-afc1-fcbff596f6d9" providerId="ADAL" clId="{1858B86F-783D-4BBD-8859-563F65227A1D}" dt="2024-11-11T03:26:04.999" v="988" actId="2696"/>
        <pc:sldMkLst>
          <pc:docMk/>
          <pc:sldMk cId="2866303299" sldId="1448944195"/>
        </pc:sldMkLst>
      </pc:sldChg>
      <pc:sldChg chg="del">
        <pc:chgData name="Abraham, Marcela (Mexico City)" userId="7e141b75-a65a-4039-afc1-fcbff596f6d9" providerId="ADAL" clId="{1858B86F-783D-4BBD-8859-563F65227A1D}" dt="2024-11-11T04:04:12.573" v="1454" actId="47"/>
        <pc:sldMkLst>
          <pc:docMk/>
          <pc:sldMk cId="1399572952" sldId="1448944196"/>
        </pc:sldMkLst>
      </pc:sldChg>
      <pc:sldChg chg="del">
        <pc:chgData name="Abraham, Marcela (Mexico City)" userId="7e141b75-a65a-4039-afc1-fcbff596f6d9" providerId="ADAL" clId="{1858B86F-783D-4BBD-8859-563F65227A1D}" dt="2024-11-11T04:04:14.797" v="1455" actId="47"/>
        <pc:sldMkLst>
          <pc:docMk/>
          <pc:sldMk cId="1875137831" sldId="1448944197"/>
        </pc:sldMkLst>
      </pc:sldChg>
      <pc:sldChg chg="del">
        <pc:chgData name="Abraham, Marcela (Mexico City)" userId="7e141b75-a65a-4039-afc1-fcbff596f6d9" providerId="ADAL" clId="{1858B86F-783D-4BBD-8859-563F65227A1D}" dt="2024-11-11T04:04:27.528" v="1458" actId="47"/>
        <pc:sldMkLst>
          <pc:docMk/>
          <pc:sldMk cId="2416609939" sldId="1448944199"/>
        </pc:sldMkLst>
      </pc:sldChg>
      <pc:sldChg chg="del">
        <pc:chgData name="Abraham, Marcela (Mexico City)" userId="7e141b75-a65a-4039-afc1-fcbff596f6d9" providerId="ADAL" clId="{1858B86F-783D-4BBD-8859-563F65227A1D}" dt="2024-11-11T04:04:11.649" v="1453" actId="47"/>
        <pc:sldMkLst>
          <pc:docMk/>
          <pc:sldMk cId="295382057" sldId="1448944204"/>
        </pc:sldMkLst>
      </pc:sldChg>
      <pc:sldChg chg="del">
        <pc:chgData name="Abraham, Marcela (Mexico City)" userId="7e141b75-a65a-4039-afc1-fcbff596f6d9" providerId="ADAL" clId="{1858B86F-783D-4BBD-8859-563F65227A1D}" dt="2024-11-11T04:04:17.796" v="1456" actId="47"/>
        <pc:sldMkLst>
          <pc:docMk/>
          <pc:sldMk cId="3006388974" sldId="1448944205"/>
        </pc:sldMkLst>
      </pc:sldChg>
      <pc:sldChg chg="modSp mod">
        <pc:chgData name="Abraham, Marcela (Mexico City)" userId="7e141b75-a65a-4039-afc1-fcbff596f6d9" providerId="ADAL" clId="{1858B86F-783D-4BBD-8859-563F65227A1D}" dt="2024-11-11T02:55:54.641" v="741" actId="20577"/>
        <pc:sldMkLst>
          <pc:docMk/>
          <pc:sldMk cId="2451419185" sldId="1448944208"/>
        </pc:sldMkLst>
        <pc:spChg chg="mod">
          <ac:chgData name="Abraham, Marcela (Mexico City)" userId="7e141b75-a65a-4039-afc1-fcbff596f6d9" providerId="ADAL" clId="{1858B86F-783D-4BBD-8859-563F65227A1D}" dt="2024-11-11T02:55:54.641" v="741" actId="20577"/>
          <ac:spMkLst>
            <pc:docMk/>
            <pc:sldMk cId="2451419185" sldId="1448944208"/>
            <ac:spMk id="8" creationId="{22A5188C-1514-4725-967E-8F89B9F4AD76}"/>
          </ac:spMkLst>
        </pc:spChg>
      </pc:sldChg>
      <pc:sldChg chg="ord">
        <pc:chgData name="Abraham, Marcela (Mexico City)" userId="7e141b75-a65a-4039-afc1-fcbff596f6d9" providerId="ADAL" clId="{1858B86F-783D-4BBD-8859-563F65227A1D}" dt="2024-11-05T17:23:29.608" v="1"/>
        <pc:sldMkLst>
          <pc:docMk/>
          <pc:sldMk cId="162940159" sldId="1448944211"/>
        </pc:sldMkLst>
      </pc:sldChg>
      <pc:sldChg chg="modSp mod ord">
        <pc:chgData name="Abraham, Marcela (Mexico City)" userId="7e141b75-a65a-4039-afc1-fcbff596f6d9" providerId="ADAL" clId="{1858B86F-783D-4BBD-8859-563F65227A1D}" dt="2024-11-11T13:04:53.994" v="3254"/>
        <pc:sldMkLst>
          <pc:docMk/>
          <pc:sldMk cId="3474845551" sldId="1448944249"/>
        </pc:sldMkLst>
        <pc:spChg chg="mod">
          <ac:chgData name="Abraham, Marcela (Mexico City)" userId="7e141b75-a65a-4039-afc1-fcbff596f6d9" providerId="ADAL" clId="{1858B86F-783D-4BBD-8859-563F65227A1D}" dt="2024-11-11T03:43:59.525" v="1436" actId="20577"/>
          <ac:spMkLst>
            <pc:docMk/>
            <pc:sldMk cId="3474845551" sldId="1448944249"/>
            <ac:spMk id="5" creationId="{F2D247AA-8BAB-2C23-582E-CA85163D3C66}"/>
          </ac:spMkLst>
        </pc:spChg>
      </pc:sldChg>
      <pc:sldChg chg="del">
        <pc:chgData name="Abraham, Marcela (Mexico City)" userId="7e141b75-a65a-4039-afc1-fcbff596f6d9" providerId="ADAL" clId="{1858B86F-783D-4BBD-8859-563F65227A1D}" dt="2024-11-11T03:44:35.691" v="1438" actId="47"/>
        <pc:sldMkLst>
          <pc:docMk/>
          <pc:sldMk cId="131017801" sldId="1448944251"/>
        </pc:sldMkLst>
      </pc:sldChg>
      <pc:sldChg chg="modSp mod">
        <pc:chgData name="Abraham, Marcela (Mexico City)" userId="7e141b75-a65a-4039-afc1-fcbff596f6d9" providerId="ADAL" clId="{1858B86F-783D-4BBD-8859-563F65227A1D}" dt="2024-11-11T03:47:06.001" v="1445" actId="403"/>
        <pc:sldMkLst>
          <pc:docMk/>
          <pc:sldMk cId="3051278611" sldId="1448944252"/>
        </pc:sldMkLst>
        <pc:spChg chg="mod">
          <ac:chgData name="Abraham, Marcela (Mexico City)" userId="7e141b75-a65a-4039-afc1-fcbff596f6d9" providerId="ADAL" clId="{1858B86F-783D-4BBD-8859-563F65227A1D}" dt="2024-11-11T03:46:55.615" v="1443" actId="404"/>
          <ac:spMkLst>
            <pc:docMk/>
            <pc:sldMk cId="3051278611" sldId="1448944252"/>
            <ac:spMk id="31" creationId="{48072311-E2CD-088B-7709-2186010F1BDB}"/>
          </ac:spMkLst>
        </pc:spChg>
        <pc:spChg chg="mod">
          <ac:chgData name="Abraham, Marcela (Mexico City)" userId="7e141b75-a65a-4039-afc1-fcbff596f6d9" providerId="ADAL" clId="{1858B86F-783D-4BBD-8859-563F65227A1D}" dt="2024-11-11T03:47:06.001" v="1445" actId="403"/>
          <ac:spMkLst>
            <pc:docMk/>
            <pc:sldMk cId="3051278611" sldId="1448944252"/>
            <ac:spMk id="60" creationId="{3378EFE9-16BC-D071-C62A-DB05411935FA}"/>
          </ac:spMkLst>
        </pc:spChg>
      </pc:sldChg>
      <pc:sldChg chg="del">
        <pc:chgData name="Abraham, Marcela (Mexico City)" userId="7e141b75-a65a-4039-afc1-fcbff596f6d9" providerId="ADAL" clId="{1858B86F-783D-4BBD-8859-563F65227A1D}" dt="2024-11-05T17:37:13.814" v="7" actId="2696"/>
        <pc:sldMkLst>
          <pc:docMk/>
          <pc:sldMk cId="592111120" sldId="1448944253"/>
        </pc:sldMkLst>
      </pc:sldChg>
      <pc:sldChg chg="add del">
        <pc:chgData name="Abraham, Marcela (Mexico City)" userId="7e141b75-a65a-4039-afc1-fcbff596f6d9" providerId="ADAL" clId="{1858B86F-783D-4BBD-8859-563F65227A1D}" dt="2024-11-11T04:09:19.867" v="1729" actId="47"/>
        <pc:sldMkLst>
          <pc:docMk/>
          <pc:sldMk cId="3912252338" sldId="1448944253"/>
        </pc:sldMkLst>
      </pc:sldChg>
      <pc:sldChg chg="del">
        <pc:chgData name="Abraham, Marcela (Mexico City)" userId="7e141b75-a65a-4039-afc1-fcbff596f6d9" providerId="ADAL" clId="{1858B86F-783D-4BBD-8859-563F65227A1D}" dt="2024-11-05T17:37:13.814" v="7" actId="2696"/>
        <pc:sldMkLst>
          <pc:docMk/>
          <pc:sldMk cId="994525212" sldId="1448944254"/>
        </pc:sldMkLst>
      </pc:sldChg>
      <pc:sldChg chg="add del">
        <pc:chgData name="Abraham, Marcela (Mexico City)" userId="7e141b75-a65a-4039-afc1-fcbff596f6d9" providerId="ADAL" clId="{1858B86F-783D-4BBD-8859-563F65227A1D}" dt="2024-11-11T04:09:33.876" v="1730" actId="47"/>
        <pc:sldMkLst>
          <pc:docMk/>
          <pc:sldMk cId="3672138829" sldId="1448944254"/>
        </pc:sldMkLst>
      </pc:sldChg>
      <pc:sldChg chg="del">
        <pc:chgData name="Abraham, Marcela (Mexico City)" userId="7e141b75-a65a-4039-afc1-fcbff596f6d9" providerId="ADAL" clId="{1858B86F-783D-4BBD-8859-563F65227A1D}" dt="2024-11-11T03:44:31.546" v="1437" actId="47"/>
        <pc:sldMkLst>
          <pc:docMk/>
          <pc:sldMk cId="1784976759" sldId="1448944264"/>
        </pc:sldMkLst>
      </pc:sldChg>
      <pc:sldChg chg="modSp mod modCm">
        <pc:chgData name="Abraham, Marcela (Mexico City)" userId="7e141b75-a65a-4039-afc1-fcbff596f6d9" providerId="ADAL" clId="{1858B86F-783D-4BBD-8859-563F65227A1D}" dt="2024-11-11T03:28:44.901" v="1097" actId="6549"/>
        <pc:sldMkLst>
          <pc:docMk/>
          <pc:sldMk cId="3372662354" sldId="1448944266"/>
        </pc:sldMkLst>
        <pc:spChg chg="mod">
          <ac:chgData name="Abraham, Marcela (Mexico City)" userId="7e141b75-a65a-4039-afc1-fcbff596f6d9" providerId="ADAL" clId="{1858B86F-783D-4BBD-8859-563F65227A1D}" dt="2024-11-11T03:27:03.614" v="1080" actId="6549"/>
          <ac:spMkLst>
            <pc:docMk/>
            <pc:sldMk cId="3372662354" sldId="1448944266"/>
            <ac:spMk id="7" creationId="{484F636E-B0D7-4DBB-47E0-1EC09EEC2689}"/>
          </ac:spMkLst>
        </pc:spChg>
        <pc:spChg chg="mod">
          <ac:chgData name="Abraham, Marcela (Mexico City)" userId="7e141b75-a65a-4039-afc1-fcbff596f6d9" providerId="ADAL" clId="{1858B86F-783D-4BBD-8859-563F65227A1D}" dt="2024-11-11T03:26:23.066" v="1001" actId="20577"/>
          <ac:spMkLst>
            <pc:docMk/>
            <pc:sldMk cId="3372662354" sldId="1448944266"/>
            <ac:spMk id="8" creationId="{C02A40B6-13C2-6CA4-81B0-AE2DE40C2D45}"/>
          </ac:spMkLst>
        </pc:spChg>
        <pc:graphicFrameChg chg="mod modGraphic">
          <ac:chgData name="Abraham, Marcela (Mexico City)" userId="7e141b75-a65a-4039-afc1-fcbff596f6d9" providerId="ADAL" clId="{1858B86F-783D-4BBD-8859-563F65227A1D}" dt="2024-11-11T03:28:44.901" v="1097" actId="6549"/>
          <ac:graphicFrameMkLst>
            <pc:docMk/>
            <pc:sldMk cId="3372662354" sldId="1448944266"/>
            <ac:graphicFrameMk id="3" creationId="{81C3893B-64EE-6938-6659-001D815DF5D5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braham, Marcela (Mexico City)" userId="7e141b75-a65a-4039-afc1-fcbff596f6d9" providerId="ADAL" clId="{1858B86F-783D-4BBD-8859-563F65227A1D}" dt="2024-11-11T03:28:44.901" v="1097" actId="6549"/>
              <pc2:cmMkLst xmlns:pc2="http://schemas.microsoft.com/office/powerpoint/2019/9/main/command">
                <pc:docMk/>
                <pc:sldMk cId="3372662354" sldId="1448944266"/>
                <pc2:cmMk id="{F583EEC6-411E-4591-9D37-0851609A8102}"/>
              </pc2:cmMkLst>
            </pc226:cmChg>
            <pc226:cmChg xmlns:pc226="http://schemas.microsoft.com/office/powerpoint/2022/06/main/command" chg="mod">
              <pc226:chgData name="Abraham, Marcela (Mexico City)" userId="7e141b75-a65a-4039-afc1-fcbff596f6d9" providerId="ADAL" clId="{1858B86F-783D-4BBD-8859-563F65227A1D}" dt="2024-11-11T03:27:03.145" v="1079" actId="6549"/>
              <pc2:cmMkLst xmlns:pc2="http://schemas.microsoft.com/office/powerpoint/2019/9/main/command">
                <pc:docMk/>
                <pc:sldMk cId="3372662354" sldId="1448944266"/>
                <pc2:cmMk id="{25B7C3D5-B7B0-45D2-9F35-2DC02A040B00}"/>
              </pc2:cmMkLst>
            </pc226:cmChg>
          </p:ext>
        </pc:extLst>
      </pc:sldChg>
      <pc:sldChg chg="del">
        <pc:chgData name="Abraham, Marcela (Mexico City)" userId="7e141b75-a65a-4039-afc1-fcbff596f6d9" providerId="ADAL" clId="{1858B86F-783D-4BBD-8859-563F65227A1D}" dt="2024-11-11T03:48:29.337" v="1446" actId="47"/>
        <pc:sldMkLst>
          <pc:docMk/>
          <pc:sldMk cId="14797385" sldId="1448944267"/>
        </pc:sldMkLst>
      </pc:sldChg>
      <pc:sldChg chg="del">
        <pc:chgData name="Abraham, Marcela (Mexico City)" userId="7e141b75-a65a-4039-afc1-fcbff596f6d9" providerId="ADAL" clId="{1858B86F-783D-4BBD-8859-563F65227A1D}" dt="2024-11-05T17:34:11.168" v="6" actId="47"/>
        <pc:sldMkLst>
          <pc:docMk/>
          <pc:sldMk cId="3141863899" sldId="1448944268"/>
        </pc:sldMkLst>
      </pc:sldChg>
      <pc:sldChg chg="modSp mod">
        <pc:chgData name="Abraham, Marcela (Mexico City)" userId="7e141b75-a65a-4039-afc1-fcbff596f6d9" providerId="ADAL" clId="{1858B86F-783D-4BBD-8859-563F65227A1D}" dt="2024-11-11T04:16:45.913" v="2131" actId="20577"/>
        <pc:sldMkLst>
          <pc:docMk/>
          <pc:sldMk cId="679949444" sldId="1448944269"/>
        </pc:sldMkLst>
        <pc:spChg chg="mod">
          <ac:chgData name="Abraham, Marcela (Mexico City)" userId="7e141b75-a65a-4039-afc1-fcbff596f6d9" providerId="ADAL" clId="{1858B86F-783D-4BBD-8859-563F65227A1D}" dt="2024-11-11T04:16:45.913" v="2131" actId="20577"/>
          <ac:spMkLst>
            <pc:docMk/>
            <pc:sldMk cId="679949444" sldId="1448944269"/>
            <ac:spMk id="9" creationId="{39A0B415-21A3-40DD-B694-1E4EF260E3DD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3:52:58.304" v="1449" actId="6549"/>
        <pc:sldMkLst>
          <pc:docMk/>
          <pc:sldMk cId="3300946813" sldId="1448944272"/>
        </pc:sldMkLst>
        <pc:spChg chg="mod">
          <ac:chgData name="Abraham, Marcela (Mexico City)" userId="7e141b75-a65a-4039-afc1-fcbff596f6d9" providerId="ADAL" clId="{1858B86F-783D-4BBD-8859-563F65227A1D}" dt="2024-11-11T03:52:58.304" v="1449" actId="6549"/>
          <ac:spMkLst>
            <pc:docMk/>
            <pc:sldMk cId="3300946813" sldId="1448944272"/>
            <ac:spMk id="19" creationId="{4ABE9B85-E74A-6998-F7F4-D5851ADA9189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32:09.322" v="2139"/>
        <pc:sldMkLst>
          <pc:docMk/>
          <pc:sldMk cId="3798690820" sldId="1448944280"/>
        </pc:sldMkLst>
        <pc:spChg chg="mod">
          <ac:chgData name="Abraham, Marcela (Mexico City)" userId="7e141b75-a65a-4039-afc1-fcbff596f6d9" providerId="ADAL" clId="{1858B86F-783D-4BBD-8859-563F65227A1D}" dt="2024-11-11T04:32:09.322" v="2139"/>
          <ac:spMkLst>
            <pc:docMk/>
            <pc:sldMk cId="3798690820" sldId="1448944280"/>
            <ac:spMk id="159" creationId="{400C4799-3AB6-6F91-3E9C-86798EA54793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32:20.823" v="2140"/>
        <pc:sldMkLst>
          <pc:docMk/>
          <pc:sldMk cId="2174531823" sldId="1448944281"/>
        </pc:sldMkLst>
        <pc:spChg chg="mod">
          <ac:chgData name="Abraham, Marcela (Mexico City)" userId="7e141b75-a65a-4039-afc1-fcbff596f6d9" providerId="ADAL" clId="{1858B86F-783D-4BBD-8859-563F65227A1D}" dt="2024-11-11T04:32:20.823" v="2140"/>
          <ac:spMkLst>
            <pc:docMk/>
            <pc:sldMk cId="2174531823" sldId="1448944281"/>
            <ac:spMk id="183" creationId="{400C4799-3AB6-6F91-3E9C-86798EA54793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31:58.293" v="2138" actId="6549"/>
        <pc:sldMkLst>
          <pc:docMk/>
          <pc:sldMk cId="4027157062" sldId="1448944282"/>
        </pc:sldMkLst>
        <pc:spChg chg="mod">
          <ac:chgData name="Abraham, Marcela (Mexico City)" userId="7e141b75-a65a-4039-afc1-fcbff596f6d9" providerId="ADAL" clId="{1858B86F-783D-4BBD-8859-563F65227A1D}" dt="2024-11-11T04:31:58.293" v="2138" actId="6549"/>
          <ac:spMkLst>
            <pc:docMk/>
            <pc:sldMk cId="4027157062" sldId="1448944282"/>
            <ac:spMk id="183" creationId="{400C4799-3AB6-6F91-3E9C-86798EA54793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33:09.197" v="2141" actId="20577"/>
        <pc:sldMkLst>
          <pc:docMk/>
          <pc:sldMk cId="4280968321" sldId="1448944283"/>
        </pc:sldMkLst>
        <pc:spChg chg="mod">
          <ac:chgData name="Abraham, Marcela (Mexico City)" userId="7e141b75-a65a-4039-afc1-fcbff596f6d9" providerId="ADAL" clId="{1858B86F-783D-4BBD-8859-563F65227A1D}" dt="2024-11-11T04:33:09.197" v="2141" actId="20577"/>
          <ac:spMkLst>
            <pc:docMk/>
            <pc:sldMk cId="4280968321" sldId="1448944283"/>
            <ac:spMk id="253" creationId="{933660B8-3651-F1D2-7F0D-A28EEAF4FE68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2:59:04.387" v="793" actId="6549"/>
        <pc:sldMkLst>
          <pc:docMk/>
          <pc:sldMk cId="2305960071" sldId="1448944287"/>
        </pc:sldMkLst>
        <pc:spChg chg="mod">
          <ac:chgData name="Abraham, Marcela (Mexico City)" userId="7e141b75-a65a-4039-afc1-fcbff596f6d9" providerId="ADAL" clId="{1858B86F-783D-4BBD-8859-563F65227A1D}" dt="2024-11-11T02:56:31.326" v="743" actId="6549"/>
          <ac:spMkLst>
            <pc:docMk/>
            <pc:sldMk cId="2305960071" sldId="1448944287"/>
            <ac:spMk id="7" creationId="{4699E876-669E-4518-8E87-58F428B0E0EC}"/>
          </ac:spMkLst>
        </pc:spChg>
        <pc:spChg chg="mod">
          <ac:chgData name="Abraham, Marcela (Mexico City)" userId="7e141b75-a65a-4039-afc1-fcbff596f6d9" providerId="ADAL" clId="{1858B86F-783D-4BBD-8859-563F65227A1D}" dt="2024-11-11T02:59:04.387" v="793" actId="6549"/>
          <ac:spMkLst>
            <pc:docMk/>
            <pc:sldMk cId="2305960071" sldId="1448944287"/>
            <ac:spMk id="14" creationId="{0B90234D-3CF1-8F14-7E7E-EE3EB0ED93D8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04:58.779" v="1508" actId="20577"/>
        <pc:sldMkLst>
          <pc:docMk/>
          <pc:sldMk cId="3952982121" sldId="1448944292"/>
        </pc:sldMkLst>
        <pc:spChg chg="mod">
          <ac:chgData name="Abraham, Marcela (Mexico City)" userId="7e141b75-a65a-4039-afc1-fcbff596f6d9" providerId="ADAL" clId="{1858B86F-783D-4BBD-8859-563F65227A1D}" dt="2024-11-11T04:04:58.779" v="1508" actId="20577"/>
          <ac:spMkLst>
            <pc:docMk/>
            <pc:sldMk cId="3952982121" sldId="1448944292"/>
            <ac:spMk id="9" creationId="{39A0B415-21A3-40DD-B694-1E4EF260E3DD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06:33.887" v="1681" actId="20577"/>
        <pc:sldMkLst>
          <pc:docMk/>
          <pc:sldMk cId="3555585533" sldId="1448944294"/>
        </pc:sldMkLst>
        <pc:spChg chg="mod">
          <ac:chgData name="Abraham, Marcela (Mexico City)" userId="7e141b75-a65a-4039-afc1-fcbff596f6d9" providerId="ADAL" clId="{1858B86F-783D-4BBD-8859-563F65227A1D}" dt="2024-11-11T04:05:23.506" v="1599" actId="20577"/>
          <ac:spMkLst>
            <pc:docMk/>
            <pc:sldMk cId="3555585533" sldId="1448944294"/>
            <ac:spMk id="9" creationId="{39A0B415-21A3-40DD-B694-1E4EF260E3DD}"/>
          </ac:spMkLst>
        </pc:spChg>
        <pc:spChg chg="mod">
          <ac:chgData name="Abraham, Marcela (Mexico City)" userId="7e141b75-a65a-4039-afc1-fcbff596f6d9" providerId="ADAL" clId="{1858B86F-783D-4BBD-8859-563F65227A1D}" dt="2024-11-11T04:06:33.887" v="1681" actId="20577"/>
          <ac:spMkLst>
            <pc:docMk/>
            <pc:sldMk cId="3555585533" sldId="1448944294"/>
            <ac:spMk id="256" creationId="{56E8739E-91D7-46D3-183E-5074731C63EB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46:54.401" v="2200" actId="20577"/>
        <pc:sldMkLst>
          <pc:docMk/>
          <pc:sldMk cId="1846194888" sldId="1448944295"/>
        </pc:sldMkLst>
        <pc:spChg chg="mod">
          <ac:chgData name="Abraham, Marcela (Mexico City)" userId="7e141b75-a65a-4039-afc1-fcbff596f6d9" providerId="ADAL" clId="{1858B86F-783D-4BBD-8859-563F65227A1D}" dt="2024-11-11T04:46:54.401" v="2200" actId="20577"/>
          <ac:spMkLst>
            <pc:docMk/>
            <pc:sldMk cId="1846194888" sldId="1448944295"/>
            <ac:spMk id="9" creationId="{39A0B415-21A3-40DD-B694-1E4EF260E3DD}"/>
          </ac:spMkLst>
        </pc:spChg>
        <pc:spChg chg="mod">
          <ac:chgData name="Abraham, Marcela (Mexico City)" userId="7e141b75-a65a-4039-afc1-fcbff596f6d9" providerId="ADAL" clId="{1858B86F-783D-4BBD-8859-563F65227A1D}" dt="2024-11-11T04:06:17.967" v="1677" actId="20577"/>
          <ac:spMkLst>
            <pc:docMk/>
            <pc:sldMk cId="1846194888" sldId="1448944295"/>
            <ac:spMk id="256" creationId="{56E8739E-91D7-46D3-183E-5074731C63EB}"/>
          </ac:spMkLst>
        </pc:spChg>
        <pc:spChg chg="mod">
          <ac:chgData name="Abraham, Marcela (Mexico City)" userId="7e141b75-a65a-4039-afc1-fcbff596f6d9" providerId="ADAL" clId="{1858B86F-783D-4BBD-8859-563F65227A1D}" dt="2024-11-11T04:06:42.775" v="1683" actId="27636"/>
          <ac:spMkLst>
            <pc:docMk/>
            <pc:sldMk cId="1846194888" sldId="1448944295"/>
            <ac:spMk id="302" creationId="{B0630DFA-AA02-E205-6382-0D4CCAA3095C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47:16.945" v="2291" actId="20577"/>
        <pc:sldMkLst>
          <pc:docMk/>
          <pc:sldMk cId="2696509871" sldId="1448944296"/>
        </pc:sldMkLst>
        <pc:spChg chg="mod">
          <ac:chgData name="Abraham, Marcela (Mexico City)" userId="7e141b75-a65a-4039-afc1-fcbff596f6d9" providerId="ADAL" clId="{1858B86F-783D-4BBD-8859-563F65227A1D}" dt="2024-11-11T04:47:16.945" v="2291" actId="20577"/>
          <ac:spMkLst>
            <pc:docMk/>
            <pc:sldMk cId="2696509871" sldId="1448944296"/>
            <ac:spMk id="9" creationId="{39A0B415-21A3-40DD-B694-1E4EF260E3DD}"/>
          </ac:spMkLst>
        </pc:spChg>
        <pc:spChg chg="mod">
          <ac:chgData name="Abraham, Marcela (Mexico City)" userId="7e141b75-a65a-4039-afc1-fcbff596f6d9" providerId="ADAL" clId="{1858B86F-783D-4BBD-8859-563F65227A1D}" dt="2024-11-11T04:07:00.795" v="1685" actId="27636"/>
          <ac:spMkLst>
            <pc:docMk/>
            <pc:sldMk cId="2696509871" sldId="1448944296"/>
            <ac:spMk id="183" creationId="{400C4799-3AB6-6F91-3E9C-86798EA54793}"/>
          </ac:spMkLst>
        </pc:spChg>
        <pc:spChg chg="mod">
          <ac:chgData name="Abraham, Marcela (Mexico City)" userId="7e141b75-a65a-4039-afc1-fcbff596f6d9" providerId="ADAL" clId="{1858B86F-783D-4BBD-8859-563F65227A1D}" dt="2024-11-11T04:07:18.158" v="1698" actId="20577"/>
          <ac:spMkLst>
            <pc:docMk/>
            <pc:sldMk cId="2696509871" sldId="1448944296"/>
            <ac:spMk id="302" creationId="{B0630DFA-AA02-E205-6382-0D4CCAA3095C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47:32.628" v="2292"/>
        <pc:sldMkLst>
          <pc:docMk/>
          <pc:sldMk cId="528927201" sldId="1448944297"/>
        </pc:sldMkLst>
        <pc:spChg chg="mod">
          <ac:chgData name="Abraham, Marcela (Mexico City)" userId="7e141b75-a65a-4039-afc1-fcbff596f6d9" providerId="ADAL" clId="{1858B86F-783D-4BBD-8859-563F65227A1D}" dt="2024-11-11T04:47:32.628" v="2292"/>
          <ac:spMkLst>
            <pc:docMk/>
            <pc:sldMk cId="528927201" sldId="1448944297"/>
            <ac:spMk id="9" creationId="{39A0B415-21A3-40DD-B694-1E4EF260E3DD}"/>
          </ac:spMkLst>
        </pc:spChg>
        <pc:spChg chg="mod">
          <ac:chgData name="Abraham, Marcela (Mexico City)" userId="7e141b75-a65a-4039-afc1-fcbff596f6d9" providerId="ADAL" clId="{1858B86F-783D-4BBD-8859-563F65227A1D}" dt="2024-11-11T04:07:26.694" v="1699" actId="20577"/>
          <ac:spMkLst>
            <pc:docMk/>
            <pc:sldMk cId="528927201" sldId="1448944297"/>
            <ac:spMk id="21" creationId="{B0630DFA-AA02-E205-6382-0D4CCAA3095C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4:48:28.136" v="2413" actId="20577"/>
        <pc:sldMkLst>
          <pc:docMk/>
          <pc:sldMk cId="1032717290" sldId="1448944298"/>
        </pc:sldMkLst>
        <pc:spChg chg="mod">
          <ac:chgData name="Abraham, Marcela (Mexico City)" userId="7e141b75-a65a-4039-afc1-fcbff596f6d9" providerId="ADAL" clId="{1858B86F-783D-4BBD-8859-563F65227A1D}" dt="2024-11-11T04:48:21.081" v="2396" actId="20577"/>
          <ac:spMkLst>
            <pc:docMk/>
            <pc:sldMk cId="1032717290" sldId="1448944298"/>
            <ac:spMk id="9" creationId="{39A0B415-21A3-40DD-B694-1E4EF260E3DD}"/>
          </ac:spMkLst>
        </pc:spChg>
        <pc:spChg chg="mod">
          <ac:chgData name="Abraham, Marcela (Mexico City)" userId="7e141b75-a65a-4039-afc1-fcbff596f6d9" providerId="ADAL" clId="{1858B86F-783D-4BBD-8859-563F65227A1D}" dt="2024-11-11T04:07:32.448" v="1700" actId="20577"/>
          <ac:spMkLst>
            <pc:docMk/>
            <pc:sldMk cId="1032717290" sldId="1448944298"/>
            <ac:spMk id="21" creationId="{B0630DFA-AA02-E205-6382-0D4CCAA3095C}"/>
          </ac:spMkLst>
        </pc:spChg>
        <pc:spChg chg="mod">
          <ac:chgData name="Abraham, Marcela (Mexico City)" userId="7e141b75-a65a-4039-afc1-fcbff596f6d9" providerId="ADAL" clId="{1858B86F-783D-4BBD-8859-563F65227A1D}" dt="2024-11-11T04:48:28.136" v="2413" actId="20577"/>
          <ac:spMkLst>
            <pc:docMk/>
            <pc:sldMk cId="1032717290" sldId="1448944298"/>
            <ac:spMk id="23" creationId="{62F1A929-5EFD-8D89-1D4D-5A937BAB3F97}"/>
          </ac:spMkLst>
        </pc:spChg>
      </pc:sldChg>
      <pc:sldChg chg="modSp del mod">
        <pc:chgData name="Abraham, Marcela (Mexico City)" userId="7e141b75-a65a-4039-afc1-fcbff596f6d9" providerId="ADAL" clId="{1858B86F-783D-4BBD-8859-563F65227A1D}" dt="2024-11-11T04:09:08.328" v="1727" actId="47"/>
        <pc:sldMkLst>
          <pc:docMk/>
          <pc:sldMk cId="2777638552" sldId="1448944299"/>
        </pc:sldMkLst>
        <pc:spChg chg="mod">
          <ac:chgData name="Abraham, Marcela (Mexico City)" userId="7e141b75-a65a-4039-afc1-fcbff596f6d9" providerId="ADAL" clId="{1858B86F-783D-4BBD-8859-563F65227A1D}" dt="2024-11-11T04:08:37.952" v="1725"/>
          <ac:spMkLst>
            <pc:docMk/>
            <pc:sldMk cId="2777638552" sldId="1448944299"/>
            <ac:spMk id="23" creationId="{62F1A929-5EFD-8D89-1D4D-5A937BAB3F97}"/>
          </ac:spMkLst>
        </pc:spChg>
      </pc:sldChg>
      <pc:sldChg chg="addSp delSp modSp mod delAnim modCm">
        <pc:chgData name="Abraham, Marcela (Mexico City)" userId="7e141b75-a65a-4039-afc1-fcbff596f6d9" providerId="ADAL" clId="{1858B86F-783D-4BBD-8859-563F65227A1D}" dt="2024-11-11T04:56:39.666" v="2932" actId="14100"/>
        <pc:sldMkLst>
          <pc:docMk/>
          <pc:sldMk cId="250818735" sldId="1448944301"/>
        </pc:sldMkLst>
        <pc:spChg chg="add mod">
          <ac:chgData name="Abraham, Marcela (Mexico City)" userId="7e141b75-a65a-4039-afc1-fcbff596f6d9" providerId="ADAL" clId="{1858B86F-783D-4BBD-8859-563F65227A1D}" dt="2024-11-11T04:56:39.666" v="2932" actId="14100"/>
          <ac:spMkLst>
            <pc:docMk/>
            <pc:sldMk cId="250818735" sldId="1448944301"/>
            <ac:spMk id="15" creationId="{E70E6D2B-085D-0CD0-05BD-CF9A3758D010}"/>
          </ac:spMkLst>
        </pc:spChg>
        <pc:spChg chg="mod">
          <ac:chgData name="Abraham, Marcela (Mexico City)" userId="7e141b75-a65a-4039-afc1-fcbff596f6d9" providerId="ADAL" clId="{1858B86F-783D-4BBD-8859-563F65227A1D}" dt="2024-11-11T04:09:53.380" v="1731" actId="20577"/>
          <ac:spMkLst>
            <pc:docMk/>
            <pc:sldMk cId="250818735" sldId="1448944301"/>
            <ac:spMk id="21" creationId="{B0630DFA-AA02-E205-6382-0D4CCAA3095C}"/>
          </ac:spMkLst>
        </pc:spChg>
        <pc:spChg chg="mod">
          <ac:chgData name="Abraham, Marcela (Mexico City)" userId="7e141b75-a65a-4039-afc1-fcbff596f6d9" providerId="ADAL" clId="{1858B86F-783D-4BBD-8859-563F65227A1D}" dt="2024-11-11T04:49:03.934" v="2420"/>
          <ac:spMkLst>
            <pc:docMk/>
            <pc:sldMk cId="250818735" sldId="1448944301"/>
            <ac:spMk id="23" creationId="{62F1A929-5EFD-8D89-1D4D-5A937BAB3F97}"/>
          </ac:spMkLst>
        </pc:spChg>
        <pc:spChg chg="del mod">
          <ac:chgData name="Abraham, Marcela (Mexico City)" userId="7e141b75-a65a-4039-afc1-fcbff596f6d9" providerId="ADAL" clId="{1858B86F-783D-4BBD-8859-563F65227A1D}" dt="2024-11-11T04:03:24.065" v="1452" actId="478"/>
          <ac:spMkLst>
            <pc:docMk/>
            <pc:sldMk cId="250818735" sldId="1448944301"/>
            <ac:spMk id="25" creationId="{3D2F1329-9A23-0A2A-634E-22518F10594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braham, Marcela (Mexico City)" userId="7e141b75-a65a-4039-afc1-fcbff596f6d9" providerId="ADAL" clId="{1858B86F-783D-4BBD-8859-563F65227A1D}" dt="2024-11-11T04:49:03.934" v="2420"/>
              <pc2:cmMkLst xmlns:pc2="http://schemas.microsoft.com/office/powerpoint/2019/9/main/command">
                <pc:docMk/>
                <pc:sldMk cId="250818735" sldId="1448944301"/>
                <pc2:cmMk id="{E12777C4-5ACC-4CBD-AE8B-DD6D52D8A982}"/>
              </pc2:cmMkLst>
            </pc226:cmChg>
          </p:ext>
        </pc:extLst>
      </pc:sldChg>
      <pc:sldChg chg="modSp mod modCm">
        <pc:chgData name="Abraham, Marcela (Mexico City)" userId="7e141b75-a65a-4039-afc1-fcbff596f6d9" providerId="ADAL" clId="{1858B86F-783D-4BBD-8859-563F65227A1D}" dt="2024-11-11T02:31:41.734" v="40" actId="20577"/>
        <pc:sldMkLst>
          <pc:docMk/>
          <pc:sldMk cId="1560541026" sldId="1448944302"/>
        </pc:sldMkLst>
        <pc:spChg chg="mod">
          <ac:chgData name="Abraham, Marcela (Mexico City)" userId="7e141b75-a65a-4039-afc1-fcbff596f6d9" providerId="ADAL" clId="{1858B86F-783D-4BBD-8859-563F65227A1D}" dt="2024-11-11T02:31:41.734" v="40" actId="20577"/>
          <ac:spMkLst>
            <pc:docMk/>
            <pc:sldMk cId="1560541026" sldId="1448944302"/>
            <ac:spMk id="4" creationId="{17BA2D66-59DA-0C3E-5EDD-CC310C3B3A3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braham, Marcela (Mexico City)" userId="7e141b75-a65a-4039-afc1-fcbff596f6d9" providerId="ADAL" clId="{1858B86F-783D-4BBD-8859-563F65227A1D}" dt="2024-11-11T02:31:41.734" v="40" actId="20577"/>
              <pc2:cmMkLst xmlns:pc2="http://schemas.microsoft.com/office/powerpoint/2019/9/main/command">
                <pc:docMk/>
                <pc:sldMk cId="1560541026" sldId="1448944302"/>
                <pc2:cmMk id="{08A443E9-5708-4D4B-AEA2-48A72FC7DCC1}"/>
              </pc2:cmMkLst>
            </pc226:cmChg>
          </p:ext>
        </pc:extLst>
      </pc:sldChg>
      <pc:sldChg chg="delSp modSp mod">
        <pc:chgData name="Abraham, Marcela (Mexico City)" userId="7e141b75-a65a-4039-afc1-fcbff596f6d9" providerId="ADAL" clId="{1858B86F-783D-4BBD-8859-563F65227A1D}" dt="2024-11-11T02:54:33.034" v="734" actId="20577"/>
        <pc:sldMkLst>
          <pc:docMk/>
          <pc:sldMk cId="1490534325" sldId="1448944303"/>
        </pc:sldMkLst>
        <pc:spChg chg="mod">
          <ac:chgData name="Abraham, Marcela (Mexico City)" userId="7e141b75-a65a-4039-afc1-fcbff596f6d9" providerId="ADAL" clId="{1858B86F-783D-4BBD-8859-563F65227A1D}" dt="2024-11-11T02:51:31.245" v="632" actId="20577"/>
          <ac:spMkLst>
            <pc:docMk/>
            <pc:sldMk cId="1490534325" sldId="1448944303"/>
            <ac:spMk id="7" creationId="{4699E876-669E-4518-8E87-58F428B0E0EC}"/>
          </ac:spMkLst>
        </pc:spChg>
        <pc:spChg chg="del">
          <ac:chgData name="Abraham, Marcela (Mexico City)" userId="7e141b75-a65a-4039-afc1-fcbff596f6d9" providerId="ADAL" clId="{1858B86F-783D-4BBD-8859-563F65227A1D}" dt="2024-11-11T02:51:34.439" v="633" actId="478"/>
          <ac:spMkLst>
            <pc:docMk/>
            <pc:sldMk cId="1490534325" sldId="1448944303"/>
            <ac:spMk id="9" creationId="{E995731B-24A4-4059-8732-7B73DEDD81B3}"/>
          </ac:spMkLst>
        </pc:spChg>
        <pc:graphicFrameChg chg="modGraphic">
          <ac:chgData name="Abraham, Marcela (Mexico City)" userId="7e141b75-a65a-4039-afc1-fcbff596f6d9" providerId="ADAL" clId="{1858B86F-783D-4BBD-8859-563F65227A1D}" dt="2024-11-11T02:54:33.034" v="734" actId="20577"/>
          <ac:graphicFrameMkLst>
            <pc:docMk/>
            <pc:sldMk cId="1490534325" sldId="1448944303"/>
            <ac:graphicFrameMk id="17" creationId="{CBDA0C9E-EA90-B7E8-F49E-4F3EA0C629A2}"/>
          </ac:graphicFrameMkLst>
        </pc:graphicFrameChg>
      </pc:sldChg>
      <pc:sldChg chg="del">
        <pc:chgData name="Abraham, Marcela (Mexico City)" userId="7e141b75-a65a-4039-afc1-fcbff596f6d9" providerId="ADAL" clId="{1858B86F-783D-4BBD-8859-563F65227A1D}" dt="2024-11-11T03:05:13.704" v="841" actId="2696"/>
        <pc:sldMkLst>
          <pc:docMk/>
          <pc:sldMk cId="3468195052" sldId="1448944304"/>
        </pc:sldMkLst>
      </pc:sldChg>
      <pc:sldChg chg="addSp delSp modSp mod">
        <pc:chgData name="Abraham, Marcela (Mexico City)" userId="7e141b75-a65a-4039-afc1-fcbff596f6d9" providerId="ADAL" clId="{1858B86F-783D-4BBD-8859-563F65227A1D}" dt="2024-11-11T12:48:42.592" v="3181" actId="20577"/>
        <pc:sldMkLst>
          <pc:docMk/>
          <pc:sldMk cId="757751692" sldId="1448944305"/>
        </pc:sldMkLst>
        <pc:spChg chg="add mod">
          <ac:chgData name="Abraham, Marcela (Mexico City)" userId="7e141b75-a65a-4039-afc1-fcbff596f6d9" providerId="ADAL" clId="{1858B86F-783D-4BBD-8859-563F65227A1D}" dt="2024-11-11T12:48:42.592" v="3181" actId="20577"/>
          <ac:spMkLst>
            <pc:docMk/>
            <pc:sldMk cId="757751692" sldId="1448944305"/>
            <ac:spMk id="4" creationId="{CF830BF8-F577-78FC-0331-B30362BE7CA7}"/>
          </ac:spMkLst>
        </pc:spChg>
        <pc:spChg chg="mod">
          <ac:chgData name="Abraham, Marcela (Mexico City)" userId="7e141b75-a65a-4039-afc1-fcbff596f6d9" providerId="ADAL" clId="{1858B86F-783D-4BBD-8859-563F65227A1D}" dt="2024-11-11T12:42:35.822" v="2976" actId="20577"/>
          <ac:spMkLst>
            <pc:docMk/>
            <pc:sldMk cId="757751692" sldId="1448944305"/>
            <ac:spMk id="9" creationId="{1D2E1C67-1D08-E070-04F5-292EFC3605D6}"/>
          </ac:spMkLst>
        </pc:spChg>
        <pc:spChg chg="del">
          <ac:chgData name="Abraham, Marcela (Mexico City)" userId="7e141b75-a65a-4039-afc1-fcbff596f6d9" providerId="ADAL" clId="{1858B86F-783D-4BBD-8859-563F65227A1D}" dt="2024-11-11T12:40:48.950" v="2967" actId="478"/>
          <ac:spMkLst>
            <pc:docMk/>
            <pc:sldMk cId="757751692" sldId="1448944305"/>
            <ac:spMk id="31" creationId="{5908F4EA-21A6-6820-7753-A4E77D107073}"/>
          </ac:spMkLst>
        </pc:spChg>
      </pc:sldChg>
      <pc:sldChg chg="modSp mod">
        <pc:chgData name="Abraham, Marcela (Mexico City)" userId="7e141b75-a65a-4039-afc1-fcbff596f6d9" providerId="ADAL" clId="{1858B86F-783D-4BBD-8859-563F65227A1D}" dt="2024-11-11T03:42:39.733" v="1407" actId="20577"/>
        <pc:sldMkLst>
          <pc:docMk/>
          <pc:sldMk cId="1713187509" sldId="1448944306"/>
        </pc:sldMkLst>
        <pc:spChg chg="mod">
          <ac:chgData name="Abraham, Marcela (Mexico City)" userId="7e141b75-a65a-4039-afc1-fcbff596f6d9" providerId="ADAL" clId="{1858B86F-783D-4BBD-8859-563F65227A1D}" dt="2024-11-11T03:42:39.733" v="1407" actId="20577"/>
          <ac:spMkLst>
            <pc:docMk/>
            <pc:sldMk cId="1713187509" sldId="1448944306"/>
            <ac:spMk id="14" creationId="{B36C5518-4FFA-585A-46D2-D264BC448ADE}"/>
          </ac:spMkLst>
        </pc:spChg>
      </pc:sldChg>
      <pc:sldChg chg="modSp add mod modCm">
        <pc:chgData name="Abraham, Marcela (Mexico City)" userId="7e141b75-a65a-4039-afc1-fcbff596f6d9" providerId="ADAL" clId="{1858B86F-783D-4BBD-8859-563F65227A1D}" dt="2024-11-11T02:32:38.596" v="156" actId="14100"/>
        <pc:sldMkLst>
          <pc:docMk/>
          <pc:sldMk cId="4214445420" sldId="1448944307"/>
        </pc:sldMkLst>
        <pc:spChg chg="mod">
          <ac:chgData name="Abraham, Marcela (Mexico City)" userId="7e141b75-a65a-4039-afc1-fcbff596f6d9" providerId="ADAL" clId="{1858B86F-783D-4BBD-8859-563F65227A1D}" dt="2024-11-11T02:32:38.596" v="156" actId="14100"/>
          <ac:spMkLst>
            <pc:docMk/>
            <pc:sldMk cId="4214445420" sldId="1448944307"/>
            <ac:spMk id="4" creationId="{17BA2D66-59DA-0C3E-5EDD-CC310C3B3A3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braham, Marcela (Mexico City)" userId="7e141b75-a65a-4039-afc1-fcbff596f6d9" providerId="ADAL" clId="{1858B86F-783D-4BBD-8859-563F65227A1D}" dt="2024-11-11T02:32:35.592" v="155" actId="20577"/>
              <pc2:cmMkLst xmlns:pc2="http://schemas.microsoft.com/office/powerpoint/2019/9/main/command">
                <pc:docMk/>
                <pc:sldMk cId="4214445420" sldId="1448944307"/>
                <pc2:cmMk id="{8ED0B7A4-F260-498D-88AC-D1DA83E762FE}"/>
              </pc2:cmMkLst>
            </pc226:cmChg>
          </p:ext>
        </pc:extLst>
      </pc:sldChg>
      <pc:sldChg chg="addSp modSp add del mod">
        <pc:chgData name="Abraham, Marcela (Mexico City)" userId="7e141b75-a65a-4039-afc1-fcbff596f6d9" providerId="ADAL" clId="{1858B86F-783D-4BBD-8859-563F65227A1D}" dt="2024-11-11T04:57:04.973" v="2933" actId="47"/>
        <pc:sldMkLst>
          <pc:docMk/>
          <pc:sldMk cId="372205087" sldId="1448944308"/>
        </pc:sldMkLst>
        <pc:spChg chg="add mod">
          <ac:chgData name="Abraham, Marcela (Mexico City)" userId="7e141b75-a65a-4039-afc1-fcbff596f6d9" providerId="ADAL" clId="{1858B86F-783D-4BBD-8859-563F65227A1D}" dt="2024-11-11T04:53:04.277" v="2422" actId="14100"/>
          <ac:spMkLst>
            <pc:docMk/>
            <pc:sldMk cId="372205087" sldId="1448944308"/>
            <ac:spMk id="3" creationId="{1B64FCD1-AEEC-527F-4B47-2B49043A10F9}"/>
          </ac:spMkLst>
        </pc:spChg>
      </pc:sldChg>
      <pc:sldChg chg="add del">
        <pc:chgData name="Abraham, Marcela (Mexico City)" userId="7e141b75-a65a-4039-afc1-fcbff596f6d9" providerId="ADAL" clId="{1858B86F-783D-4BBD-8859-563F65227A1D}" dt="2024-11-11T03:18:33.029" v="984" actId="47"/>
        <pc:sldMkLst>
          <pc:docMk/>
          <pc:sldMk cId="4188870108" sldId="1448944308"/>
        </pc:sldMkLst>
      </pc:sldChg>
      <pc:sldChg chg="modSp add mod">
        <pc:chgData name="Abraham, Marcela (Mexico City)" userId="7e141b75-a65a-4039-afc1-fcbff596f6d9" providerId="ADAL" clId="{1858B86F-783D-4BBD-8859-563F65227A1D}" dt="2024-11-11T15:51:40.340" v="3608" actId="20577"/>
        <pc:sldMkLst>
          <pc:docMk/>
          <pc:sldMk cId="4083088949" sldId="1448944309"/>
        </pc:sldMkLst>
        <pc:spChg chg="mod">
          <ac:chgData name="Abraham, Marcela (Mexico City)" userId="7e141b75-a65a-4039-afc1-fcbff596f6d9" providerId="ADAL" clId="{1858B86F-783D-4BBD-8859-563F65227A1D}" dt="2024-11-11T15:51:40.340" v="3608" actId="20577"/>
          <ac:spMkLst>
            <pc:docMk/>
            <pc:sldMk cId="4083088949" sldId="1448944309"/>
            <ac:spMk id="3" creationId="{1B64FCD1-AEEC-527F-4B47-2B49043A10F9}"/>
          </ac:spMkLst>
        </pc:spChg>
        <pc:spChg chg="mod">
          <ac:chgData name="Abraham, Marcela (Mexico City)" userId="7e141b75-a65a-4039-afc1-fcbff596f6d9" providerId="ADAL" clId="{1858B86F-783D-4BBD-8859-563F65227A1D}" dt="2024-11-11T04:10:56.109" v="1836" actId="20577"/>
          <ac:spMkLst>
            <pc:docMk/>
            <pc:sldMk cId="4083088949" sldId="1448944309"/>
            <ac:spMk id="9" creationId="{39A0B415-21A3-40DD-B694-1E4EF260E3DD}"/>
          </ac:spMkLst>
        </pc:spChg>
      </pc:sldChg>
      <pc:sldChg chg="modSp new mod">
        <pc:chgData name="Abraham, Marcela (Mexico City)" userId="7e141b75-a65a-4039-afc1-fcbff596f6d9" providerId="ADAL" clId="{1858B86F-783D-4BBD-8859-563F65227A1D}" dt="2024-11-11T12:28:53.353" v="2966" actId="5793"/>
        <pc:sldMkLst>
          <pc:docMk/>
          <pc:sldMk cId="3575203412" sldId="1448944310"/>
        </pc:sldMkLst>
        <pc:spChg chg="mod">
          <ac:chgData name="Abraham, Marcela (Mexico City)" userId="7e141b75-a65a-4039-afc1-fcbff596f6d9" providerId="ADAL" clId="{1858B86F-783D-4BBD-8859-563F65227A1D}" dt="2024-11-11T12:28:53.353" v="2966" actId="5793"/>
          <ac:spMkLst>
            <pc:docMk/>
            <pc:sldMk cId="3575203412" sldId="1448944310"/>
            <ac:spMk id="3" creationId="{1E6E0A2D-7A68-3BAF-3987-3C5BB15626AF}"/>
          </ac:spMkLst>
        </pc:spChg>
      </pc:sldChg>
      <pc:sldChg chg="addSp delSp modSp add mod">
        <pc:chgData name="Abraham, Marcela (Mexico City)" userId="7e141b75-a65a-4039-afc1-fcbff596f6d9" providerId="ADAL" clId="{1858B86F-783D-4BBD-8859-563F65227A1D}" dt="2024-11-11T12:47:37.556" v="3092" actId="478"/>
        <pc:sldMkLst>
          <pc:docMk/>
          <pc:sldMk cId="956171634" sldId="1448944311"/>
        </pc:sldMkLst>
        <pc:spChg chg="add mod">
          <ac:chgData name="Abraham, Marcela (Mexico City)" userId="7e141b75-a65a-4039-afc1-fcbff596f6d9" providerId="ADAL" clId="{1858B86F-783D-4BBD-8859-563F65227A1D}" dt="2024-11-11T12:44:51.273" v="3054" actId="20577"/>
          <ac:spMkLst>
            <pc:docMk/>
            <pc:sldMk cId="956171634" sldId="1448944311"/>
            <ac:spMk id="4" creationId="{7FF9B99F-1D25-B547-F8F4-C39695D5BD15}"/>
          </ac:spMkLst>
        </pc:spChg>
        <pc:spChg chg="mod">
          <ac:chgData name="Abraham, Marcela (Mexico City)" userId="7e141b75-a65a-4039-afc1-fcbff596f6d9" providerId="ADAL" clId="{1858B86F-783D-4BBD-8859-563F65227A1D}" dt="2024-11-11T12:44:19.165" v="2983" actId="20577"/>
          <ac:spMkLst>
            <pc:docMk/>
            <pc:sldMk cId="956171634" sldId="1448944311"/>
            <ac:spMk id="7" creationId="{4699E876-669E-4518-8E87-58F428B0E0EC}"/>
          </ac:spMkLst>
        </pc:spChg>
        <pc:spChg chg="mod">
          <ac:chgData name="Abraham, Marcela (Mexico City)" userId="7e141b75-a65a-4039-afc1-fcbff596f6d9" providerId="ADAL" clId="{1858B86F-783D-4BBD-8859-563F65227A1D}" dt="2024-11-11T12:45:01.766" v="3057" actId="6549"/>
          <ac:spMkLst>
            <pc:docMk/>
            <pc:sldMk cId="956171634" sldId="1448944311"/>
            <ac:spMk id="9" creationId="{1D2E1C67-1D08-E070-04F5-292EFC3605D6}"/>
          </ac:spMkLst>
        </pc:spChg>
        <pc:spChg chg="del">
          <ac:chgData name="Abraham, Marcela (Mexico City)" userId="7e141b75-a65a-4039-afc1-fcbff596f6d9" providerId="ADAL" clId="{1858B86F-783D-4BBD-8859-563F65227A1D}" dt="2024-11-11T12:47:34.572" v="3091" actId="478"/>
          <ac:spMkLst>
            <pc:docMk/>
            <pc:sldMk cId="956171634" sldId="1448944311"/>
            <ac:spMk id="19" creationId="{49F601A7-AA8B-3C9E-615A-F34220E2E067}"/>
          </ac:spMkLst>
        </pc:spChg>
        <pc:spChg chg="del">
          <ac:chgData name="Abraham, Marcela (Mexico City)" userId="7e141b75-a65a-4039-afc1-fcbff596f6d9" providerId="ADAL" clId="{1858B86F-783D-4BBD-8859-563F65227A1D}" dt="2024-11-11T12:47:37.556" v="3092" actId="478"/>
          <ac:spMkLst>
            <pc:docMk/>
            <pc:sldMk cId="956171634" sldId="1448944311"/>
            <ac:spMk id="20" creationId="{2FAA0B9E-336F-CE8F-7EE9-2EAA802CA30E}"/>
          </ac:spMkLst>
        </pc:spChg>
        <pc:spChg chg="del">
          <ac:chgData name="Abraham, Marcela (Mexico City)" userId="7e141b75-a65a-4039-afc1-fcbff596f6d9" providerId="ADAL" clId="{1858B86F-783D-4BBD-8859-563F65227A1D}" dt="2024-11-11T12:45:10.461" v="3058" actId="478"/>
          <ac:spMkLst>
            <pc:docMk/>
            <pc:sldMk cId="956171634" sldId="1448944311"/>
            <ac:spMk id="25" creationId="{217C4952-75A7-348B-BD8F-C37FFFEDF41C}"/>
          </ac:spMkLst>
        </pc:spChg>
        <pc:spChg chg="del">
          <ac:chgData name="Abraham, Marcela (Mexico City)" userId="7e141b75-a65a-4039-afc1-fcbff596f6d9" providerId="ADAL" clId="{1858B86F-783D-4BBD-8859-563F65227A1D}" dt="2024-11-11T12:45:10.461" v="3058" actId="478"/>
          <ac:spMkLst>
            <pc:docMk/>
            <pc:sldMk cId="956171634" sldId="1448944311"/>
            <ac:spMk id="27" creationId="{51439653-1554-7D15-E8C0-710F87B359ED}"/>
          </ac:spMkLst>
        </pc:spChg>
        <pc:spChg chg="del">
          <ac:chgData name="Abraham, Marcela (Mexico City)" userId="7e141b75-a65a-4039-afc1-fcbff596f6d9" providerId="ADAL" clId="{1858B86F-783D-4BBD-8859-563F65227A1D}" dt="2024-11-11T12:45:10.461" v="3058" actId="478"/>
          <ac:spMkLst>
            <pc:docMk/>
            <pc:sldMk cId="956171634" sldId="1448944311"/>
            <ac:spMk id="28" creationId="{A913576E-3C88-26FA-63B2-05A65883DC7F}"/>
          </ac:spMkLst>
        </pc:spChg>
        <pc:spChg chg="del">
          <ac:chgData name="Abraham, Marcela (Mexico City)" userId="7e141b75-a65a-4039-afc1-fcbff596f6d9" providerId="ADAL" clId="{1858B86F-783D-4BBD-8859-563F65227A1D}" dt="2024-11-11T12:45:10.461" v="3058" actId="478"/>
          <ac:spMkLst>
            <pc:docMk/>
            <pc:sldMk cId="956171634" sldId="1448944311"/>
            <ac:spMk id="30" creationId="{CD36B31A-6490-67FD-7D6D-5DCF301503B1}"/>
          </ac:spMkLst>
        </pc:spChg>
        <pc:spChg chg="del">
          <ac:chgData name="Abraham, Marcela (Mexico City)" userId="7e141b75-a65a-4039-afc1-fcbff596f6d9" providerId="ADAL" clId="{1858B86F-783D-4BBD-8859-563F65227A1D}" dt="2024-11-11T12:45:26.376" v="3060" actId="478"/>
          <ac:spMkLst>
            <pc:docMk/>
            <pc:sldMk cId="956171634" sldId="1448944311"/>
            <ac:spMk id="32" creationId="{CD491125-6208-2A17-38E8-AB4BC9427271}"/>
          </ac:spMkLst>
        </pc:spChg>
        <pc:grpChg chg="del">
          <ac:chgData name="Abraham, Marcela (Mexico City)" userId="7e141b75-a65a-4039-afc1-fcbff596f6d9" providerId="ADAL" clId="{1858B86F-783D-4BBD-8859-563F65227A1D}" dt="2024-11-11T12:46:12.923" v="3072" actId="478"/>
          <ac:grpSpMkLst>
            <pc:docMk/>
            <pc:sldMk cId="956171634" sldId="1448944311"/>
            <ac:grpSpMk id="38" creationId="{CDB51D56-2A91-337B-6399-7F926D386297}"/>
          </ac:grpSpMkLst>
        </pc:grpChg>
        <pc:graphicFrameChg chg="mod modGraphic">
          <ac:chgData name="Abraham, Marcela (Mexico City)" userId="7e141b75-a65a-4039-afc1-fcbff596f6d9" providerId="ADAL" clId="{1858B86F-783D-4BBD-8859-563F65227A1D}" dt="2024-11-11T12:47:26.903" v="3090" actId="20577"/>
          <ac:graphicFrameMkLst>
            <pc:docMk/>
            <pc:sldMk cId="956171634" sldId="1448944311"/>
            <ac:graphicFrameMk id="13" creationId="{444656A2-8EF8-6220-4BF1-18801726D084}"/>
          </ac:graphicFrameMkLst>
        </pc:graphicFrameChg>
        <pc:graphicFrameChg chg="del">
          <ac:chgData name="Abraham, Marcela (Mexico City)" userId="7e141b75-a65a-4039-afc1-fcbff596f6d9" providerId="ADAL" clId="{1858B86F-783D-4BBD-8859-563F65227A1D}" dt="2024-11-11T12:45:10.461" v="3058" actId="478"/>
          <ac:graphicFrameMkLst>
            <pc:docMk/>
            <pc:sldMk cId="956171634" sldId="1448944311"/>
            <ac:graphicFrameMk id="22" creationId="{5CAD707D-075D-15C6-97CD-A426CC7FFB59}"/>
          </ac:graphicFrameMkLst>
        </pc:graphicFrameChg>
        <pc:graphicFrameChg chg="del">
          <ac:chgData name="Abraham, Marcela (Mexico City)" userId="7e141b75-a65a-4039-afc1-fcbff596f6d9" providerId="ADAL" clId="{1858B86F-783D-4BBD-8859-563F65227A1D}" dt="2024-11-11T12:45:10.461" v="3058" actId="478"/>
          <ac:graphicFrameMkLst>
            <pc:docMk/>
            <pc:sldMk cId="956171634" sldId="1448944311"/>
            <ac:graphicFrameMk id="23" creationId="{9554D77E-F75A-29B4-EA40-85642A0B6981}"/>
          </ac:graphicFrameMkLst>
        </pc:graphicFrameChg>
      </pc:sldChg>
      <pc:sldChg chg="modSp add mod">
        <pc:chgData name="Abraham, Marcela (Mexico City)" userId="7e141b75-a65a-4039-afc1-fcbff596f6d9" providerId="ADAL" clId="{1858B86F-783D-4BBD-8859-563F65227A1D}" dt="2024-11-11T12:56:02.738" v="3242" actId="20577"/>
        <pc:sldMkLst>
          <pc:docMk/>
          <pc:sldMk cId="3777561348" sldId="1448944312"/>
        </pc:sldMkLst>
        <pc:graphicFrameChg chg="modGraphic">
          <ac:chgData name="Abraham, Marcela (Mexico City)" userId="7e141b75-a65a-4039-afc1-fcbff596f6d9" providerId="ADAL" clId="{1858B86F-783D-4BBD-8859-563F65227A1D}" dt="2024-11-11T12:56:02.738" v="3242" actId="20577"/>
          <ac:graphicFrameMkLst>
            <pc:docMk/>
            <pc:sldMk cId="3777561348" sldId="1448944312"/>
            <ac:graphicFrameMk id="13" creationId="{444656A2-8EF8-6220-4BF1-18801726D084}"/>
          </ac:graphicFrameMkLst>
        </pc:graphicFrameChg>
      </pc:sldChg>
      <pc:sldChg chg="modSp add mod">
        <pc:chgData name="Abraham, Marcela (Mexico City)" userId="7e141b75-a65a-4039-afc1-fcbff596f6d9" providerId="ADAL" clId="{1858B86F-783D-4BBD-8859-563F65227A1D}" dt="2024-11-11T12:56:07.717" v="3252" actId="20577"/>
        <pc:sldMkLst>
          <pc:docMk/>
          <pc:sldMk cId="1667707493" sldId="1448944313"/>
        </pc:sldMkLst>
        <pc:spChg chg="mod">
          <ac:chgData name="Abraham, Marcela (Mexico City)" userId="7e141b75-a65a-4039-afc1-fcbff596f6d9" providerId="ADAL" clId="{1858B86F-783D-4BBD-8859-563F65227A1D}" dt="2024-11-11T12:54:24.004" v="3231" actId="1076"/>
          <ac:spMkLst>
            <pc:docMk/>
            <pc:sldMk cId="1667707493" sldId="1448944313"/>
            <ac:spMk id="20" creationId="{2FAA0B9E-336F-CE8F-7EE9-2EAA802CA30E}"/>
          </ac:spMkLst>
        </pc:spChg>
        <pc:spChg chg="mod">
          <ac:chgData name="Abraham, Marcela (Mexico City)" userId="7e141b75-a65a-4039-afc1-fcbff596f6d9" providerId="ADAL" clId="{1858B86F-783D-4BBD-8859-563F65227A1D}" dt="2024-11-11T12:54:16.944" v="3229" actId="1076"/>
          <ac:spMkLst>
            <pc:docMk/>
            <pc:sldMk cId="1667707493" sldId="1448944313"/>
            <ac:spMk id="32" creationId="{CD491125-6208-2A17-38E8-AB4BC9427271}"/>
          </ac:spMkLst>
        </pc:spChg>
        <pc:grpChg chg="mod">
          <ac:chgData name="Abraham, Marcela (Mexico City)" userId="7e141b75-a65a-4039-afc1-fcbff596f6d9" providerId="ADAL" clId="{1858B86F-783D-4BBD-8859-563F65227A1D}" dt="2024-11-11T12:54:29.558" v="3232" actId="1076"/>
          <ac:grpSpMkLst>
            <pc:docMk/>
            <pc:sldMk cId="1667707493" sldId="1448944313"/>
            <ac:grpSpMk id="38" creationId="{CDB51D56-2A91-337B-6399-7F926D386297}"/>
          </ac:grpSpMkLst>
        </pc:grpChg>
        <pc:graphicFrameChg chg="modGraphic">
          <ac:chgData name="Abraham, Marcela (Mexico City)" userId="7e141b75-a65a-4039-afc1-fcbff596f6d9" providerId="ADAL" clId="{1858B86F-783D-4BBD-8859-563F65227A1D}" dt="2024-11-11T12:56:07.717" v="3252" actId="20577"/>
          <ac:graphicFrameMkLst>
            <pc:docMk/>
            <pc:sldMk cId="1667707493" sldId="1448944313"/>
            <ac:graphicFrameMk id="13" creationId="{444656A2-8EF8-6220-4BF1-18801726D084}"/>
          </ac:graphicFrameMkLst>
        </pc:graphicFrameChg>
      </pc:sldChg>
    </pc:docChg>
  </pc:docChgLst>
  <pc:docChgLst>
    <pc:chgData name="Abraham, Marcela (Mexico City)" userId="S::marcela.abraham@towerswatson.com::7e141b75-a65a-4039-afc1-fcbff596f6d9" providerId="AD" clId="Web-{CDDFBA28-B428-45DD-99AB-E127A840D8DA}"/>
    <pc:docChg chg="modSld">
      <pc:chgData name="Abraham, Marcela (Mexico City)" userId="S::marcela.abraham@towerswatson.com::7e141b75-a65a-4039-afc1-fcbff596f6d9" providerId="AD" clId="Web-{CDDFBA28-B428-45DD-99AB-E127A840D8DA}" dt="2024-11-13T03:47:28.286" v="5" actId="20577"/>
      <pc:docMkLst>
        <pc:docMk/>
      </pc:docMkLst>
      <pc:sldChg chg="modSp">
        <pc:chgData name="Abraham, Marcela (Mexico City)" userId="S::marcela.abraham@towerswatson.com::7e141b75-a65a-4039-afc1-fcbff596f6d9" providerId="AD" clId="Web-{CDDFBA28-B428-45DD-99AB-E127A840D8DA}" dt="2024-11-13T03:47:28.286" v="5" actId="20577"/>
        <pc:sldMkLst>
          <pc:docMk/>
          <pc:sldMk cId="1059490098" sldId="1448944161"/>
        </pc:sldMkLst>
        <pc:spChg chg="mod">
          <ac:chgData name="Abraham, Marcela (Mexico City)" userId="S::marcela.abraham@towerswatson.com::7e141b75-a65a-4039-afc1-fcbff596f6d9" providerId="AD" clId="Web-{CDDFBA28-B428-45DD-99AB-E127A840D8DA}" dt="2024-11-13T03:47:28.286" v="5" actId="20577"/>
          <ac:spMkLst>
            <pc:docMk/>
            <pc:sldMk cId="1059490098" sldId="1448944161"/>
            <ac:spMk id="14" creationId="{5A4ABD50-2F94-48F3-96C6-28389745B765}"/>
          </ac:spMkLst>
        </pc:spChg>
      </pc:sldChg>
      <pc:sldChg chg="modSp">
        <pc:chgData name="Abraham, Marcela (Mexico City)" userId="S::marcela.abraham@towerswatson.com::7e141b75-a65a-4039-afc1-fcbff596f6d9" providerId="AD" clId="Web-{CDDFBA28-B428-45DD-99AB-E127A840D8DA}" dt="2024-11-13T03:46:35.706" v="0" actId="14100"/>
        <pc:sldMkLst>
          <pc:docMk/>
          <pc:sldMk cId="2559790579" sldId="1448944191"/>
        </pc:sldMkLst>
        <pc:picChg chg="mod">
          <ac:chgData name="Abraham, Marcela (Mexico City)" userId="S::marcela.abraham@towerswatson.com::7e141b75-a65a-4039-afc1-fcbff596f6d9" providerId="AD" clId="Web-{CDDFBA28-B428-45DD-99AB-E127A840D8DA}" dt="2024-11-13T03:46:35.706" v="0" actId="14100"/>
          <ac:picMkLst>
            <pc:docMk/>
            <pc:sldMk cId="2559790579" sldId="1448944191"/>
            <ac:picMk id="10" creationId="{A73CCB1B-8DC5-0E63-5A94-FFC38208D6D5}"/>
          </ac:picMkLst>
        </pc:picChg>
      </pc:sldChg>
    </pc:docChg>
  </pc:docChgLst>
  <pc:docChgLst>
    <pc:chgData name="Apreza, Carlos (Mexico City)" userId="07a5b063-44a0-4f66-8f9d-20f5c2bfca9e" providerId="ADAL" clId="{C345FAEA-7A5E-4FF4-824E-E5D70EDD8DA0}"/>
    <pc:docChg chg="custSel modSld">
      <pc:chgData name="Apreza, Carlos (Mexico City)" userId="07a5b063-44a0-4f66-8f9d-20f5c2bfca9e" providerId="ADAL" clId="{C345FAEA-7A5E-4FF4-824E-E5D70EDD8DA0}" dt="2024-11-05T17:31:21.337" v="56" actId="20577"/>
      <pc:docMkLst>
        <pc:docMk/>
      </pc:docMkLst>
      <pc:sldChg chg="delSp modSp mod modCm">
        <pc:chgData name="Apreza, Carlos (Mexico City)" userId="07a5b063-44a0-4f66-8f9d-20f5c2bfca9e" providerId="ADAL" clId="{C345FAEA-7A5E-4FF4-824E-E5D70EDD8DA0}" dt="2024-11-05T17:31:15.126" v="46" actId="478"/>
        <pc:sldMkLst>
          <pc:docMk/>
          <pc:sldMk cId="2009444838" sldId="342"/>
        </pc:sldMkLst>
        <pc:spChg chg="del">
          <ac:chgData name="Apreza, Carlos (Mexico City)" userId="07a5b063-44a0-4f66-8f9d-20f5c2bfca9e" providerId="ADAL" clId="{C345FAEA-7A5E-4FF4-824E-E5D70EDD8DA0}" dt="2024-11-05T17:31:15.126" v="46" actId="478"/>
          <ac:spMkLst>
            <pc:docMk/>
            <pc:sldMk cId="2009444838" sldId="342"/>
            <ac:spMk id="5" creationId="{C6C1B95A-D2A4-9184-2831-17D53EB3D7B4}"/>
          </ac:spMkLst>
        </pc:spChg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2009444838" sldId="342"/>
            <ac:spMk id="12" creationId="{952D4D74-F277-62EB-B994-5B728C10ABDF}"/>
          </ac:spMkLst>
        </pc:spChg>
        <pc:spChg chg="mod">
          <ac:chgData name="Apreza, Carlos (Mexico City)" userId="07a5b063-44a0-4f66-8f9d-20f5c2bfca9e" providerId="ADAL" clId="{C345FAEA-7A5E-4FF4-824E-E5D70EDD8DA0}" dt="2024-11-05T17:31:12.208" v="45" actId="20577"/>
          <ac:spMkLst>
            <pc:docMk/>
            <pc:sldMk cId="2009444838" sldId="342"/>
            <ac:spMk id="14" creationId="{B36C5518-4FFA-585A-46D2-D264BC448AD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preza, Carlos (Mexico City)" userId="07a5b063-44a0-4f66-8f9d-20f5c2bfca9e" providerId="ADAL" clId="{C345FAEA-7A5E-4FF4-824E-E5D70EDD8DA0}" dt="2024-11-05T17:31:12.208" v="45" actId="20577"/>
              <pc2:cmMkLst xmlns:pc2="http://schemas.microsoft.com/office/powerpoint/2019/9/main/command">
                <pc:docMk/>
                <pc:sldMk cId="2009444838" sldId="342"/>
                <pc2:cmMk id="{AF1FA366-AC8C-445D-A400-9AD2711CA259}"/>
              </pc2:cmMkLst>
            </pc226:cmChg>
          </p:ext>
        </pc:extLst>
      </pc:sldChg>
      <pc:sldChg chg="modSp">
        <pc:chgData name="Apreza, Carlos (Mexico City)" userId="07a5b063-44a0-4f66-8f9d-20f5c2bfca9e" providerId="ADAL" clId="{C345FAEA-7A5E-4FF4-824E-E5D70EDD8DA0}" dt="2024-11-05T17:26:45.648" v="36"/>
        <pc:sldMkLst>
          <pc:docMk/>
          <pc:sldMk cId="3332223130" sldId="355"/>
        </pc:sldMkLst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3332223130" sldId="355"/>
            <ac:spMk id="9" creationId="{39A0B415-21A3-40DD-B694-1E4EF260E3DD}"/>
          </ac:spMkLst>
        </pc:spChg>
        <pc:graphicFrameChg chg="mod">
          <ac:chgData name="Apreza, Carlos (Mexico City)" userId="07a5b063-44a0-4f66-8f9d-20f5c2bfca9e" providerId="ADAL" clId="{C345FAEA-7A5E-4FF4-824E-E5D70EDD8DA0}" dt="2024-11-05T17:26:29.971" v="35"/>
          <ac:graphicFrameMkLst>
            <pc:docMk/>
            <pc:sldMk cId="3332223130" sldId="355"/>
            <ac:graphicFrameMk id="3" creationId="{81C3893B-64EE-6938-6659-001D815DF5D5}"/>
          </ac:graphicFrameMkLst>
        </pc:graphicFrameChg>
      </pc:sldChg>
      <pc:sldChg chg="modSp">
        <pc:chgData name="Apreza, Carlos (Mexico City)" userId="07a5b063-44a0-4f66-8f9d-20f5c2bfca9e" providerId="ADAL" clId="{C345FAEA-7A5E-4FF4-824E-E5D70EDD8DA0}" dt="2024-11-05T17:26:45.648" v="36"/>
        <pc:sldMkLst>
          <pc:docMk/>
          <pc:sldMk cId="2276050209" sldId="356"/>
        </pc:sldMkLst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2276050209" sldId="356"/>
            <ac:spMk id="37" creationId="{E5C0216C-1973-D6E7-2898-346EFB885E8D}"/>
          </ac:spMkLst>
        </pc:spChg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2276050209" sldId="356"/>
            <ac:spMk id="46" creationId="{FCA1347F-4EA2-6BC1-5F30-CD2ACAB844ED}"/>
          </ac:spMkLst>
        </pc:spChg>
      </pc:sldChg>
      <pc:sldChg chg="addSp modSp mod">
        <pc:chgData name="Apreza, Carlos (Mexico City)" userId="07a5b063-44a0-4f66-8f9d-20f5c2bfca9e" providerId="ADAL" clId="{C345FAEA-7A5E-4FF4-824E-E5D70EDD8DA0}" dt="2024-11-05T17:17:20.349" v="16" actId="1076"/>
        <pc:sldMkLst>
          <pc:docMk/>
          <pc:sldMk cId="2559790579" sldId="1448944191"/>
        </pc:sldMkLst>
        <pc:spChg chg="add mod">
          <ac:chgData name="Apreza, Carlos (Mexico City)" userId="07a5b063-44a0-4f66-8f9d-20f5c2bfca9e" providerId="ADAL" clId="{C345FAEA-7A5E-4FF4-824E-E5D70EDD8DA0}" dt="2024-11-05T17:17:20.349" v="16" actId="1076"/>
          <ac:spMkLst>
            <pc:docMk/>
            <pc:sldMk cId="2559790579" sldId="1448944191"/>
            <ac:spMk id="4" creationId="{1F0795A9-4EEF-3333-9755-CF8AA340905D}"/>
          </ac:spMkLst>
        </pc:spChg>
      </pc:sldChg>
      <pc:sldChg chg="modSp mod modCm">
        <pc:chgData name="Apreza, Carlos (Mexico City)" userId="07a5b063-44a0-4f66-8f9d-20f5c2bfca9e" providerId="ADAL" clId="{C345FAEA-7A5E-4FF4-824E-E5D70EDD8DA0}" dt="2024-11-05T17:25:15.979" v="34"/>
        <pc:sldMkLst>
          <pc:docMk/>
          <pc:sldMk cId="1132976825" sldId="1448944194"/>
        </pc:sldMkLst>
        <pc:graphicFrameChg chg="mod modGraphic">
          <ac:chgData name="Apreza, Carlos (Mexico City)" userId="07a5b063-44a0-4f66-8f9d-20f5c2bfca9e" providerId="ADAL" clId="{C345FAEA-7A5E-4FF4-824E-E5D70EDD8DA0}" dt="2024-11-05T17:25:15.979" v="34"/>
          <ac:graphicFrameMkLst>
            <pc:docMk/>
            <pc:sldMk cId="1132976825" sldId="1448944194"/>
            <ac:graphicFrameMk id="24" creationId="{88647238-6E54-427C-8C0F-9CDBE979C1B8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preza, Carlos (Mexico City)" userId="07a5b063-44a0-4f66-8f9d-20f5c2bfca9e" providerId="ADAL" clId="{C345FAEA-7A5E-4FF4-824E-E5D70EDD8DA0}" dt="2024-11-05T17:24:47.825" v="27" actId="20577"/>
              <pc2:cmMkLst xmlns:pc2="http://schemas.microsoft.com/office/powerpoint/2019/9/main/command">
                <pc:docMk/>
                <pc:sldMk cId="1132976825" sldId="1448944194"/>
                <pc2:cmMk id="{62EE27B9-1EFA-47E1-9C5A-BDE62488569F}"/>
              </pc2:cmMkLst>
            </pc226:cmChg>
          </p:ext>
        </pc:extLst>
      </pc:sldChg>
      <pc:sldChg chg="modSp">
        <pc:chgData name="Apreza, Carlos (Mexico City)" userId="07a5b063-44a0-4f66-8f9d-20f5c2bfca9e" providerId="ADAL" clId="{C345FAEA-7A5E-4FF4-824E-E5D70EDD8DA0}" dt="2024-11-05T17:26:45.648" v="36"/>
        <pc:sldMkLst>
          <pc:docMk/>
          <pc:sldMk cId="3372662354" sldId="1448944266"/>
        </pc:sldMkLst>
        <pc:spChg chg="mod">
          <ac:chgData name="Apreza, Carlos (Mexico City)" userId="07a5b063-44a0-4f66-8f9d-20f5c2bfca9e" providerId="ADAL" clId="{C345FAEA-7A5E-4FF4-824E-E5D70EDD8DA0}" dt="2024-11-05T17:26:29.971" v="35"/>
          <ac:spMkLst>
            <pc:docMk/>
            <pc:sldMk cId="3372662354" sldId="1448944266"/>
            <ac:spMk id="7" creationId="{484F636E-B0D7-4DBB-47E0-1EC09EEC2689}"/>
          </ac:spMkLst>
        </pc:spChg>
        <pc:spChg chg="mod">
          <ac:chgData name="Apreza, Carlos (Mexico City)" userId="07a5b063-44a0-4f66-8f9d-20f5c2bfca9e" providerId="ADAL" clId="{C345FAEA-7A5E-4FF4-824E-E5D70EDD8DA0}" dt="2024-11-05T17:26:29.971" v="35"/>
          <ac:spMkLst>
            <pc:docMk/>
            <pc:sldMk cId="3372662354" sldId="1448944266"/>
            <ac:spMk id="8" creationId="{C02A40B6-13C2-6CA4-81B0-AE2DE40C2D45}"/>
          </ac:spMkLst>
        </pc:spChg>
        <pc:graphicFrameChg chg="mod">
          <ac:chgData name="Apreza, Carlos (Mexico City)" userId="07a5b063-44a0-4f66-8f9d-20f5c2bfca9e" providerId="ADAL" clId="{C345FAEA-7A5E-4FF4-824E-E5D70EDD8DA0}" dt="2024-11-05T17:26:45.648" v="36"/>
          <ac:graphicFrameMkLst>
            <pc:docMk/>
            <pc:sldMk cId="3372662354" sldId="1448944266"/>
            <ac:graphicFrameMk id="3" creationId="{81C3893B-64EE-6938-6659-001D815DF5D5}"/>
          </ac:graphicFrameMkLst>
        </pc:graphicFrameChg>
      </pc:sldChg>
      <pc:sldChg chg="modSp">
        <pc:chgData name="Apreza, Carlos (Mexico City)" userId="07a5b063-44a0-4f66-8f9d-20f5c2bfca9e" providerId="ADAL" clId="{C345FAEA-7A5E-4FF4-824E-E5D70EDD8DA0}" dt="2024-11-05T17:26:45.648" v="36"/>
        <pc:sldMkLst>
          <pc:docMk/>
          <pc:sldMk cId="2174531823" sldId="1448944281"/>
        </pc:sldMkLst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2174531823" sldId="1448944281"/>
            <ac:spMk id="221" creationId="{89E261F3-8896-2EAB-6E7E-B57A97115F28}"/>
          </ac:spMkLst>
        </pc:spChg>
      </pc:sldChg>
      <pc:sldChg chg="modSp">
        <pc:chgData name="Apreza, Carlos (Mexico City)" userId="07a5b063-44a0-4f66-8f9d-20f5c2bfca9e" providerId="ADAL" clId="{C345FAEA-7A5E-4FF4-824E-E5D70EDD8DA0}" dt="2024-11-05T17:26:45.648" v="36"/>
        <pc:sldMkLst>
          <pc:docMk/>
          <pc:sldMk cId="4280968321" sldId="1448944283"/>
        </pc:sldMkLst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4280968321" sldId="1448944283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4280968321" sldId="1448944283"/>
            <ac:spMk id="252" creationId="{89E261F3-8896-2EAB-6E7E-B57A97115F28}"/>
          </ac:spMkLst>
        </pc:spChg>
      </pc:sldChg>
      <pc:sldChg chg="modSp">
        <pc:chgData name="Apreza, Carlos (Mexico City)" userId="07a5b063-44a0-4f66-8f9d-20f5c2bfca9e" providerId="ADAL" clId="{C345FAEA-7A5E-4FF4-824E-E5D70EDD8DA0}" dt="2024-11-05T17:26:45.648" v="36"/>
        <pc:sldMkLst>
          <pc:docMk/>
          <pc:sldMk cId="1103528257" sldId="1448944284"/>
        </pc:sldMkLst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1103528257" sldId="1448944284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1103528257" sldId="1448944284"/>
            <ac:spMk id="252" creationId="{89E261F3-8896-2EAB-6E7E-B57A97115F28}"/>
          </ac:spMkLst>
        </pc:spChg>
      </pc:sldChg>
      <pc:sldChg chg="modSp">
        <pc:chgData name="Apreza, Carlos (Mexico City)" userId="07a5b063-44a0-4f66-8f9d-20f5c2bfca9e" providerId="ADAL" clId="{C345FAEA-7A5E-4FF4-824E-E5D70EDD8DA0}" dt="2024-11-05T17:26:45.648" v="36"/>
        <pc:sldMkLst>
          <pc:docMk/>
          <pc:sldMk cId="1291101668" sldId="1448944285"/>
        </pc:sldMkLst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1291101668" sldId="1448944285"/>
            <ac:spMk id="9" creationId="{39A0B415-21A3-40DD-B694-1E4EF260E3DD}"/>
          </ac:spMkLst>
        </pc:spChg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1291101668" sldId="1448944285"/>
            <ac:spMk id="252" creationId="{89E261F3-8896-2EAB-6E7E-B57A97115F28}"/>
          </ac:spMkLst>
        </pc:spChg>
      </pc:sldChg>
      <pc:sldChg chg="modSp">
        <pc:chgData name="Apreza, Carlos (Mexico City)" userId="07a5b063-44a0-4f66-8f9d-20f5c2bfca9e" providerId="ADAL" clId="{C345FAEA-7A5E-4FF4-824E-E5D70EDD8DA0}" dt="2024-11-05T17:26:29.971" v="35"/>
        <pc:sldMkLst>
          <pc:docMk/>
          <pc:sldMk cId="1560541026" sldId="1448944302"/>
        </pc:sldMkLst>
        <pc:spChg chg="mod">
          <ac:chgData name="Apreza, Carlos (Mexico City)" userId="07a5b063-44a0-4f66-8f9d-20f5c2bfca9e" providerId="ADAL" clId="{C345FAEA-7A5E-4FF4-824E-E5D70EDD8DA0}" dt="2024-11-05T17:26:29.971" v="35"/>
          <ac:spMkLst>
            <pc:docMk/>
            <pc:sldMk cId="1560541026" sldId="1448944302"/>
            <ac:spMk id="4" creationId="{17BA2D66-59DA-0C3E-5EDD-CC310C3B3A32}"/>
          </ac:spMkLst>
        </pc:spChg>
      </pc:sldChg>
      <pc:sldChg chg="modSp mod">
        <pc:chgData name="Apreza, Carlos (Mexico City)" userId="07a5b063-44a0-4f66-8f9d-20f5c2bfca9e" providerId="ADAL" clId="{C345FAEA-7A5E-4FF4-824E-E5D70EDD8DA0}" dt="2024-11-05T17:22:47.662" v="26" actId="114"/>
        <pc:sldMkLst>
          <pc:docMk/>
          <pc:sldMk cId="757751692" sldId="1448944305"/>
        </pc:sldMkLst>
        <pc:graphicFrameChg chg="modGraphic">
          <ac:chgData name="Apreza, Carlos (Mexico City)" userId="07a5b063-44a0-4f66-8f9d-20f5c2bfca9e" providerId="ADAL" clId="{C345FAEA-7A5E-4FF4-824E-E5D70EDD8DA0}" dt="2024-11-05T17:22:27.899" v="18" actId="114"/>
          <ac:graphicFrameMkLst>
            <pc:docMk/>
            <pc:sldMk cId="757751692" sldId="1448944305"/>
            <ac:graphicFrameMk id="21" creationId="{8162A4A8-6C9B-9A56-3FF8-CA5B1AB6A87B}"/>
          </ac:graphicFrameMkLst>
        </pc:graphicFrameChg>
        <pc:graphicFrameChg chg="modGraphic">
          <ac:chgData name="Apreza, Carlos (Mexico City)" userId="07a5b063-44a0-4f66-8f9d-20f5c2bfca9e" providerId="ADAL" clId="{C345FAEA-7A5E-4FF4-824E-E5D70EDD8DA0}" dt="2024-11-05T17:22:47.662" v="26" actId="114"/>
          <ac:graphicFrameMkLst>
            <pc:docMk/>
            <pc:sldMk cId="757751692" sldId="1448944305"/>
            <ac:graphicFrameMk id="22" creationId="{5CAD707D-075D-15C6-97CD-A426CC7FFB59}"/>
          </ac:graphicFrameMkLst>
        </pc:graphicFrameChg>
      </pc:sldChg>
      <pc:sldChg chg="delSp modSp mod modCm">
        <pc:chgData name="Apreza, Carlos (Mexico City)" userId="07a5b063-44a0-4f66-8f9d-20f5c2bfca9e" providerId="ADAL" clId="{C345FAEA-7A5E-4FF4-824E-E5D70EDD8DA0}" dt="2024-11-05T17:31:21.337" v="56" actId="20577"/>
        <pc:sldMkLst>
          <pc:docMk/>
          <pc:sldMk cId="1713187509" sldId="1448944306"/>
        </pc:sldMkLst>
        <pc:spChg chg="del">
          <ac:chgData name="Apreza, Carlos (Mexico City)" userId="07a5b063-44a0-4f66-8f9d-20f5c2bfca9e" providerId="ADAL" clId="{C345FAEA-7A5E-4FF4-824E-E5D70EDD8DA0}" dt="2024-11-05T17:31:17.938" v="47" actId="478"/>
          <ac:spMkLst>
            <pc:docMk/>
            <pc:sldMk cId="1713187509" sldId="1448944306"/>
            <ac:spMk id="5" creationId="{C6C1B95A-D2A4-9184-2831-17D53EB3D7B4}"/>
          </ac:spMkLst>
        </pc:spChg>
        <pc:spChg chg="mod">
          <ac:chgData name="Apreza, Carlos (Mexico City)" userId="07a5b063-44a0-4f66-8f9d-20f5c2bfca9e" providerId="ADAL" clId="{C345FAEA-7A5E-4FF4-824E-E5D70EDD8DA0}" dt="2024-11-05T17:26:45.648" v="36"/>
          <ac:spMkLst>
            <pc:docMk/>
            <pc:sldMk cId="1713187509" sldId="1448944306"/>
            <ac:spMk id="12" creationId="{952D4D74-F277-62EB-B994-5B728C10ABDF}"/>
          </ac:spMkLst>
        </pc:spChg>
        <pc:spChg chg="mod">
          <ac:chgData name="Apreza, Carlos (Mexico City)" userId="07a5b063-44a0-4f66-8f9d-20f5c2bfca9e" providerId="ADAL" clId="{C345FAEA-7A5E-4FF4-824E-E5D70EDD8DA0}" dt="2024-11-05T17:31:21.337" v="56" actId="20577"/>
          <ac:spMkLst>
            <pc:docMk/>
            <pc:sldMk cId="1713187509" sldId="1448944306"/>
            <ac:spMk id="14" creationId="{B36C5518-4FFA-585A-46D2-D264BC448AD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preza, Carlos (Mexico City)" userId="07a5b063-44a0-4f66-8f9d-20f5c2bfca9e" providerId="ADAL" clId="{C345FAEA-7A5E-4FF4-824E-E5D70EDD8DA0}" dt="2024-11-05T17:31:21.337" v="56" actId="20577"/>
              <pc2:cmMkLst xmlns:pc2="http://schemas.microsoft.com/office/powerpoint/2019/9/main/command">
                <pc:docMk/>
                <pc:sldMk cId="1713187509" sldId="1448944306"/>
                <pc2:cmMk id="{A88B916A-26D7-498F-91FF-0AF76D26587E}"/>
              </pc2:cmMkLst>
            </pc226:cmChg>
          </p:ext>
        </pc:extLst>
      </pc:sldChg>
    </pc:docChg>
  </pc:docChgLst>
  <pc:docChgLst>
    <pc:chgData name="Gonzalez, Carlos (Mexico City)" userId="fc5ee541-74a6-4b73-a483-14adfc443019" providerId="ADAL" clId="{31FC8A3B-E917-47CD-9941-510C155C987B}"/>
    <pc:docChg chg="custSel modSld">
      <pc:chgData name="Gonzalez, Carlos (Mexico City)" userId="fc5ee541-74a6-4b73-a483-14adfc443019" providerId="ADAL" clId="{31FC8A3B-E917-47CD-9941-510C155C987B}" dt="2024-11-12T23:41:17.333" v="124" actId="20577"/>
      <pc:docMkLst>
        <pc:docMk/>
      </pc:docMkLst>
      <pc:sldChg chg="modSp mod">
        <pc:chgData name="Gonzalez, Carlos (Mexico City)" userId="fc5ee541-74a6-4b73-a483-14adfc443019" providerId="ADAL" clId="{31FC8A3B-E917-47CD-9941-510C155C987B}" dt="2024-11-12T16:40:37.396" v="52" actId="20577"/>
        <pc:sldMkLst>
          <pc:docMk/>
          <pc:sldMk cId="3798690820" sldId="1448944280"/>
        </pc:sldMkLst>
        <pc:spChg chg="mod">
          <ac:chgData name="Gonzalez, Carlos (Mexico City)" userId="fc5ee541-74a6-4b73-a483-14adfc443019" providerId="ADAL" clId="{31FC8A3B-E917-47CD-9941-510C155C987B}" dt="2024-11-12T16:40:37.396" v="52" actId="20577"/>
          <ac:spMkLst>
            <pc:docMk/>
            <pc:sldMk cId="3798690820" sldId="1448944280"/>
            <ac:spMk id="159" creationId="{400C4799-3AB6-6F91-3E9C-86798EA54793}"/>
          </ac:spMkLst>
        </pc:spChg>
      </pc:sldChg>
      <pc:sldChg chg="modSp mod">
        <pc:chgData name="Gonzalez, Carlos (Mexico City)" userId="fc5ee541-74a6-4b73-a483-14adfc443019" providerId="ADAL" clId="{31FC8A3B-E917-47CD-9941-510C155C987B}" dt="2024-11-12T23:41:17.333" v="124" actId="20577"/>
        <pc:sldMkLst>
          <pc:docMk/>
          <pc:sldMk cId="250818735" sldId="1448944301"/>
        </pc:sldMkLst>
        <pc:spChg chg="mod">
          <ac:chgData name="Gonzalez, Carlos (Mexico City)" userId="fc5ee541-74a6-4b73-a483-14adfc443019" providerId="ADAL" clId="{31FC8A3B-E917-47CD-9941-510C155C987B}" dt="2024-11-12T23:41:17.333" v="124" actId="20577"/>
          <ac:spMkLst>
            <pc:docMk/>
            <pc:sldMk cId="250818735" sldId="1448944301"/>
            <ac:spMk id="15" creationId="{E70E6D2B-085D-0CD0-05BD-CF9A3758D010}"/>
          </ac:spMkLst>
        </pc:spChg>
      </pc:sldChg>
    </pc:docChg>
  </pc:docChgLst>
  <pc:docChgLst>
    <pc:chgData name="Apreza, Carlos (Mexico City)" userId="07a5b063-44a0-4f66-8f9d-20f5c2bfca9e" providerId="ADAL" clId="{DF31E5D4-113D-402A-A525-0D8FD823A35B}"/>
    <pc:docChg chg="undo custSel modSld">
      <pc:chgData name="Apreza, Carlos (Mexico City)" userId="07a5b063-44a0-4f66-8f9d-20f5c2bfca9e" providerId="ADAL" clId="{DF31E5D4-113D-402A-A525-0D8FD823A35B}" dt="2024-11-13T18:00:01.169" v="274" actId="14100"/>
      <pc:docMkLst>
        <pc:docMk/>
      </pc:docMkLst>
      <pc:sldChg chg="addSp delSp modSp mod addAnim delAnim">
        <pc:chgData name="Apreza, Carlos (Mexico City)" userId="07a5b063-44a0-4f66-8f9d-20f5c2bfca9e" providerId="ADAL" clId="{DF31E5D4-113D-402A-A525-0D8FD823A35B}" dt="2024-11-13T18:00:01.169" v="274" actId="14100"/>
        <pc:sldMkLst>
          <pc:docMk/>
          <pc:sldMk cId="2174531823" sldId="1448944281"/>
        </pc:sldMkLst>
        <pc:spChg chg="del">
          <ac:chgData name="Apreza, Carlos (Mexico City)" userId="07a5b063-44a0-4f66-8f9d-20f5c2bfca9e" providerId="ADAL" clId="{DF31E5D4-113D-402A-A525-0D8FD823A35B}" dt="2024-11-13T17:59:39.793" v="266" actId="478"/>
          <ac:spMkLst>
            <pc:docMk/>
            <pc:sldMk cId="2174531823" sldId="1448944281"/>
            <ac:spMk id="195" creationId="{C35B1160-AC37-4242-A9C8-E134CF821217}"/>
          </ac:spMkLst>
        </pc:spChg>
        <pc:spChg chg="del">
          <ac:chgData name="Apreza, Carlos (Mexico City)" userId="07a5b063-44a0-4f66-8f9d-20f5c2bfca9e" providerId="ADAL" clId="{DF31E5D4-113D-402A-A525-0D8FD823A35B}" dt="2024-11-13T17:59:50.820" v="271" actId="478"/>
          <ac:spMkLst>
            <pc:docMk/>
            <pc:sldMk cId="2174531823" sldId="1448944281"/>
            <ac:spMk id="196" creationId="{282F969B-9194-C216-A715-BDCA7749A11F}"/>
          </ac:spMkLst>
        </pc:spChg>
        <pc:spChg chg="mod">
          <ac:chgData name="Apreza, Carlos (Mexico City)" userId="07a5b063-44a0-4f66-8f9d-20f5c2bfca9e" providerId="ADAL" clId="{DF31E5D4-113D-402A-A525-0D8FD823A35B}" dt="2024-11-13T17:59:07.534" v="257" actId="14100"/>
          <ac:spMkLst>
            <pc:docMk/>
            <pc:sldMk cId="2174531823" sldId="1448944281"/>
            <ac:spMk id="223" creationId="{933660B8-3651-F1D2-7F0D-A28EEAF4FE68}"/>
          </ac:spMkLst>
        </pc:spChg>
        <pc:spChg chg="add del mod">
          <ac:chgData name="Apreza, Carlos (Mexico City)" userId="07a5b063-44a0-4f66-8f9d-20f5c2bfca9e" providerId="ADAL" clId="{DF31E5D4-113D-402A-A525-0D8FD823A35B}" dt="2024-11-13T17:59:37.424" v="265" actId="478"/>
          <ac:spMkLst>
            <pc:docMk/>
            <pc:sldMk cId="2174531823" sldId="1448944281"/>
            <ac:spMk id="227" creationId="{C35B1160-AC37-4242-A9C8-E134CF821217}"/>
          </ac:spMkLst>
        </pc:spChg>
        <pc:spChg chg="del">
          <ac:chgData name="Apreza, Carlos (Mexico City)" userId="07a5b063-44a0-4f66-8f9d-20f5c2bfca9e" providerId="ADAL" clId="{DF31E5D4-113D-402A-A525-0D8FD823A35B}" dt="2024-11-13T17:59:48.527" v="270" actId="478"/>
          <ac:spMkLst>
            <pc:docMk/>
            <pc:sldMk cId="2174531823" sldId="1448944281"/>
            <ac:spMk id="228" creationId="{282F969B-9194-C216-A715-BDCA7749A11F}"/>
          </ac:spMkLst>
        </pc:spChg>
        <pc:spChg chg="mod">
          <ac:chgData name="Apreza, Carlos (Mexico City)" userId="07a5b063-44a0-4f66-8f9d-20f5c2bfca9e" providerId="ADAL" clId="{DF31E5D4-113D-402A-A525-0D8FD823A35B}" dt="2024-11-13T18:00:01.169" v="274" actId="14100"/>
          <ac:spMkLst>
            <pc:docMk/>
            <pc:sldMk cId="2174531823" sldId="1448944281"/>
            <ac:spMk id="229" creationId="{413CBC1A-4AE7-D02C-F468-DC06BEE90481}"/>
          </ac:spMkLst>
        </pc:spChg>
        <pc:picChg chg="del">
          <ac:chgData name="Apreza, Carlos (Mexico City)" userId="07a5b063-44a0-4f66-8f9d-20f5c2bfca9e" providerId="ADAL" clId="{DF31E5D4-113D-402A-A525-0D8FD823A35B}" dt="2024-11-13T17:59:41.500" v="267" actId="478"/>
          <ac:picMkLst>
            <pc:docMk/>
            <pc:sldMk cId="2174531823" sldId="1448944281"/>
            <ac:picMk id="211" creationId="{172232A5-535E-3B24-AF2A-AD478B68DDDD}"/>
          </ac:picMkLst>
        </pc:picChg>
        <pc:picChg chg="del">
          <ac:chgData name="Apreza, Carlos (Mexico City)" userId="07a5b063-44a0-4f66-8f9d-20f5c2bfca9e" providerId="ADAL" clId="{DF31E5D4-113D-402A-A525-0D8FD823A35B}" dt="2024-11-13T17:59:52.173" v="272" actId="478"/>
          <ac:picMkLst>
            <pc:docMk/>
            <pc:sldMk cId="2174531823" sldId="1448944281"/>
            <ac:picMk id="212" creationId="{2B309AB2-D457-B6A8-9B09-2BCC51928418}"/>
          </ac:picMkLst>
        </pc:picChg>
      </pc:sldChg>
      <pc:sldChg chg="modAnim">
        <pc:chgData name="Apreza, Carlos (Mexico City)" userId="07a5b063-44a0-4f66-8f9d-20f5c2bfca9e" providerId="ADAL" clId="{DF31E5D4-113D-402A-A525-0D8FD823A35B}" dt="2024-11-13T17:10:56.097" v="4"/>
        <pc:sldMkLst>
          <pc:docMk/>
          <pc:sldMk cId="1846194888" sldId="1448944295"/>
        </pc:sldMkLst>
      </pc:sldChg>
      <pc:sldChg chg="modSp mod">
        <pc:chgData name="Apreza, Carlos (Mexico City)" userId="07a5b063-44a0-4f66-8f9d-20f5c2bfca9e" providerId="ADAL" clId="{DF31E5D4-113D-402A-A525-0D8FD823A35B}" dt="2024-11-13T17:13:02.067" v="8"/>
        <pc:sldMkLst>
          <pc:docMk/>
          <pc:sldMk cId="528927201" sldId="1448944297"/>
        </pc:sldMkLst>
        <pc:spChg chg="mod">
          <ac:chgData name="Apreza, Carlos (Mexico City)" userId="07a5b063-44a0-4f66-8f9d-20f5c2bfca9e" providerId="ADAL" clId="{DF31E5D4-113D-402A-A525-0D8FD823A35B}" dt="2024-11-13T17:12:59.424" v="7" actId="20577"/>
          <ac:spMkLst>
            <pc:docMk/>
            <pc:sldMk cId="528927201" sldId="1448944297"/>
            <ac:spMk id="20" creationId="{620278EB-56BC-0A45-6FDB-1C0184B873CC}"/>
          </ac:spMkLst>
        </pc:spChg>
        <pc:spChg chg="mod">
          <ac:chgData name="Apreza, Carlos (Mexico City)" userId="07a5b063-44a0-4f66-8f9d-20f5c2bfca9e" providerId="ADAL" clId="{DF31E5D4-113D-402A-A525-0D8FD823A35B}" dt="2024-11-13T17:13:02.067" v="8"/>
          <ac:spMkLst>
            <pc:docMk/>
            <pc:sldMk cId="528927201" sldId="1448944297"/>
            <ac:spMk id="21" creationId="{B0630DFA-AA02-E205-6382-0D4CCAA3095C}"/>
          </ac:spMkLst>
        </pc:spChg>
      </pc:sldChg>
      <pc:sldChg chg="modSp mod">
        <pc:chgData name="Apreza, Carlos (Mexico City)" userId="07a5b063-44a0-4f66-8f9d-20f5c2bfca9e" providerId="ADAL" clId="{DF31E5D4-113D-402A-A525-0D8FD823A35B}" dt="2024-11-13T17:13:24.470" v="16" actId="20577"/>
        <pc:sldMkLst>
          <pc:docMk/>
          <pc:sldMk cId="1032717290" sldId="1448944298"/>
        </pc:sldMkLst>
        <pc:spChg chg="mod">
          <ac:chgData name="Apreza, Carlos (Mexico City)" userId="07a5b063-44a0-4f66-8f9d-20f5c2bfca9e" providerId="ADAL" clId="{DF31E5D4-113D-402A-A525-0D8FD823A35B}" dt="2024-11-13T17:13:24.470" v="16" actId="20577"/>
          <ac:spMkLst>
            <pc:docMk/>
            <pc:sldMk cId="1032717290" sldId="1448944298"/>
            <ac:spMk id="20" creationId="{620278EB-56BC-0A45-6FDB-1C0184B873CC}"/>
          </ac:spMkLst>
        </pc:spChg>
        <pc:spChg chg="mod">
          <ac:chgData name="Apreza, Carlos (Mexico City)" userId="07a5b063-44a0-4f66-8f9d-20f5c2bfca9e" providerId="ADAL" clId="{DF31E5D4-113D-402A-A525-0D8FD823A35B}" dt="2024-11-13T17:13:22.242" v="14"/>
          <ac:spMkLst>
            <pc:docMk/>
            <pc:sldMk cId="1032717290" sldId="1448944298"/>
            <ac:spMk id="21" creationId="{B0630DFA-AA02-E205-6382-0D4CCAA3095C}"/>
          </ac:spMkLst>
        </pc:spChg>
        <pc:spChg chg="mod">
          <ac:chgData name="Apreza, Carlos (Mexico City)" userId="07a5b063-44a0-4f66-8f9d-20f5c2bfca9e" providerId="ADAL" clId="{DF31E5D4-113D-402A-A525-0D8FD823A35B}" dt="2024-11-13T17:13:08.653" v="10" actId="20577"/>
          <ac:spMkLst>
            <pc:docMk/>
            <pc:sldMk cId="1032717290" sldId="1448944298"/>
            <ac:spMk id="22" creationId="{55C63D5C-E8F3-1A6F-D9EF-2E09BE2361DF}"/>
          </ac:spMkLst>
        </pc:spChg>
      </pc:sldChg>
      <pc:sldChg chg="modSp mod modAnim">
        <pc:chgData name="Apreza, Carlos (Mexico City)" userId="07a5b063-44a0-4f66-8f9d-20f5c2bfca9e" providerId="ADAL" clId="{DF31E5D4-113D-402A-A525-0D8FD823A35B}" dt="2024-11-13T17:24:07.337" v="255"/>
        <pc:sldMkLst>
          <pc:docMk/>
          <pc:sldMk cId="250818735" sldId="1448944301"/>
        </pc:sldMkLst>
        <pc:spChg chg="mod">
          <ac:chgData name="Apreza, Carlos (Mexico City)" userId="07a5b063-44a0-4f66-8f9d-20f5c2bfca9e" providerId="ADAL" clId="{DF31E5D4-113D-402A-A525-0D8FD823A35B}" dt="2024-11-13T17:13:18.191" v="13"/>
          <ac:spMkLst>
            <pc:docMk/>
            <pc:sldMk cId="250818735" sldId="1448944301"/>
            <ac:spMk id="21" creationId="{B0630DFA-AA02-E205-6382-0D4CCAA3095C}"/>
          </ac:spMkLst>
        </pc:spChg>
        <pc:spChg chg="mod">
          <ac:chgData name="Apreza, Carlos (Mexico City)" userId="07a5b063-44a0-4f66-8f9d-20f5c2bfca9e" providerId="ADAL" clId="{DF31E5D4-113D-402A-A525-0D8FD823A35B}" dt="2024-11-13T17:13:14.325" v="12" actId="20577"/>
          <ac:spMkLst>
            <pc:docMk/>
            <pc:sldMk cId="250818735" sldId="1448944301"/>
            <ac:spMk id="22" creationId="{55C63D5C-E8F3-1A6F-D9EF-2E09BE2361DF}"/>
          </ac:spMkLst>
        </pc:spChg>
      </pc:sldChg>
      <pc:sldChg chg="addSp modSp mod modAnim">
        <pc:chgData name="Apreza, Carlos (Mexico City)" userId="07a5b063-44a0-4f66-8f9d-20f5c2bfca9e" providerId="ADAL" clId="{DF31E5D4-113D-402A-A525-0D8FD823A35B}" dt="2024-11-13T17:23:08.980" v="254" actId="404"/>
        <pc:sldMkLst>
          <pc:docMk/>
          <pc:sldMk cId="251038285" sldId="1448944317"/>
        </pc:sldMkLst>
        <pc:spChg chg="add mod">
          <ac:chgData name="Apreza, Carlos (Mexico City)" userId="07a5b063-44a0-4f66-8f9d-20f5c2bfca9e" providerId="ADAL" clId="{DF31E5D4-113D-402A-A525-0D8FD823A35B}" dt="2024-11-13T17:21:48.236" v="197" actId="1076"/>
          <ac:spMkLst>
            <pc:docMk/>
            <pc:sldMk cId="251038285" sldId="1448944317"/>
            <ac:spMk id="13" creationId="{7EBCD11F-EF86-966F-6755-552FE4D3AA03}"/>
          </ac:spMkLst>
        </pc:spChg>
        <pc:spChg chg="mod">
          <ac:chgData name="Apreza, Carlos (Mexico City)" userId="07a5b063-44a0-4f66-8f9d-20f5c2bfca9e" providerId="ADAL" clId="{DF31E5D4-113D-402A-A525-0D8FD823A35B}" dt="2024-11-13T17:20:36.414" v="139" actId="1036"/>
          <ac:spMkLst>
            <pc:docMk/>
            <pc:sldMk cId="251038285" sldId="1448944317"/>
            <ac:spMk id="32" creationId="{E9EA4E19-7198-D677-F366-82686E405F8C}"/>
          </ac:spMkLst>
        </pc:spChg>
        <pc:spChg chg="mod">
          <ac:chgData name="Apreza, Carlos (Mexico City)" userId="07a5b063-44a0-4f66-8f9d-20f5c2bfca9e" providerId="ADAL" clId="{DF31E5D4-113D-402A-A525-0D8FD823A35B}" dt="2024-11-13T17:20:55.224" v="176" actId="1035"/>
          <ac:spMkLst>
            <pc:docMk/>
            <pc:sldMk cId="251038285" sldId="1448944317"/>
            <ac:spMk id="36" creationId="{CAAC1F9F-0EA5-482B-441A-29421941C2D3}"/>
          </ac:spMkLst>
        </pc:spChg>
        <pc:spChg chg="mod">
          <ac:chgData name="Apreza, Carlos (Mexico City)" userId="07a5b063-44a0-4f66-8f9d-20f5c2bfca9e" providerId="ADAL" clId="{DF31E5D4-113D-402A-A525-0D8FD823A35B}" dt="2024-11-13T17:23:08.980" v="254" actId="404"/>
          <ac:spMkLst>
            <pc:docMk/>
            <pc:sldMk cId="251038285" sldId="1448944317"/>
            <ac:spMk id="52" creationId="{F400CC30-4556-B968-BA07-9F40E97F7D6D}"/>
          </ac:spMkLst>
        </pc:spChg>
        <pc:grpChg chg="mod">
          <ac:chgData name="Apreza, Carlos (Mexico City)" userId="07a5b063-44a0-4f66-8f9d-20f5c2bfca9e" providerId="ADAL" clId="{DF31E5D4-113D-402A-A525-0D8FD823A35B}" dt="2024-11-13T17:20:57.813" v="178" actId="1076"/>
          <ac:grpSpMkLst>
            <pc:docMk/>
            <pc:sldMk cId="251038285" sldId="1448944317"/>
            <ac:grpSpMk id="11" creationId="{F845F2B7-756E-0204-F9FF-C0A0FE31E1CE}"/>
          </ac:grpSpMkLst>
        </pc:grpChg>
        <pc:cxnChg chg="add mod">
          <ac:chgData name="Apreza, Carlos (Mexico City)" userId="07a5b063-44a0-4f66-8f9d-20f5c2bfca9e" providerId="ADAL" clId="{DF31E5D4-113D-402A-A525-0D8FD823A35B}" dt="2024-11-13T17:22:09.152" v="248" actId="14100"/>
          <ac:cxnSpMkLst>
            <pc:docMk/>
            <pc:sldMk cId="251038285" sldId="1448944317"/>
            <ac:cxnSpMk id="8" creationId="{982703D7-9C71-08CB-2082-E679DCEAAF92}"/>
          </ac:cxnSpMkLst>
        </pc:cxnChg>
        <pc:cxnChg chg="add mod">
          <ac:chgData name="Apreza, Carlos (Mexico City)" userId="07a5b063-44a0-4f66-8f9d-20f5c2bfca9e" providerId="ADAL" clId="{DF31E5D4-113D-402A-A525-0D8FD823A35B}" dt="2024-11-13T17:22:00.519" v="237" actId="14100"/>
          <ac:cxnSpMkLst>
            <pc:docMk/>
            <pc:sldMk cId="251038285" sldId="1448944317"/>
            <ac:cxnSpMk id="12" creationId="{33132B09-B547-945F-1A02-68521CD6121D}"/>
          </ac:cxnSpMkLst>
        </pc:cxnChg>
        <pc:cxnChg chg="mod">
          <ac:chgData name="Apreza, Carlos (Mexico City)" userId="07a5b063-44a0-4f66-8f9d-20f5c2bfca9e" providerId="ADAL" clId="{DF31E5D4-113D-402A-A525-0D8FD823A35B}" dt="2024-11-13T17:20:31.560" v="126" actId="14100"/>
          <ac:cxnSpMkLst>
            <pc:docMk/>
            <pc:sldMk cId="251038285" sldId="1448944317"/>
            <ac:cxnSpMk id="29" creationId="{FEEF631F-4B75-9B4B-040F-1F5BCF3F1E48}"/>
          </ac:cxnSpMkLst>
        </pc:cxnChg>
        <pc:cxnChg chg="mod">
          <ac:chgData name="Apreza, Carlos (Mexico City)" userId="07a5b063-44a0-4f66-8f9d-20f5c2bfca9e" providerId="ADAL" clId="{DF31E5D4-113D-402A-A525-0D8FD823A35B}" dt="2024-11-13T17:20:40.520" v="141" actId="14100"/>
          <ac:cxnSpMkLst>
            <pc:docMk/>
            <pc:sldMk cId="251038285" sldId="1448944317"/>
            <ac:cxnSpMk id="30" creationId="{0D550B58-5C91-BF4B-7941-11CFFEF3B846}"/>
          </ac:cxnSpMkLst>
        </pc:cxnChg>
        <pc:cxnChg chg="mod">
          <ac:chgData name="Apreza, Carlos (Mexico City)" userId="07a5b063-44a0-4f66-8f9d-20f5c2bfca9e" providerId="ADAL" clId="{DF31E5D4-113D-402A-A525-0D8FD823A35B}" dt="2024-11-13T17:21:02.854" v="193" actId="14100"/>
          <ac:cxnSpMkLst>
            <pc:docMk/>
            <pc:sldMk cId="251038285" sldId="1448944317"/>
            <ac:cxnSpMk id="34" creationId="{71766065-67CA-3983-6404-B80A04695339}"/>
          </ac:cxnSpMkLst>
        </pc:cxnChg>
        <pc:cxnChg chg="mod">
          <ac:chgData name="Apreza, Carlos (Mexico City)" userId="07a5b063-44a0-4f66-8f9d-20f5c2bfca9e" providerId="ADAL" clId="{DF31E5D4-113D-402A-A525-0D8FD823A35B}" dt="2024-11-13T17:20:50.719" v="168" actId="1037"/>
          <ac:cxnSpMkLst>
            <pc:docMk/>
            <pc:sldMk cId="251038285" sldId="1448944317"/>
            <ac:cxnSpMk id="35" creationId="{D5B6F1B4-2E3D-29BE-7F71-609080D21DC4}"/>
          </ac:cxnSpMkLst>
        </pc:cxnChg>
      </pc:sldChg>
      <pc:sldChg chg="modAnim">
        <pc:chgData name="Apreza, Carlos (Mexico City)" userId="07a5b063-44a0-4f66-8f9d-20f5c2bfca9e" providerId="ADAL" clId="{DF31E5D4-113D-402A-A525-0D8FD823A35B}" dt="2024-11-13T17:11:21.687" v="5"/>
        <pc:sldMkLst>
          <pc:docMk/>
          <pc:sldMk cId="3394544479" sldId="1448944318"/>
        </pc:sldMkLst>
      </pc:sldChg>
    </pc:docChg>
  </pc:docChgLst>
  <pc:docChgLst>
    <pc:chgData name="Gonzalez, Carlos (Mexico City)" userId="fc5ee541-74a6-4b73-a483-14adfc443019" providerId="ADAL" clId="{01A2F541-232C-48A0-8707-27D3F09EC4C1}"/>
    <pc:docChg chg="undo custSel delSld modSld">
      <pc:chgData name="Gonzalez, Carlos (Mexico City)" userId="fc5ee541-74a6-4b73-a483-14adfc443019" providerId="ADAL" clId="{01A2F541-232C-48A0-8707-27D3F09EC4C1}" dt="2024-10-18T18:42:24.697" v="1048" actId="478"/>
      <pc:docMkLst>
        <pc:docMk/>
      </pc:docMkLst>
      <pc:sldChg chg="delSp modSp mod">
        <pc:chgData name="Gonzalez, Carlos (Mexico City)" userId="fc5ee541-74a6-4b73-a483-14adfc443019" providerId="ADAL" clId="{01A2F541-232C-48A0-8707-27D3F09EC4C1}" dt="2024-10-16T02:07:20.477" v="1" actId="478"/>
        <pc:sldMkLst>
          <pc:docMk/>
          <pc:sldMk cId="1059490098" sldId="1448944161"/>
        </pc:sldMkLst>
        <pc:spChg chg="del">
          <ac:chgData name="Gonzalez, Carlos (Mexico City)" userId="fc5ee541-74a6-4b73-a483-14adfc443019" providerId="ADAL" clId="{01A2F541-232C-48A0-8707-27D3F09EC4C1}" dt="2024-10-16T02:07:20.477" v="1" actId="478"/>
          <ac:spMkLst>
            <pc:docMk/>
            <pc:sldMk cId="1059490098" sldId="1448944161"/>
            <ac:spMk id="6" creationId="{BCB3EA4B-DA2E-4C34-92DF-D20F64E89CA9}"/>
          </ac:spMkLst>
        </pc:spChg>
        <pc:graphicFrameChg chg="mod">
          <ac:chgData name="Gonzalez, Carlos (Mexico City)" userId="fc5ee541-74a6-4b73-a483-14adfc443019" providerId="ADAL" clId="{01A2F541-232C-48A0-8707-27D3F09EC4C1}" dt="2024-10-16T02:06:52.127" v="0" actId="21"/>
          <ac:graphicFrameMkLst>
            <pc:docMk/>
            <pc:sldMk cId="1059490098" sldId="1448944161"/>
            <ac:graphicFrameMk id="11" creationId="{3AD07C28-227A-439B-B889-DE73782CCD5B}"/>
          </ac:graphicFrameMkLst>
        </pc:graphicFrameChg>
      </pc:sldChg>
      <pc:sldChg chg="modSp mod">
        <pc:chgData name="Gonzalez, Carlos (Mexico City)" userId="fc5ee541-74a6-4b73-a483-14adfc443019" providerId="ADAL" clId="{01A2F541-232C-48A0-8707-27D3F09EC4C1}" dt="2024-10-18T17:22:45.530" v="49" actId="313"/>
        <pc:sldMkLst>
          <pc:docMk/>
          <pc:sldMk cId="679949444" sldId="1448944269"/>
        </pc:sldMkLst>
        <pc:spChg chg="mod">
          <ac:chgData name="Gonzalez, Carlos (Mexico City)" userId="fc5ee541-74a6-4b73-a483-14adfc443019" providerId="ADAL" clId="{01A2F541-232C-48A0-8707-27D3F09EC4C1}" dt="2024-10-18T17:22:45.530" v="49" actId="313"/>
          <ac:spMkLst>
            <pc:docMk/>
            <pc:sldMk cId="679949444" sldId="1448944269"/>
            <ac:spMk id="9" creationId="{39A0B415-21A3-40DD-B694-1E4EF260E3DD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22:51.299" v="50"/>
        <pc:sldMkLst>
          <pc:docMk/>
          <pc:sldMk cId="1861191344" sldId="1448944271"/>
        </pc:sldMkLst>
        <pc:spChg chg="mod">
          <ac:chgData name="Gonzalez, Carlos (Mexico City)" userId="fc5ee541-74a6-4b73-a483-14adfc443019" providerId="ADAL" clId="{01A2F541-232C-48A0-8707-27D3F09EC4C1}" dt="2024-10-18T17:22:51.299" v="50"/>
          <ac:spMkLst>
            <pc:docMk/>
            <pc:sldMk cId="1861191344" sldId="1448944271"/>
            <ac:spMk id="9" creationId="{39A0B415-21A3-40DD-B694-1E4EF260E3DD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23:55.749" v="72" actId="20577"/>
        <pc:sldMkLst>
          <pc:docMk/>
          <pc:sldMk cId="3300946813" sldId="1448944272"/>
        </pc:sldMkLst>
        <pc:spChg chg="mod">
          <ac:chgData name="Gonzalez, Carlos (Mexico City)" userId="fc5ee541-74a6-4b73-a483-14adfc443019" providerId="ADAL" clId="{01A2F541-232C-48A0-8707-27D3F09EC4C1}" dt="2024-10-18T17:23:55.749" v="72" actId="20577"/>
          <ac:spMkLst>
            <pc:docMk/>
            <pc:sldMk cId="3300946813" sldId="1448944272"/>
            <ac:spMk id="9" creationId="{39A0B415-21A3-40DD-B694-1E4EF260E3DD}"/>
          </ac:spMkLst>
        </pc:spChg>
      </pc:sldChg>
      <pc:sldChg chg="delSp modSp mod">
        <pc:chgData name="Gonzalez, Carlos (Mexico City)" userId="fc5ee541-74a6-4b73-a483-14adfc443019" providerId="ADAL" clId="{01A2F541-232C-48A0-8707-27D3F09EC4C1}" dt="2024-10-18T17:29:15.842" v="287" actId="478"/>
        <pc:sldMkLst>
          <pc:docMk/>
          <pc:sldMk cId="2536543716" sldId="1448944273"/>
        </pc:sldMkLst>
        <pc:spChg chg="mod">
          <ac:chgData name="Gonzalez, Carlos (Mexico City)" userId="fc5ee541-74a6-4b73-a483-14adfc443019" providerId="ADAL" clId="{01A2F541-232C-48A0-8707-27D3F09EC4C1}" dt="2024-10-18T17:24:04.783" v="73"/>
          <ac:spMkLst>
            <pc:docMk/>
            <pc:sldMk cId="2536543716" sldId="1448944273"/>
            <ac:spMk id="9" creationId="{39A0B415-21A3-40DD-B694-1E4EF260E3DD}"/>
          </ac:spMkLst>
        </pc:spChg>
        <pc:spChg chg="del">
          <ac:chgData name="Gonzalez, Carlos (Mexico City)" userId="fc5ee541-74a6-4b73-a483-14adfc443019" providerId="ADAL" clId="{01A2F541-232C-48A0-8707-27D3F09EC4C1}" dt="2024-10-18T17:29:15.842" v="287" actId="478"/>
          <ac:spMkLst>
            <pc:docMk/>
            <pc:sldMk cId="2536543716" sldId="1448944273"/>
            <ac:spMk id="89" creationId="{953FFB6A-7A4F-6DD7-3262-861C90AD00A4}"/>
          </ac:spMkLst>
        </pc:spChg>
        <pc:spChg chg="del">
          <ac:chgData name="Gonzalez, Carlos (Mexico City)" userId="fc5ee541-74a6-4b73-a483-14adfc443019" providerId="ADAL" clId="{01A2F541-232C-48A0-8707-27D3F09EC4C1}" dt="2024-10-18T17:29:13.212" v="286" actId="478"/>
          <ac:spMkLst>
            <pc:docMk/>
            <pc:sldMk cId="2536543716" sldId="1448944273"/>
            <ac:spMk id="90" creationId="{7723F636-D54E-B632-A1C2-76F314954A4E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8:30:21.674" v="1041" actId="20577"/>
        <pc:sldMkLst>
          <pc:docMk/>
          <pc:sldMk cId="2576464624" sldId="1448944274"/>
        </pc:sldMkLst>
        <pc:spChg chg="mod">
          <ac:chgData name="Gonzalez, Carlos (Mexico City)" userId="fc5ee541-74a6-4b73-a483-14adfc443019" providerId="ADAL" clId="{01A2F541-232C-48A0-8707-27D3F09EC4C1}" dt="2024-10-18T17:24:09.043" v="74"/>
          <ac:spMkLst>
            <pc:docMk/>
            <pc:sldMk cId="2576464624" sldId="1448944274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8:30:21.674" v="1041" actId="20577"/>
          <ac:spMkLst>
            <pc:docMk/>
            <pc:sldMk cId="2576464624" sldId="1448944274"/>
            <ac:spMk id="90" creationId="{7723F636-D54E-B632-A1C2-76F314954A4E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8:30:31.637" v="1042"/>
        <pc:sldMkLst>
          <pc:docMk/>
          <pc:sldMk cId="267279551" sldId="1448944275"/>
        </pc:sldMkLst>
        <pc:spChg chg="mod">
          <ac:chgData name="Gonzalez, Carlos (Mexico City)" userId="fc5ee541-74a6-4b73-a483-14adfc443019" providerId="ADAL" clId="{01A2F541-232C-48A0-8707-27D3F09EC4C1}" dt="2024-10-18T17:24:14.136" v="75"/>
          <ac:spMkLst>
            <pc:docMk/>
            <pc:sldMk cId="267279551" sldId="1448944275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8:30:31.637" v="1042"/>
          <ac:spMkLst>
            <pc:docMk/>
            <pc:sldMk cId="267279551" sldId="1448944275"/>
            <ac:spMk id="131" creationId="{7723F636-D54E-B632-A1C2-76F314954A4E}"/>
          </ac:spMkLst>
        </pc:spChg>
      </pc:sldChg>
      <pc:sldChg chg="delSp modSp mod">
        <pc:chgData name="Gonzalez, Carlos (Mexico City)" userId="fc5ee541-74a6-4b73-a483-14adfc443019" providerId="ADAL" clId="{01A2F541-232C-48A0-8707-27D3F09EC4C1}" dt="2024-10-18T18:30:35.803" v="1043"/>
        <pc:sldMkLst>
          <pc:docMk/>
          <pc:sldMk cId="742597411" sldId="1448944276"/>
        </pc:sldMkLst>
        <pc:spChg chg="mod">
          <ac:chgData name="Gonzalez, Carlos (Mexico City)" userId="fc5ee541-74a6-4b73-a483-14adfc443019" providerId="ADAL" clId="{01A2F541-232C-48A0-8707-27D3F09EC4C1}" dt="2024-10-18T17:24:18.964" v="76"/>
          <ac:spMkLst>
            <pc:docMk/>
            <pc:sldMk cId="742597411" sldId="1448944276"/>
            <ac:spMk id="9" creationId="{39A0B415-21A3-40DD-B694-1E4EF260E3DD}"/>
          </ac:spMkLst>
        </pc:spChg>
        <pc:spChg chg="del">
          <ac:chgData name="Gonzalez, Carlos (Mexico City)" userId="fc5ee541-74a6-4b73-a483-14adfc443019" providerId="ADAL" clId="{01A2F541-232C-48A0-8707-27D3F09EC4C1}" dt="2024-10-18T17:32:00.150" v="313" actId="478"/>
          <ac:spMkLst>
            <pc:docMk/>
            <pc:sldMk cId="742597411" sldId="1448944276"/>
            <ac:spMk id="77" creationId="{CE8A7D0D-ECB8-0A8E-D2F6-786DB892D11E}"/>
          </ac:spMkLst>
        </pc:spChg>
        <pc:spChg chg="mod">
          <ac:chgData name="Gonzalez, Carlos (Mexico City)" userId="fc5ee541-74a6-4b73-a483-14adfc443019" providerId="ADAL" clId="{01A2F541-232C-48A0-8707-27D3F09EC4C1}" dt="2024-10-18T18:30:35.803" v="1043"/>
          <ac:spMkLst>
            <pc:docMk/>
            <pc:sldMk cId="742597411" sldId="1448944276"/>
            <ac:spMk id="131" creationId="{7723F636-D54E-B632-A1C2-76F314954A4E}"/>
          </ac:spMkLst>
        </pc:spChg>
        <pc:spChg chg="del">
          <ac:chgData name="Gonzalez, Carlos (Mexico City)" userId="fc5ee541-74a6-4b73-a483-14adfc443019" providerId="ADAL" clId="{01A2F541-232C-48A0-8707-27D3F09EC4C1}" dt="2024-10-18T17:31:59.117" v="312" actId="478"/>
          <ac:spMkLst>
            <pc:docMk/>
            <pc:sldMk cId="742597411" sldId="1448944276"/>
            <ac:spMk id="132" creationId="{D434A453-C7FD-4D31-EF23-015C5641252F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8:30:42.619" v="1044"/>
        <pc:sldMkLst>
          <pc:docMk/>
          <pc:sldMk cId="2729464594" sldId="1448944277"/>
        </pc:sldMkLst>
        <pc:spChg chg="mod">
          <ac:chgData name="Gonzalez, Carlos (Mexico City)" userId="fc5ee541-74a6-4b73-a483-14adfc443019" providerId="ADAL" clId="{01A2F541-232C-48A0-8707-27D3F09EC4C1}" dt="2024-10-18T17:24:24.210" v="77"/>
          <ac:spMkLst>
            <pc:docMk/>
            <pc:sldMk cId="2729464594" sldId="1448944277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2:29.888" v="317" actId="6549"/>
          <ac:spMkLst>
            <pc:docMk/>
            <pc:sldMk cId="2729464594" sldId="1448944277"/>
            <ac:spMk id="130" creationId="{953FFB6A-7A4F-6DD7-3262-861C90AD00A4}"/>
          </ac:spMkLst>
        </pc:spChg>
        <pc:spChg chg="mod">
          <ac:chgData name="Gonzalez, Carlos (Mexico City)" userId="fc5ee541-74a6-4b73-a483-14adfc443019" providerId="ADAL" clId="{01A2F541-232C-48A0-8707-27D3F09EC4C1}" dt="2024-10-18T18:30:42.619" v="1044"/>
          <ac:spMkLst>
            <pc:docMk/>
            <pc:sldMk cId="2729464594" sldId="1448944277"/>
            <ac:spMk id="131" creationId="{7723F636-D54E-B632-A1C2-76F314954A4E}"/>
          </ac:spMkLst>
        </pc:spChg>
        <pc:spChg chg="mod">
          <ac:chgData name="Gonzalez, Carlos (Mexico City)" userId="fc5ee541-74a6-4b73-a483-14adfc443019" providerId="ADAL" clId="{01A2F541-232C-48A0-8707-27D3F09EC4C1}" dt="2024-10-18T17:32:53.615" v="339" actId="20577"/>
          <ac:spMkLst>
            <pc:docMk/>
            <pc:sldMk cId="2729464594" sldId="1448944277"/>
            <ac:spMk id="132" creationId="{D434A453-C7FD-4D31-EF23-015C5641252F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3:07.023" v="340"/>
        <pc:sldMkLst>
          <pc:docMk/>
          <pc:sldMk cId="2924098123" sldId="1448944278"/>
        </pc:sldMkLst>
        <pc:spChg chg="mod">
          <ac:chgData name="Gonzalez, Carlos (Mexico City)" userId="fc5ee541-74a6-4b73-a483-14adfc443019" providerId="ADAL" clId="{01A2F541-232C-48A0-8707-27D3F09EC4C1}" dt="2024-10-18T17:24:28.799" v="78"/>
          <ac:spMkLst>
            <pc:docMk/>
            <pc:sldMk cId="2924098123" sldId="1448944278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3:07.023" v="340"/>
          <ac:spMkLst>
            <pc:docMk/>
            <pc:sldMk cId="2924098123" sldId="1448944278"/>
            <ac:spMk id="156" creationId="{D434A453-C7FD-4D31-EF23-015C5641252F}"/>
          </ac:spMkLst>
        </pc:spChg>
      </pc:sldChg>
      <pc:sldChg chg="delSp modSp mod">
        <pc:chgData name="Gonzalez, Carlos (Mexico City)" userId="fc5ee541-74a6-4b73-a483-14adfc443019" providerId="ADAL" clId="{01A2F541-232C-48A0-8707-27D3F09EC4C1}" dt="2024-10-18T17:33:23.973" v="343" actId="478"/>
        <pc:sldMkLst>
          <pc:docMk/>
          <pc:sldMk cId="2142177093" sldId="1448944279"/>
        </pc:sldMkLst>
        <pc:spChg chg="mod">
          <ac:chgData name="Gonzalez, Carlos (Mexico City)" userId="fc5ee541-74a6-4b73-a483-14adfc443019" providerId="ADAL" clId="{01A2F541-232C-48A0-8707-27D3F09EC4C1}" dt="2024-10-18T17:24:34.819" v="79"/>
          <ac:spMkLst>
            <pc:docMk/>
            <pc:sldMk cId="2142177093" sldId="1448944279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3:16.512" v="341"/>
          <ac:spMkLst>
            <pc:docMk/>
            <pc:sldMk cId="2142177093" sldId="1448944279"/>
            <ac:spMk id="156" creationId="{D434A453-C7FD-4D31-EF23-015C5641252F}"/>
          </ac:spMkLst>
        </pc:spChg>
        <pc:spChg chg="del">
          <ac:chgData name="Gonzalez, Carlos (Mexico City)" userId="fc5ee541-74a6-4b73-a483-14adfc443019" providerId="ADAL" clId="{01A2F541-232C-48A0-8707-27D3F09EC4C1}" dt="2024-10-18T17:33:22.383" v="342" actId="478"/>
          <ac:spMkLst>
            <pc:docMk/>
            <pc:sldMk cId="2142177093" sldId="1448944279"/>
            <ac:spMk id="158" creationId="{C97E564D-CE78-EC7A-10A1-57CED678F6E5}"/>
          </ac:spMkLst>
        </pc:spChg>
        <pc:spChg chg="del">
          <ac:chgData name="Gonzalez, Carlos (Mexico City)" userId="fc5ee541-74a6-4b73-a483-14adfc443019" providerId="ADAL" clId="{01A2F541-232C-48A0-8707-27D3F09EC4C1}" dt="2024-10-18T17:33:23.973" v="343" actId="478"/>
          <ac:spMkLst>
            <pc:docMk/>
            <pc:sldMk cId="2142177093" sldId="1448944279"/>
            <ac:spMk id="159" creationId="{400C4799-3AB6-6F91-3E9C-86798EA54793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4:33.176" v="450" actId="6549"/>
        <pc:sldMkLst>
          <pc:docMk/>
          <pc:sldMk cId="3798690820" sldId="1448944280"/>
        </pc:sldMkLst>
        <pc:spChg chg="mod">
          <ac:chgData name="Gonzalez, Carlos (Mexico City)" userId="fc5ee541-74a6-4b73-a483-14adfc443019" providerId="ADAL" clId="{01A2F541-232C-48A0-8707-27D3F09EC4C1}" dt="2024-10-18T17:24:40.033" v="80"/>
          <ac:spMkLst>
            <pc:docMk/>
            <pc:sldMk cId="3798690820" sldId="1448944280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3:30.467" v="344"/>
          <ac:spMkLst>
            <pc:docMk/>
            <pc:sldMk cId="3798690820" sldId="1448944280"/>
            <ac:spMk id="156" creationId="{D434A453-C7FD-4D31-EF23-015C5641252F}"/>
          </ac:spMkLst>
        </pc:spChg>
        <pc:spChg chg="mod">
          <ac:chgData name="Gonzalez, Carlos (Mexico City)" userId="fc5ee541-74a6-4b73-a483-14adfc443019" providerId="ADAL" clId="{01A2F541-232C-48A0-8707-27D3F09EC4C1}" dt="2024-10-18T17:34:33.176" v="450" actId="6549"/>
          <ac:spMkLst>
            <pc:docMk/>
            <pc:sldMk cId="3798690820" sldId="1448944280"/>
            <ac:spMk id="159" creationId="{400C4799-3AB6-6F91-3E9C-86798EA54793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5:27.845" v="526" actId="20577"/>
        <pc:sldMkLst>
          <pc:docMk/>
          <pc:sldMk cId="2174531823" sldId="1448944281"/>
        </pc:sldMkLst>
        <pc:spChg chg="mod">
          <ac:chgData name="Gonzalez, Carlos (Mexico City)" userId="fc5ee541-74a6-4b73-a483-14adfc443019" providerId="ADAL" clId="{01A2F541-232C-48A0-8707-27D3F09EC4C1}" dt="2024-10-18T17:24:56.824" v="82"/>
          <ac:spMkLst>
            <pc:docMk/>
            <pc:sldMk cId="2174531823" sldId="1448944281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4:50.164" v="452"/>
          <ac:spMkLst>
            <pc:docMk/>
            <pc:sldMk cId="2174531823" sldId="1448944281"/>
            <ac:spMk id="183" creationId="{400C4799-3AB6-6F91-3E9C-86798EA54793}"/>
          </ac:spMkLst>
        </pc:spChg>
        <pc:spChg chg="mod">
          <ac:chgData name="Gonzalez, Carlos (Mexico City)" userId="fc5ee541-74a6-4b73-a483-14adfc443019" providerId="ADAL" clId="{01A2F541-232C-48A0-8707-27D3F09EC4C1}" dt="2024-10-18T17:35:27.845" v="526" actId="20577"/>
          <ac:spMkLst>
            <pc:docMk/>
            <pc:sldMk cId="2174531823" sldId="1448944281"/>
            <ac:spMk id="221" creationId="{89E261F3-8896-2EAB-6E7E-B57A97115F28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4:44.499" v="451"/>
        <pc:sldMkLst>
          <pc:docMk/>
          <pc:sldMk cId="4027157062" sldId="1448944282"/>
        </pc:sldMkLst>
        <pc:spChg chg="mod">
          <ac:chgData name="Gonzalez, Carlos (Mexico City)" userId="fc5ee541-74a6-4b73-a483-14adfc443019" providerId="ADAL" clId="{01A2F541-232C-48A0-8707-27D3F09EC4C1}" dt="2024-10-18T17:24:48.811" v="81"/>
          <ac:spMkLst>
            <pc:docMk/>
            <pc:sldMk cId="4027157062" sldId="1448944282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4:44.499" v="451"/>
          <ac:spMkLst>
            <pc:docMk/>
            <pc:sldMk cId="4027157062" sldId="1448944282"/>
            <ac:spMk id="183" creationId="{400C4799-3AB6-6F91-3E9C-86798EA54793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5:38.942" v="528" actId="27636"/>
        <pc:sldMkLst>
          <pc:docMk/>
          <pc:sldMk cId="4280968321" sldId="1448944283"/>
        </pc:sldMkLst>
        <pc:spChg chg="mod">
          <ac:chgData name="Gonzalez, Carlos (Mexico City)" userId="fc5ee541-74a6-4b73-a483-14adfc443019" providerId="ADAL" clId="{01A2F541-232C-48A0-8707-27D3F09EC4C1}" dt="2024-10-18T17:25:22.158" v="149" actId="20577"/>
          <ac:spMkLst>
            <pc:docMk/>
            <pc:sldMk cId="4280968321" sldId="1448944283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5:38.942" v="528" actId="27636"/>
          <ac:spMkLst>
            <pc:docMk/>
            <pc:sldMk cId="4280968321" sldId="1448944283"/>
            <ac:spMk id="252" creationId="{89E261F3-8896-2EAB-6E7E-B57A97115F28}"/>
          </ac:spMkLst>
        </pc:spChg>
      </pc:sldChg>
      <pc:sldChg chg="delSp modSp mod">
        <pc:chgData name="Gonzalez, Carlos (Mexico City)" userId="fc5ee541-74a6-4b73-a483-14adfc443019" providerId="ADAL" clId="{01A2F541-232C-48A0-8707-27D3F09EC4C1}" dt="2024-10-18T17:35:49.740" v="532" actId="478"/>
        <pc:sldMkLst>
          <pc:docMk/>
          <pc:sldMk cId="1103528257" sldId="1448944284"/>
        </pc:sldMkLst>
        <pc:spChg chg="mod">
          <ac:chgData name="Gonzalez, Carlos (Mexico City)" userId="fc5ee541-74a6-4b73-a483-14adfc443019" providerId="ADAL" clId="{01A2F541-232C-48A0-8707-27D3F09EC4C1}" dt="2024-10-18T17:25:36.378" v="150"/>
          <ac:spMkLst>
            <pc:docMk/>
            <pc:sldMk cId="1103528257" sldId="1448944284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5:45.344" v="530" actId="27636"/>
          <ac:spMkLst>
            <pc:docMk/>
            <pc:sldMk cId="1103528257" sldId="1448944284"/>
            <ac:spMk id="252" creationId="{89E261F3-8896-2EAB-6E7E-B57A97115F28}"/>
          </ac:spMkLst>
        </pc:spChg>
        <pc:spChg chg="del">
          <ac:chgData name="Gonzalez, Carlos (Mexico City)" userId="fc5ee541-74a6-4b73-a483-14adfc443019" providerId="ADAL" clId="{01A2F541-232C-48A0-8707-27D3F09EC4C1}" dt="2024-10-18T17:35:49.740" v="532" actId="478"/>
          <ac:spMkLst>
            <pc:docMk/>
            <pc:sldMk cId="1103528257" sldId="1448944284"/>
            <ac:spMk id="259" creationId="{BCDF308E-C398-71B8-05F1-30532B286742}"/>
          </ac:spMkLst>
        </pc:spChg>
        <pc:spChg chg="del">
          <ac:chgData name="Gonzalez, Carlos (Mexico City)" userId="fc5ee541-74a6-4b73-a483-14adfc443019" providerId="ADAL" clId="{01A2F541-232C-48A0-8707-27D3F09EC4C1}" dt="2024-10-18T17:35:48.177" v="531" actId="478"/>
          <ac:spMkLst>
            <pc:docMk/>
            <pc:sldMk cId="1103528257" sldId="1448944284"/>
            <ac:spMk id="260" creationId="{E56D0CE3-CD44-0CF1-F0DA-2BA323D1E2A0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6:14.807" v="572" actId="20577"/>
        <pc:sldMkLst>
          <pc:docMk/>
          <pc:sldMk cId="1291101668" sldId="1448944285"/>
        </pc:sldMkLst>
        <pc:spChg chg="mod">
          <ac:chgData name="Gonzalez, Carlos (Mexico City)" userId="fc5ee541-74a6-4b73-a483-14adfc443019" providerId="ADAL" clId="{01A2F541-232C-48A0-8707-27D3F09EC4C1}" dt="2024-10-18T17:25:44.285" v="151"/>
          <ac:spMkLst>
            <pc:docMk/>
            <pc:sldMk cId="1291101668" sldId="1448944285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5:55.258" v="534" actId="27636"/>
          <ac:spMkLst>
            <pc:docMk/>
            <pc:sldMk cId="1291101668" sldId="1448944285"/>
            <ac:spMk id="252" creationId="{89E261F3-8896-2EAB-6E7E-B57A97115F28}"/>
          </ac:spMkLst>
        </pc:spChg>
        <pc:spChg chg="mod">
          <ac:chgData name="Gonzalez, Carlos (Mexico City)" userId="fc5ee541-74a6-4b73-a483-14adfc443019" providerId="ADAL" clId="{01A2F541-232C-48A0-8707-27D3F09EC4C1}" dt="2024-10-18T17:36:14.807" v="572" actId="20577"/>
          <ac:spMkLst>
            <pc:docMk/>
            <pc:sldMk cId="1291101668" sldId="1448944285"/>
            <ac:spMk id="260" creationId="{E56D0CE3-CD44-0CF1-F0DA-2BA323D1E2A0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26:03.145" v="196" actId="20577"/>
        <pc:sldMkLst>
          <pc:docMk/>
          <pc:sldMk cId="3952982121" sldId="1448944292"/>
        </pc:sldMkLst>
        <pc:spChg chg="mod">
          <ac:chgData name="Gonzalez, Carlos (Mexico City)" userId="fc5ee541-74a6-4b73-a483-14adfc443019" providerId="ADAL" clId="{01A2F541-232C-48A0-8707-27D3F09EC4C1}" dt="2024-10-18T17:26:03.145" v="196" actId="20577"/>
          <ac:spMkLst>
            <pc:docMk/>
            <pc:sldMk cId="3952982121" sldId="1448944292"/>
            <ac:spMk id="9" creationId="{39A0B415-21A3-40DD-B694-1E4EF260E3DD}"/>
          </ac:spMkLst>
        </pc:spChg>
      </pc:sldChg>
      <pc:sldChg chg="delSp modSp mod delAnim">
        <pc:chgData name="Gonzalez, Carlos (Mexico City)" userId="fc5ee541-74a6-4b73-a483-14adfc443019" providerId="ADAL" clId="{01A2F541-232C-48A0-8707-27D3F09EC4C1}" dt="2024-10-18T17:36:52.380" v="599" actId="478"/>
        <pc:sldMkLst>
          <pc:docMk/>
          <pc:sldMk cId="3555585533" sldId="1448944294"/>
        </pc:sldMkLst>
        <pc:spChg chg="mod">
          <ac:chgData name="Gonzalez, Carlos (Mexico City)" userId="fc5ee541-74a6-4b73-a483-14adfc443019" providerId="ADAL" clId="{01A2F541-232C-48A0-8707-27D3F09EC4C1}" dt="2024-10-18T17:26:22.750" v="197"/>
          <ac:spMkLst>
            <pc:docMk/>
            <pc:sldMk cId="3555585533" sldId="1448944294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6:42.165" v="597" actId="20577"/>
          <ac:spMkLst>
            <pc:docMk/>
            <pc:sldMk cId="3555585533" sldId="1448944294"/>
            <ac:spMk id="182" creationId="{C97E564D-CE78-EC7A-10A1-57CED678F6E5}"/>
          </ac:spMkLst>
        </pc:spChg>
        <pc:spChg chg="mod">
          <ac:chgData name="Gonzalez, Carlos (Mexico City)" userId="fc5ee541-74a6-4b73-a483-14adfc443019" providerId="ADAL" clId="{01A2F541-232C-48A0-8707-27D3F09EC4C1}" dt="2024-10-18T17:36:38.485" v="595" actId="20577"/>
          <ac:spMkLst>
            <pc:docMk/>
            <pc:sldMk cId="3555585533" sldId="1448944294"/>
            <ac:spMk id="183" creationId="{400C4799-3AB6-6F91-3E9C-86798EA54793}"/>
          </ac:spMkLst>
        </pc:spChg>
        <pc:spChg chg="del">
          <ac:chgData name="Gonzalez, Carlos (Mexico City)" userId="fc5ee541-74a6-4b73-a483-14adfc443019" providerId="ADAL" clId="{01A2F541-232C-48A0-8707-27D3F09EC4C1}" dt="2024-10-18T17:36:49.638" v="598" actId="478"/>
          <ac:spMkLst>
            <pc:docMk/>
            <pc:sldMk cId="3555585533" sldId="1448944294"/>
            <ac:spMk id="301" creationId="{620278EB-56BC-0A45-6FDB-1C0184B873CC}"/>
          </ac:spMkLst>
        </pc:spChg>
        <pc:spChg chg="del">
          <ac:chgData name="Gonzalez, Carlos (Mexico City)" userId="fc5ee541-74a6-4b73-a483-14adfc443019" providerId="ADAL" clId="{01A2F541-232C-48A0-8707-27D3F09EC4C1}" dt="2024-10-18T17:36:52.380" v="599" actId="478"/>
          <ac:spMkLst>
            <pc:docMk/>
            <pc:sldMk cId="3555585533" sldId="1448944294"/>
            <ac:spMk id="302" creationId="{B0630DFA-AA02-E205-6382-0D4CCAA3095C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8:16.260" v="755" actId="14100"/>
        <pc:sldMkLst>
          <pc:docMk/>
          <pc:sldMk cId="1846194888" sldId="1448944295"/>
        </pc:sldMkLst>
        <pc:spChg chg="mod">
          <ac:chgData name="Gonzalez, Carlos (Mexico City)" userId="fc5ee541-74a6-4b73-a483-14adfc443019" providerId="ADAL" clId="{01A2F541-232C-48A0-8707-27D3F09EC4C1}" dt="2024-10-18T17:26:26.455" v="198"/>
          <ac:spMkLst>
            <pc:docMk/>
            <pc:sldMk cId="1846194888" sldId="1448944295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7:14.287" v="602" actId="20577"/>
          <ac:spMkLst>
            <pc:docMk/>
            <pc:sldMk cId="1846194888" sldId="1448944295"/>
            <ac:spMk id="182" creationId="{C97E564D-CE78-EC7A-10A1-57CED678F6E5}"/>
          </ac:spMkLst>
        </pc:spChg>
        <pc:spChg chg="mod">
          <ac:chgData name="Gonzalez, Carlos (Mexico City)" userId="fc5ee541-74a6-4b73-a483-14adfc443019" providerId="ADAL" clId="{01A2F541-232C-48A0-8707-27D3F09EC4C1}" dt="2024-10-18T17:37:06.730" v="600"/>
          <ac:spMkLst>
            <pc:docMk/>
            <pc:sldMk cId="1846194888" sldId="1448944295"/>
            <ac:spMk id="183" creationId="{400C4799-3AB6-6F91-3E9C-86798EA54793}"/>
          </ac:spMkLst>
        </pc:spChg>
        <pc:spChg chg="mod">
          <ac:chgData name="Gonzalez, Carlos (Mexico City)" userId="fc5ee541-74a6-4b73-a483-14adfc443019" providerId="ADAL" clId="{01A2F541-232C-48A0-8707-27D3F09EC4C1}" dt="2024-10-18T17:37:17.724" v="604" actId="20577"/>
          <ac:spMkLst>
            <pc:docMk/>
            <pc:sldMk cId="1846194888" sldId="1448944295"/>
            <ac:spMk id="301" creationId="{620278EB-56BC-0A45-6FDB-1C0184B873CC}"/>
          </ac:spMkLst>
        </pc:spChg>
        <pc:spChg chg="mod">
          <ac:chgData name="Gonzalez, Carlos (Mexico City)" userId="fc5ee541-74a6-4b73-a483-14adfc443019" providerId="ADAL" clId="{01A2F541-232C-48A0-8707-27D3F09EC4C1}" dt="2024-10-18T17:38:16.260" v="755" actId="14100"/>
          <ac:spMkLst>
            <pc:docMk/>
            <pc:sldMk cId="1846194888" sldId="1448944295"/>
            <ac:spMk id="302" creationId="{B0630DFA-AA02-E205-6382-0D4CCAA3095C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9:24.726" v="909" actId="20577"/>
        <pc:sldMkLst>
          <pc:docMk/>
          <pc:sldMk cId="2696509871" sldId="1448944296"/>
        </pc:sldMkLst>
        <pc:spChg chg="mod">
          <ac:chgData name="Gonzalez, Carlos (Mexico City)" userId="fc5ee541-74a6-4b73-a483-14adfc443019" providerId="ADAL" clId="{01A2F541-232C-48A0-8707-27D3F09EC4C1}" dt="2024-10-18T17:26:30.751" v="199"/>
          <ac:spMkLst>
            <pc:docMk/>
            <pc:sldMk cId="2696509871" sldId="1448944296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8:30.597" v="757" actId="20577"/>
          <ac:spMkLst>
            <pc:docMk/>
            <pc:sldMk cId="2696509871" sldId="1448944296"/>
            <ac:spMk id="182" creationId="{C97E564D-CE78-EC7A-10A1-57CED678F6E5}"/>
          </ac:spMkLst>
        </pc:spChg>
        <pc:spChg chg="mod">
          <ac:chgData name="Gonzalez, Carlos (Mexico City)" userId="fc5ee541-74a6-4b73-a483-14adfc443019" providerId="ADAL" clId="{01A2F541-232C-48A0-8707-27D3F09EC4C1}" dt="2024-10-18T17:38:38.739" v="763" actId="27636"/>
          <ac:spMkLst>
            <pc:docMk/>
            <pc:sldMk cId="2696509871" sldId="1448944296"/>
            <ac:spMk id="183" creationId="{400C4799-3AB6-6F91-3E9C-86798EA54793}"/>
          </ac:spMkLst>
        </pc:spChg>
        <pc:spChg chg="mod">
          <ac:chgData name="Gonzalez, Carlos (Mexico City)" userId="fc5ee541-74a6-4b73-a483-14adfc443019" providerId="ADAL" clId="{01A2F541-232C-48A0-8707-27D3F09EC4C1}" dt="2024-10-18T17:38:42.724" v="765" actId="20577"/>
          <ac:spMkLst>
            <pc:docMk/>
            <pc:sldMk cId="2696509871" sldId="1448944296"/>
            <ac:spMk id="301" creationId="{620278EB-56BC-0A45-6FDB-1C0184B873CC}"/>
          </ac:spMkLst>
        </pc:spChg>
        <pc:spChg chg="mod">
          <ac:chgData name="Gonzalez, Carlos (Mexico City)" userId="fc5ee541-74a6-4b73-a483-14adfc443019" providerId="ADAL" clId="{01A2F541-232C-48A0-8707-27D3F09EC4C1}" dt="2024-10-18T17:39:24.726" v="909" actId="20577"/>
          <ac:spMkLst>
            <pc:docMk/>
            <pc:sldMk cId="2696509871" sldId="1448944296"/>
            <ac:spMk id="302" creationId="{B0630DFA-AA02-E205-6382-0D4CCAA3095C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39:46.179" v="915" actId="20577"/>
        <pc:sldMkLst>
          <pc:docMk/>
          <pc:sldMk cId="528927201" sldId="1448944297"/>
        </pc:sldMkLst>
        <pc:spChg chg="mod">
          <ac:chgData name="Gonzalez, Carlos (Mexico City)" userId="fc5ee541-74a6-4b73-a483-14adfc443019" providerId="ADAL" clId="{01A2F541-232C-48A0-8707-27D3F09EC4C1}" dt="2024-10-18T17:26:35.741" v="200"/>
          <ac:spMkLst>
            <pc:docMk/>
            <pc:sldMk cId="528927201" sldId="1448944297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39:46.179" v="915" actId="20577"/>
          <ac:spMkLst>
            <pc:docMk/>
            <pc:sldMk cId="528927201" sldId="1448944297"/>
            <ac:spMk id="20" creationId="{620278EB-56BC-0A45-6FDB-1C0184B873CC}"/>
          </ac:spMkLst>
        </pc:spChg>
        <pc:spChg chg="mod">
          <ac:chgData name="Gonzalez, Carlos (Mexico City)" userId="fc5ee541-74a6-4b73-a483-14adfc443019" providerId="ADAL" clId="{01A2F541-232C-48A0-8707-27D3F09EC4C1}" dt="2024-10-18T17:39:43.562" v="913" actId="27636"/>
          <ac:spMkLst>
            <pc:docMk/>
            <pc:sldMk cId="528927201" sldId="1448944297"/>
            <ac:spMk id="21" creationId="{B0630DFA-AA02-E205-6382-0D4CCAA3095C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40:18.622" v="924" actId="20577"/>
        <pc:sldMkLst>
          <pc:docMk/>
          <pc:sldMk cId="1032717290" sldId="1448944298"/>
        </pc:sldMkLst>
        <pc:spChg chg="mod">
          <ac:chgData name="Gonzalez, Carlos (Mexico City)" userId="fc5ee541-74a6-4b73-a483-14adfc443019" providerId="ADAL" clId="{01A2F541-232C-48A0-8707-27D3F09EC4C1}" dt="2024-10-18T17:26:58.703" v="222" actId="20577"/>
          <ac:spMkLst>
            <pc:docMk/>
            <pc:sldMk cId="1032717290" sldId="1448944298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40:10.981" v="922" actId="20577"/>
          <ac:spMkLst>
            <pc:docMk/>
            <pc:sldMk cId="1032717290" sldId="1448944298"/>
            <ac:spMk id="20" creationId="{620278EB-56BC-0A45-6FDB-1C0184B873CC}"/>
          </ac:spMkLst>
        </pc:spChg>
        <pc:spChg chg="mod">
          <ac:chgData name="Gonzalez, Carlos (Mexico City)" userId="fc5ee541-74a6-4b73-a483-14adfc443019" providerId="ADAL" clId="{01A2F541-232C-48A0-8707-27D3F09EC4C1}" dt="2024-10-18T17:40:04.972" v="920" actId="27636"/>
          <ac:spMkLst>
            <pc:docMk/>
            <pc:sldMk cId="1032717290" sldId="1448944298"/>
            <ac:spMk id="21" creationId="{B0630DFA-AA02-E205-6382-0D4CCAA3095C}"/>
          </ac:spMkLst>
        </pc:spChg>
        <pc:spChg chg="mod">
          <ac:chgData name="Gonzalez, Carlos (Mexico City)" userId="fc5ee541-74a6-4b73-a483-14adfc443019" providerId="ADAL" clId="{01A2F541-232C-48A0-8707-27D3F09EC4C1}" dt="2024-10-18T17:40:18.622" v="924" actId="20577"/>
          <ac:spMkLst>
            <pc:docMk/>
            <pc:sldMk cId="1032717290" sldId="1448944298"/>
            <ac:spMk id="22" creationId="{55C63D5C-E8F3-1A6F-D9EF-2E09BE2361DF}"/>
          </ac:spMkLst>
        </pc:spChg>
        <pc:spChg chg="mod">
          <ac:chgData name="Gonzalez, Carlos (Mexico City)" userId="fc5ee541-74a6-4b73-a483-14adfc443019" providerId="ADAL" clId="{01A2F541-232C-48A0-8707-27D3F09EC4C1}" dt="2024-10-18T17:28:11.833" v="285" actId="14100"/>
          <ac:spMkLst>
            <pc:docMk/>
            <pc:sldMk cId="1032717290" sldId="1448944298"/>
            <ac:spMk id="23" creationId="{62F1A929-5EFD-8D89-1D4D-5A937BAB3F97}"/>
          </ac:spMkLst>
        </pc:spChg>
        <pc:graphicFrameChg chg="modGraphic">
          <ac:chgData name="Gonzalez, Carlos (Mexico City)" userId="fc5ee541-74a6-4b73-a483-14adfc443019" providerId="ADAL" clId="{01A2F541-232C-48A0-8707-27D3F09EC4C1}" dt="2024-10-18T17:28:08.516" v="284" actId="14734"/>
          <ac:graphicFrameMkLst>
            <pc:docMk/>
            <pc:sldMk cId="1032717290" sldId="1448944298"/>
            <ac:graphicFrameMk id="4" creationId="{B7ADF93C-FA80-9335-08C2-8CB7AC6D4E62}"/>
          </ac:graphicFrameMkLst>
        </pc:graphicFrameChg>
      </pc:sldChg>
      <pc:sldChg chg="addSp delSp modSp mod">
        <pc:chgData name="Gonzalez, Carlos (Mexico City)" userId="fc5ee541-74a6-4b73-a483-14adfc443019" providerId="ADAL" clId="{01A2F541-232C-48A0-8707-27D3F09EC4C1}" dt="2024-10-18T18:42:24.697" v="1048" actId="478"/>
        <pc:sldMkLst>
          <pc:docMk/>
          <pc:sldMk cId="2777638552" sldId="1448944299"/>
        </pc:sldMkLst>
        <pc:spChg chg="mod">
          <ac:chgData name="Gonzalez, Carlos (Mexico City)" userId="fc5ee541-74a6-4b73-a483-14adfc443019" providerId="ADAL" clId="{01A2F541-232C-48A0-8707-27D3F09EC4C1}" dt="2024-10-18T17:27:05.421" v="223"/>
          <ac:spMkLst>
            <pc:docMk/>
            <pc:sldMk cId="2777638552" sldId="1448944299"/>
            <ac:spMk id="9" creationId="{39A0B415-21A3-40DD-B694-1E4EF260E3DD}"/>
          </ac:spMkLst>
        </pc:spChg>
        <pc:spChg chg="add mod">
          <ac:chgData name="Gonzalez, Carlos (Mexico City)" userId="fc5ee541-74a6-4b73-a483-14adfc443019" providerId="ADAL" clId="{01A2F541-232C-48A0-8707-27D3F09EC4C1}" dt="2024-10-18T17:41:19.918" v="937"/>
          <ac:spMkLst>
            <pc:docMk/>
            <pc:sldMk cId="2777638552" sldId="1448944299"/>
            <ac:spMk id="15" creationId="{99EC55F0-CB4A-2989-E6EB-EEB2151C3336}"/>
          </ac:spMkLst>
        </pc:spChg>
        <pc:spChg chg="mod">
          <ac:chgData name="Gonzalez, Carlos (Mexico City)" userId="fc5ee541-74a6-4b73-a483-14adfc443019" providerId="ADAL" clId="{01A2F541-232C-48A0-8707-27D3F09EC4C1}" dt="2024-10-18T17:40:42.229" v="930" actId="20577"/>
          <ac:spMkLst>
            <pc:docMk/>
            <pc:sldMk cId="2777638552" sldId="1448944299"/>
            <ac:spMk id="20" creationId="{620278EB-56BC-0A45-6FDB-1C0184B873CC}"/>
          </ac:spMkLst>
        </pc:spChg>
        <pc:spChg chg="mod">
          <ac:chgData name="Gonzalez, Carlos (Mexico City)" userId="fc5ee541-74a6-4b73-a483-14adfc443019" providerId="ADAL" clId="{01A2F541-232C-48A0-8707-27D3F09EC4C1}" dt="2024-10-18T17:40:38.951" v="928" actId="27636"/>
          <ac:spMkLst>
            <pc:docMk/>
            <pc:sldMk cId="2777638552" sldId="1448944299"/>
            <ac:spMk id="21" creationId="{B0630DFA-AA02-E205-6382-0D4CCAA3095C}"/>
          </ac:spMkLst>
        </pc:spChg>
        <pc:spChg chg="mod">
          <ac:chgData name="Gonzalez, Carlos (Mexico City)" userId="fc5ee541-74a6-4b73-a483-14adfc443019" providerId="ADAL" clId="{01A2F541-232C-48A0-8707-27D3F09EC4C1}" dt="2024-10-18T17:40:46.038" v="932" actId="20577"/>
          <ac:spMkLst>
            <pc:docMk/>
            <pc:sldMk cId="2777638552" sldId="1448944299"/>
            <ac:spMk id="22" creationId="{55C63D5C-E8F3-1A6F-D9EF-2E09BE2361DF}"/>
          </ac:spMkLst>
        </pc:spChg>
        <pc:spChg chg="mod">
          <ac:chgData name="Gonzalez, Carlos (Mexico City)" userId="fc5ee541-74a6-4b73-a483-14adfc443019" providerId="ADAL" clId="{01A2F541-232C-48A0-8707-27D3F09EC4C1}" dt="2024-10-18T17:41:50.133" v="971" actId="14100"/>
          <ac:spMkLst>
            <pc:docMk/>
            <pc:sldMk cId="2777638552" sldId="1448944299"/>
            <ac:spMk id="23" creationId="{62F1A929-5EFD-8D89-1D4D-5A937BAB3F97}"/>
          </ac:spMkLst>
        </pc:spChg>
        <pc:spChg chg="mod topLvl">
          <ac:chgData name="Gonzalez, Carlos (Mexico City)" userId="fc5ee541-74a6-4b73-a483-14adfc443019" providerId="ADAL" clId="{01A2F541-232C-48A0-8707-27D3F09EC4C1}" dt="2024-10-18T18:42:24.697" v="1048" actId="478"/>
          <ac:spMkLst>
            <pc:docMk/>
            <pc:sldMk cId="2777638552" sldId="1448944299"/>
            <ac:spMk id="60" creationId="{1496157E-FEDD-CC09-159A-0D338A0B266D}"/>
          </ac:spMkLst>
        </pc:spChg>
        <pc:grpChg chg="add del">
          <ac:chgData name="Gonzalez, Carlos (Mexico City)" userId="fc5ee541-74a6-4b73-a483-14adfc443019" providerId="ADAL" clId="{01A2F541-232C-48A0-8707-27D3F09EC4C1}" dt="2024-10-18T18:42:24.697" v="1048" actId="478"/>
          <ac:grpSpMkLst>
            <pc:docMk/>
            <pc:sldMk cId="2777638552" sldId="1448944299"/>
            <ac:grpSpMk id="59" creationId="{F3C708F0-A200-218D-8BD3-662F7520A759}"/>
          </ac:grpSpMkLst>
        </pc:grpChg>
        <pc:picChg chg="add del mod topLvl">
          <ac:chgData name="Gonzalez, Carlos (Mexico City)" userId="fc5ee541-74a6-4b73-a483-14adfc443019" providerId="ADAL" clId="{01A2F541-232C-48A0-8707-27D3F09EC4C1}" dt="2024-10-18T18:42:24.697" v="1048" actId="478"/>
          <ac:picMkLst>
            <pc:docMk/>
            <pc:sldMk cId="2777638552" sldId="1448944299"/>
            <ac:picMk id="61" creationId="{8E703BBB-CA50-94BB-C4FA-E988EF1171E5}"/>
          </ac:picMkLst>
        </pc:picChg>
      </pc:sldChg>
      <pc:sldChg chg="modSp del mod">
        <pc:chgData name="Gonzalez, Carlos (Mexico City)" userId="fc5ee541-74a6-4b73-a483-14adfc443019" providerId="ADAL" clId="{01A2F541-232C-48A0-8707-27D3F09EC4C1}" dt="2024-10-18T17:41:34.450" v="938" actId="47"/>
        <pc:sldMkLst>
          <pc:docMk/>
          <pc:sldMk cId="3226723484" sldId="1448944300"/>
        </pc:sldMkLst>
        <pc:spChg chg="mod">
          <ac:chgData name="Gonzalez, Carlos (Mexico City)" userId="fc5ee541-74a6-4b73-a483-14adfc443019" providerId="ADAL" clId="{01A2F541-232C-48A0-8707-27D3F09EC4C1}" dt="2024-10-18T17:27:09.254" v="224"/>
          <ac:spMkLst>
            <pc:docMk/>
            <pc:sldMk cId="3226723484" sldId="1448944300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40:56.938" v="934" actId="20577"/>
          <ac:spMkLst>
            <pc:docMk/>
            <pc:sldMk cId="3226723484" sldId="1448944300"/>
            <ac:spMk id="20" creationId="{620278EB-56BC-0A45-6FDB-1C0184B873CC}"/>
          </ac:spMkLst>
        </pc:spChg>
        <pc:spChg chg="mod">
          <ac:chgData name="Gonzalez, Carlos (Mexico City)" userId="fc5ee541-74a6-4b73-a483-14adfc443019" providerId="ADAL" clId="{01A2F541-232C-48A0-8707-27D3F09EC4C1}" dt="2024-10-18T17:41:00.301" v="936" actId="20577"/>
          <ac:spMkLst>
            <pc:docMk/>
            <pc:sldMk cId="3226723484" sldId="1448944300"/>
            <ac:spMk id="22" creationId="{55C63D5C-E8F3-1A6F-D9EF-2E09BE2361DF}"/>
          </ac:spMkLst>
        </pc:spChg>
        <pc:spChg chg="mod">
          <ac:chgData name="Gonzalez, Carlos (Mexico City)" userId="fc5ee541-74a6-4b73-a483-14adfc443019" providerId="ADAL" clId="{01A2F541-232C-48A0-8707-27D3F09EC4C1}" dt="2024-10-18T17:27:54.627" v="280" actId="14100"/>
          <ac:spMkLst>
            <pc:docMk/>
            <pc:sldMk cId="3226723484" sldId="1448944300"/>
            <ac:spMk id="23" creationId="{62F1A929-5EFD-8D89-1D4D-5A937BAB3F97}"/>
          </ac:spMkLst>
        </pc:spChg>
      </pc:sldChg>
      <pc:sldChg chg="modSp mod">
        <pc:chgData name="Gonzalez, Carlos (Mexico City)" userId="fc5ee541-74a6-4b73-a483-14adfc443019" providerId="ADAL" clId="{01A2F541-232C-48A0-8707-27D3F09EC4C1}" dt="2024-10-18T17:42:27.854" v="995" actId="20577"/>
        <pc:sldMkLst>
          <pc:docMk/>
          <pc:sldMk cId="250818735" sldId="1448944301"/>
        </pc:sldMkLst>
        <pc:spChg chg="mod">
          <ac:chgData name="Gonzalez, Carlos (Mexico City)" userId="fc5ee541-74a6-4b73-a483-14adfc443019" providerId="ADAL" clId="{01A2F541-232C-48A0-8707-27D3F09EC4C1}" dt="2024-10-18T17:27:13.261" v="225"/>
          <ac:spMkLst>
            <pc:docMk/>
            <pc:sldMk cId="250818735" sldId="1448944301"/>
            <ac:spMk id="9" creationId="{39A0B415-21A3-40DD-B694-1E4EF260E3DD}"/>
          </ac:spMkLst>
        </pc:spChg>
        <pc:spChg chg="mod">
          <ac:chgData name="Gonzalez, Carlos (Mexico City)" userId="fc5ee541-74a6-4b73-a483-14adfc443019" providerId="ADAL" clId="{01A2F541-232C-48A0-8707-27D3F09EC4C1}" dt="2024-10-18T17:42:07.262" v="977" actId="20577"/>
          <ac:spMkLst>
            <pc:docMk/>
            <pc:sldMk cId="250818735" sldId="1448944301"/>
            <ac:spMk id="20" creationId="{620278EB-56BC-0A45-6FDB-1C0184B873CC}"/>
          </ac:spMkLst>
        </pc:spChg>
        <pc:spChg chg="mod">
          <ac:chgData name="Gonzalez, Carlos (Mexico City)" userId="fc5ee541-74a6-4b73-a483-14adfc443019" providerId="ADAL" clId="{01A2F541-232C-48A0-8707-27D3F09EC4C1}" dt="2024-10-18T17:42:04.611" v="975" actId="27636"/>
          <ac:spMkLst>
            <pc:docMk/>
            <pc:sldMk cId="250818735" sldId="1448944301"/>
            <ac:spMk id="21" creationId="{B0630DFA-AA02-E205-6382-0D4CCAA3095C}"/>
          </ac:spMkLst>
        </pc:spChg>
        <pc:spChg chg="mod">
          <ac:chgData name="Gonzalez, Carlos (Mexico City)" userId="fc5ee541-74a6-4b73-a483-14adfc443019" providerId="ADAL" clId="{01A2F541-232C-48A0-8707-27D3F09EC4C1}" dt="2024-10-18T17:42:09.982" v="979" actId="20577"/>
          <ac:spMkLst>
            <pc:docMk/>
            <pc:sldMk cId="250818735" sldId="1448944301"/>
            <ac:spMk id="22" creationId="{55C63D5C-E8F3-1A6F-D9EF-2E09BE2361DF}"/>
          </ac:spMkLst>
        </pc:spChg>
        <pc:spChg chg="mod">
          <ac:chgData name="Gonzalez, Carlos (Mexico City)" userId="fc5ee541-74a6-4b73-a483-14adfc443019" providerId="ADAL" clId="{01A2F541-232C-48A0-8707-27D3F09EC4C1}" dt="2024-10-18T17:42:27.854" v="995" actId="20577"/>
          <ac:spMkLst>
            <pc:docMk/>
            <pc:sldMk cId="250818735" sldId="1448944301"/>
            <ac:spMk id="23" creationId="{62F1A929-5EFD-8D89-1D4D-5A937BAB3F97}"/>
          </ac:spMkLst>
        </pc:spChg>
      </pc:sldChg>
    </pc:docChg>
  </pc:docChgLst>
  <pc:docChgLst>
    <pc:chgData name="Abraham, Marcela (Mexico City)" userId="7e141b75-a65a-4039-afc1-fcbff596f6d9" providerId="ADAL" clId="{68E84670-9F94-4AF3-B2CA-4C35E2CEE379}"/>
    <pc:docChg chg="modSld">
      <pc:chgData name="Abraham, Marcela (Mexico City)" userId="7e141b75-a65a-4039-afc1-fcbff596f6d9" providerId="ADAL" clId="{68E84670-9F94-4AF3-B2CA-4C35E2CEE379}" dt="2024-10-09T12:40:27.412" v="90" actId="120"/>
      <pc:docMkLst>
        <pc:docMk/>
      </pc:docMkLst>
      <pc:sldChg chg="modSp mod">
        <pc:chgData name="Abraham, Marcela (Mexico City)" userId="7e141b75-a65a-4039-afc1-fcbff596f6d9" providerId="ADAL" clId="{68E84670-9F94-4AF3-B2CA-4C35E2CEE379}" dt="2024-10-09T12:40:27.412" v="90" actId="120"/>
        <pc:sldMkLst>
          <pc:docMk/>
          <pc:sldMk cId="1351871514" sldId="1448944188"/>
        </pc:sldMkLst>
        <pc:spChg chg="mod">
          <ac:chgData name="Abraham, Marcela (Mexico City)" userId="7e141b75-a65a-4039-afc1-fcbff596f6d9" providerId="ADAL" clId="{68E84670-9F94-4AF3-B2CA-4C35E2CEE379}" dt="2024-10-09T12:39:51.657" v="26" actId="20577"/>
          <ac:spMkLst>
            <pc:docMk/>
            <pc:sldMk cId="1351871514" sldId="1448944188"/>
            <ac:spMk id="3" creationId="{F45EBB96-D015-40AD-AF6C-CC4EC64C2C52}"/>
          </ac:spMkLst>
        </pc:spChg>
        <pc:spChg chg="mod">
          <ac:chgData name="Abraham, Marcela (Mexico City)" userId="7e141b75-a65a-4039-afc1-fcbff596f6d9" providerId="ADAL" clId="{68E84670-9F94-4AF3-B2CA-4C35E2CEE379}" dt="2024-10-09T12:40:27.412" v="90" actId="120"/>
          <ac:spMkLst>
            <pc:docMk/>
            <pc:sldMk cId="1351871514" sldId="1448944188"/>
            <ac:spMk id="4" creationId="{71ED76CC-101C-4CC7-A8BD-05CFB256DB2C}"/>
          </ac:spMkLst>
        </pc:spChg>
        <pc:spChg chg="mod">
          <ac:chgData name="Abraham, Marcela (Mexico City)" userId="7e141b75-a65a-4039-afc1-fcbff596f6d9" providerId="ADAL" clId="{68E84670-9F94-4AF3-B2CA-4C35E2CEE379}" dt="2024-10-09T12:40:09.100" v="70" actId="6549"/>
          <ac:spMkLst>
            <pc:docMk/>
            <pc:sldMk cId="1351871514" sldId="1448944188"/>
            <ac:spMk id="5" creationId="{2C1E83AC-4E92-40F8-9759-69974EAA1F4D}"/>
          </ac:spMkLst>
        </pc:spChg>
      </pc:sldChg>
    </pc:docChg>
  </pc:docChgLst>
  <pc:docChgLst>
    <pc:chgData name="Gonzalez, Carlos (Mexico City)" userId="fc5ee541-74a6-4b73-a483-14adfc443019" providerId="ADAL" clId="{5D00938C-2B60-4462-A982-6F30251378A5}"/>
    <pc:docChg chg="modSld">
      <pc:chgData name="Gonzalez, Carlos (Mexico City)" userId="fc5ee541-74a6-4b73-a483-14adfc443019" providerId="ADAL" clId="{5D00938C-2B60-4462-A982-6F30251378A5}" dt="2024-11-11T16:39:20.828" v="54" actId="20577"/>
      <pc:docMkLst>
        <pc:docMk/>
      </pc:docMkLst>
      <pc:sldChg chg="modSp mod modCm">
        <pc:chgData name="Gonzalez, Carlos (Mexico City)" userId="fc5ee541-74a6-4b73-a483-14adfc443019" providerId="ADAL" clId="{5D00938C-2B60-4462-A982-6F30251378A5}" dt="2024-11-11T16:32:41.436" v="50" actId="20577"/>
        <pc:sldMkLst>
          <pc:docMk/>
          <pc:sldMk cId="1499313260" sldId="352"/>
        </pc:sldMkLst>
        <pc:graphicFrameChg chg="modGraphic">
          <ac:chgData name="Gonzalez, Carlos (Mexico City)" userId="fc5ee541-74a6-4b73-a483-14adfc443019" providerId="ADAL" clId="{5D00938C-2B60-4462-A982-6F30251378A5}" dt="2024-11-11T16:32:41.436" v="50" actId="20577"/>
          <ac:graphicFrameMkLst>
            <pc:docMk/>
            <pc:sldMk cId="1499313260" sldId="352"/>
            <ac:graphicFrameMk id="3" creationId="{201D8DF3-0742-AE3E-8F94-2D6C6FBDE5B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onzalez, Carlos (Mexico City)" userId="fc5ee541-74a6-4b73-a483-14adfc443019" providerId="ADAL" clId="{5D00938C-2B60-4462-A982-6F30251378A5}" dt="2024-11-11T16:32:41.436" v="50" actId="20577"/>
              <pc2:cmMkLst xmlns:pc2="http://schemas.microsoft.com/office/powerpoint/2019/9/main/command">
                <pc:docMk/>
                <pc:sldMk cId="1499313260" sldId="352"/>
                <pc2:cmMk id="{B03A4889-686B-4B4E-A6A5-46891C93A0A3}"/>
              </pc2:cmMkLst>
            </pc226:cmChg>
          </p:ext>
        </pc:extLst>
      </pc:sldChg>
      <pc:sldChg chg="modSp mod modCm">
        <pc:chgData name="Gonzalez, Carlos (Mexico City)" userId="fc5ee541-74a6-4b73-a483-14adfc443019" providerId="ADAL" clId="{5D00938C-2B60-4462-A982-6F30251378A5}" dt="2024-11-04T17:37:12.566" v="32" actId="6549"/>
        <pc:sldMkLst>
          <pc:docMk/>
          <pc:sldMk cId="1899029383" sldId="1448944189"/>
        </pc:sldMkLst>
        <pc:graphicFrameChg chg="mod modGraphic">
          <ac:chgData name="Gonzalez, Carlos (Mexico City)" userId="fc5ee541-74a6-4b73-a483-14adfc443019" providerId="ADAL" clId="{5D00938C-2B60-4462-A982-6F30251378A5}" dt="2024-11-04T17:37:12.566" v="32" actId="6549"/>
          <ac:graphicFrameMkLst>
            <pc:docMk/>
            <pc:sldMk cId="1899029383" sldId="1448944189"/>
            <ac:graphicFrameMk id="8" creationId="{F125429E-99C9-4D5E-8DC1-9F3E58C0199B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onzalez, Carlos (Mexico City)" userId="fc5ee541-74a6-4b73-a483-14adfc443019" providerId="ADAL" clId="{5D00938C-2B60-4462-A982-6F30251378A5}" dt="2024-11-04T17:37:12.566" v="32" actId="6549"/>
              <pc2:cmMkLst xmlns:pc2="http://schemas.microsoft.com/office/powerpoint/2019/9/main/command">
                <pc:docMk/>
                <pc:sldMk cId="1899029383" sldId="1448944189"/>
                <pc2:cmMk id="{CC488EF4-EABB-46A1-9C93-63597B62E08D}"/>
              </pc2:cmMkLst>
            </pc226:cmChg>
          </p:ext>
        </pc:extLst>
      </pc:sldChg>
      <pc:sldChg chg="modSp mod modCm">
        <pc:chgData name="Gonzalez, Carlos (Mexico City)" userId="fc5ee541-74a6-4b73-a483-14adfc443019" providerId="ADAL" clId="{5D00938C-2B60-4462-A982-6F30251378A5}" dt="2024-11-04T17:40:48.732" v="39" actId="20577"/>
        <pc:sldMkLst>
          <pc:docMk/>
          <pc:sldMk cId="1132976825" sldId="1448944194"/>
        </pc:sldMkLst>
        <pc:spChg chg="mod">
          <ac:chgData name="Gonzalez, Carlos (Mexico City)" userId="fc5ee541-74a6-4b73-a483-14adfc443019" providerId="ADAL" clId="{5D00938C-2B60-4462-A982-6F30251378A5}" dt="2024-11-04T17:40:48.732" v="39" actId="20577"/>
          <ac:spMkLst>
            <pc:docMk/>
            <pc:sldMk cId="1132976825" sldId="1448944194"/>
            <ac:spMk id="7" creationId="{4699E876-669E-4518-8E87-58F428B0E0E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onzalez, Carlos (Mexico City)" userId="fc5ee541-74a6-4b73-a483-14adfc443019" providerId="ADAL" clId="{5D00938C-2B60-4462-A982-6F30251378A5}" dt="2024-11-04T17:40:48.732" v="39" actId="20577"/>
              <pc2:cmMkLst xmlns:pc2="http://schemas.microsoft.com/office/powerpoint/2019/9/main/command">
                <pc:docMk/>
                <pc:sldMk cId="1132976825" sldId="1448944194"/>
                <pc2:cmMk id="{03460708-0B07-4BDD-A8B9-48324F6D124B}"/>
              </pc2:cmMkLst>
            </pc226:cmChg>
          </p:ext>
        </pc:extLst>
      </pc:sldChg>
      <pc:sldChg chg="modSp">
        <pc:chgData name="Gonzalez, Carlos (Mexico City)" userId="fc5ee541-74a6-4b73-a483-14adfc443019" providerId="ADAL" clId="{5D00938C-2B60-4462-A982-6F30251378A5}" dt="2024-11-11T16:39:20.828" v="54" actId="20577"/>
        <pc:sldMkLst>
          <pc:docMk/>
          <pc:sldMk cId="2174531823" sldId="1448944281"/>
        </pc:sldMkLst>
        <pc:spChg chg="mod">
          <ac:chgData name="Gonzalez, Carlos (Mexico City)" userId="fc5ee541-74a6-4b73-a483-14adfc443019" providerId="ADAL" clId="{5D00938C-2B60-4462-A982-6F30251378A5}" dt="2024-11-11T16:39:20.828" v="54" actId="20577"/>
          <ac:spMkLst>
            <pc:docMk/>
            <pc:sldMk cId="2174531823" sldId="1448944281"/>
            <ac:spMk id="223" creationId="{933660B8-3651-F1D2-7F0D-A28EEAF4FE68}"/>
          </ac:spMkLst>
        </pc:spChg>
      </pc:sldChg>
      <pc:sldChg chg="modSp mod">
        <pc:chgData name="Gonzalez, Carlos (Mexico City)" userId="fc5ee541-74a6-4b73-a483-14adfc443019" providerId="ADAL" clId="{5D00938C-2B60-4462-A982-6F30251378A5}" dt="2024-11-11T16:39:09.945" v="53" actId="20577"/>
        <pc:sldMkLst>
          <pc:docMk/>
          <pc:sldMk cId="1103528257" sldId="1448944284"/>
        </pc:sldMkLst>
        <pc:spChg chg="mod">
          <ac:chgData name="Gonzalez, Carlos (Mexico City)" userId="fc5ee541-74a6-4b73-a483-14adfc443019" providerId="ADAL" clId="{5D00938C-2B60-4462-A982-6F30251378A5}" dt="2024-11-11T16:39:07.144" v="52" actId="20577"/>
          <ac:spMkLst>
            <pc:docMk/>
            <pc:sldMk cId="1103528257" sldId="1448944284"/>
            <ac:spMk id="253" creationId="{933660B8-3651-F1D2-7F0D-A28EEAF4FE68}"/>
          </ac:spMkLst>
        </pc:spChg>
        <pc:spChg chg="mod">
          <ac:chgData name="Gonzalez, Carlos (Mexico City)" userId="fc5ee541-74a6-4b73-a483-14adfc443019" providerId="ADAL" clId="{5D00938C-2B60-4462-A982-6F30251378A5}" dt="2024-11-11T16:39:09.945" v="53" actId="20577"/>
          <ac:spMkLst>
            <pc:docMk/>
            <pc:sldMk cId="1103528257" sldId="1448944284"/>
            <ac:spMk id="261" creationId="{C55F64D6-A949-1558-45BE-D6EABAB234E2}"/>
          </ac:spMkLst>
        </pc:spChg>
      </pc:sldChg>
      <pc:sldChg chg="modSp mod">
        <pc:chgData name="Gonzalez, Carlos (Mexico City)" userId="fc5ee541-74a6-4b73-a483-14adfc443019" providerId="ADAL" clId="{5D00938C-2B60-4462-A982-6F30251378A5}" dt="2024-11-11T16:38:58.920" v="51" actId="20577"/>
        <pc:sldMkLst>
          <pc:docMk/>
          <pc:sldMk cId="1291101668" sldId="1448944285"/>
        </pc:sldMkLst>
        <pc:spChg chg="mod">
          <ac:chgData name="Gonzalez, Carlos (Mexico City)" userId="fc5ee541-74a6-4b73-a483-14adfc443019" providerId="ADAL" clId="{5D00938C-2B60-4462-A982-6F30251378A5}" dt="2024-11-11T16:38:58.920" v="51" actId="20577"/>
          <ac:spMkLst>
            <pc:docMk/>
            <pc:sldMk cId="1291101668" sldId="1448944285"/>
            <ac:spMk id="253" creationId="{933660B8-3651-F1D2-7F0D-A28EEAF4FE6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MEX1-02\MEX01\CLIENT\Insignia%20Life%20S%20A%20de%20C%20V%20-%20695381\16\RCS\Taller%20EV\tablas%20ev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MEX1-02\MEX01\CLIENT\Insignia%20Life%20S%20A%20de%20C%20V%20-%20695381\16\RCS\Taller%20EV\tablas%20ev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MEX1-02\MEX01\CLIENT\Insignia%20Life%20S%20A%20de%20C%20V%20-%20695381\16\RCS\Taller%20EV\tablas%20ev%20(Recovered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'tabla14 (2)'!$D$4</c:f>
              <c:strCache>
                <c:ptCount val="1"/>
                <c:pt idx="0">
                  <c:v>1 a 5 años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bg1"/>
                        </a:solidFill>
                      </a:rPr>
                      <a:t>19%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088-4074-9BFE-C7510F9749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'tabla14 (2)'!$C$5:$C$8</c:f>
              <c:strCache>
                <c:ptCount val="4"/>
                <c:pt idx="1">
                  <c:v>Dotales 2-10</c:v>
                </c:pt>
                <c:pt idx="2">
                  <c:v>Vitalicios </c:v>
                </c:pt>
                <c:pt idx="3">
                  <c:v>Dotales 10+</c:v>
                </c:pt>
              </c:strCache>
            </c:strRef>
          </c:cat>
          <c:val>
            <c:numRef>
              <c:f>'tabla14 (2)'!$D$5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88-4074-9BFE-C7510F974969}"/>
            </c:ext>
          </c:extLst>
        </c:ser>
        <c:ser>
          <c:idx val="1"/>
          <c:order val="1"/>
          <c:tx>
            <c:strRef>
              <c:f>'tabla14 (2)'!$E$4</c:f>
              <c:strCache>
                <c:ptCount val="1"/>
                <c:pt idx="0">
                  <c:v>6 a 15 años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bg1"/>
                        </a:solidFill>
                      </a:rPr>
                      <a:t>35%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088-4074-9BFE-C7510F9749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'tabla14 (2)'!$C$5:$C$8</c:f>
              <c:strCache>
                <c:ptCount val="4"/>
                <c:pt idx="1">
                  <c:v>Dotales 2-10</c:v>
                </c:pt>
                <c:pt idx="2">
                  <c:v>Vitalicios </c:v>
                </c:pt>
                <c:pt idx="3">
                  <c:v>Dotales 10+</c:v>
                </c:pt>
              </c:strCache>
            </c:strRef>
          </c:cat>
          <c:val>
            <c:numRef>
              <c:f>'tabla14 (2)'!$E$5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88-4074-9BFE-C7510F974969}"/>
            </c:ext>
          </c:extLst>
        </c:ser>
        <c:ser>
          <c:idx val="2"/>
          <c:order val="2"/>
          <c:tx>
            <c:strRef>
              <c:f>'tabla14 (2)'!$F$4</c:f>
              <c:strCache>
                <c:ptCount val="1"/>
                <c:pt idx="0">
                  <c:v>16 años +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bg1"/>
                        </a:solidFill>
                      </a:rPr>
                      <a:t>46%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088-4074-9BFE-C7510F9749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'tabla14 (2)'!$C$5:$C$8</c:f>
              <c:strCache>
                <c:ptCount val="4"/>
                <c:pt idx="1">
                  <c:v>Dotales 2-10</c:v>
                </c:pt>
                <c:pt idx="2">
                  <c:v>Vitalicios </c:v>
                </c:pt>
                <c:pt idx="3">
                  <c:v>Dotales 10+</c:v>
                </c:pt>
              </c:strCache>
            </c:strRef>
          </c:cat>
          <c:val>
            <c:numRef>
              <c:f>'tabla14 (2)'!$F$5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088-4074-9BFE-C7510F974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overlap val="100"/>
        <c:axId val="135660824"/>
        <c:axId val="135661216"/>
      </c:barChart>
      <c:catAx>
        <c:axId val="13566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5661216"/>
        <c:crosses val="autoZero"/>
        <c:auto val="1"/>
        <c:lblAlgn val="ctr"/>
        <c:lblOffset val="100"/>
        <c:noMultiLvlLbl val="0"/>
      </c:catAx>
      <c:valAx>
        <c:axId val="135661216"/>
        <c:scaling>
          <c:orientation val="minMax"/>
        </c:scaling>
        <c:delete val="0"/>
        <c:axPos val="l"/>
        <c:numFmt formatCode="0%" sourceLinked="1"/>
        <c:majorTickMark val="none"/>
        <c:minorTickMark val="in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566082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7600521005809164E-3"/>
          <c:y val="3.4151042396704023E-2"/>
          <c:w val="0.89999989640658618"/>
          <c:h val="7.75527820158459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'tabla14 (2)'!$C$16</c:f>
              <c:strCache>
                <c:ptCount val="1"/>
                <c:pt idx="0">
                  <c:v>Ganancias distribuibles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'tabla14 (2)'!$B$17:$B$30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10</c:v>
                </c:pt>
                <c:pt idx="7">
                  <c:v>20</c:v>
                </c:pt>
                <c:pt idx="8">
                  <c:v>30</c:v>
                </c:pt>
                <c:pt idx="9">
                  <c:v>40</c:v>
                </c:pt>
                <c:pt idx="10">
                  <c:v>50</c:v>
                </c:pt>
                <c:pt idx="11">
                  <c:v>60</c:v>
                </c:pt>
                <c:pt idx="12">
                  <c:v>70</c:v>
                </c:pt>
                <c:pt idx="13">
                  <c:v>80</c:v>
                </c:pt>
              </c:numCache>
            </c:numRef>
          </c:cat>
          <c:val>
            <c:numRef>
              <c:f>'tabla14 (2)'!$C$17:$C$30</c:f>
              <c:numCache>
                <c:formatCode>General</c:formatCode>
                <c:ptCount val="14"/>
                <c:pt idx="0">
                  <c:v>-10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9</c:v>
                </c:pt>
                <c:pt idx="7">
                  <c:v>8</c:v>
                </c:pt>
                <c:pt idx="8">
                  <c:v>5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77-4EC8-9031-DD6BF1784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662000"/>
        <c:axId val="135662392"/>
      </c:barChart>
      <c:lineChart>
        <c:grouping val="standard"/>
        <c:varyColors val="0"/>
        <c:ser>
          <c:idx val="0"/>
          <c:order val="1"/>
          <c:tx>
            <c:strRef>
              <c:f>'tabla14 (2)'!$D$16</c:f>
              <c:strCache>
                <c:ptCount val="1"/>
                <c:pt idx="0">
                  <c:v>Ganancias distrib acum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'tabla14 (2)'!$D$17:$D$30</c:f>
              <c:numCache>
                <c:formatCode>General</c:formatCode>
                <c:ptCount val="14"/>
                <c:pt idx="0">
                  <c:v>-10</c:v>
                </c:pt>
                <c:pt idx="1">
                  <c:v>-8</c:v>
                </c:pt>
                <c:pt idx="2">
                  <c:v>-4</c:v>
                </c:pt>
                <c:pt idx="3">
                  <c:v>0</c:v>
                </c:pt>
                <c:pt idx="4">
                  <c:v>4</c:v>
                </c:pt>
                <c:pt idx="5">
                  <c:v>9</c:v>
                </c:pt>
                <c:pt idx="6">
                  <c:v>18</c:v>
                </c:pt>
                <c:pt idx="7">
                  <c:v>26</c:v>
                </c:pt>
                <c:pt idx="8">
                  <c:v>31</c:v>
                </c:pt>
                <c:pt idx="9">
                  <c:v>35</c:v>
                </c:pt>
                <c:pt idx="10">
                  <c:v>37</c:v>
                </c:pt>
                <c:pt idx="11">
                  <c:v>39</c:v>
                </c:pt>
                <c:pt idx="12">
                  <c:v>40</c:v>
                </c:pt>
                <c:pt idx="13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77-4EC8-9031-DD6BF1784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63176"/>
        <c:axId val="135662784"/>
      </c:lineChart>
      <c:catAx>
        <c:axId val="13566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5662392"/>
        <c:crosses val="autoZero"/>
        <c:auto val="1"/>
        <c:lblAlgn val="ctr"/>
        <c:lblOffset val="100"/>
        <c:noMultiLvlLbl val="0"/>
      </c:catAx>
      <c:valAx>
        <c:axId val="135662392"/>
        <c:scaling>
          <c:orientation val="minMax"/>
          <c:max val="50"/>
          <c:min val="-1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5662000"/>
        <c:crosses val="autoZero"/>
        <c:crossBetween val="between"/>
      </c:valAx>
      <c:valAx>
        <c:axId val="135662784"/>
        <c:scaling>
          <c:orientation val="minMax"/>
          <c:max val="50"/>
          <c:min val="-10"/>
        </c:scaling>
        <c:delete val="1"/>
        <c:axPos val="r"/>
        <c:numFmt formatCode="General" sourceLinked="1"/>
        <c:majorTickMark val="out"/>
        <c:minorTickMark val="none"/>
        <c:tickLblPos val="nextTo"/>
        <c:crossAx val="135663176"/>
        <c:crosses val="max"/>
        <c:crossBetween val="between"/>
      </c:valAx>
      <c:catAx>
        <c:axId val="135663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6627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3.3850540114197587E-2"/>
          <c:w val="0.78611111111111109"/>
          <c:h val="8.41065179352580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376722436442583E-2"/>
          <c:y val="0.14020302942206031"/>
          <c:w val="0.92721570898630323"/>
          <c:h val="0.7540719531270712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'Sheet1 (2)'!$I$2</c:f>
              <c:strCache>
                <c:ptCount val="1"/>
                <c:pt idx="0">
                  <c:v>EV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4.4308213200659023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CA-410E-8548-88182EAD97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(2)'!$F$3:$F$6</c:f>
              <c:strCache>
                <c:ptCount val="4"/>
                <c:pt idx="0">
                  <c:v>Vitalicios </c:v>
                </c:pt>
                <c:pt idx="1">
                  <c:v>Dotal 10 años+</c:v>
                </c:pt>
                <c:pt idx="2">
                  <c:v>Dotal 2 a 10 años</c:v>
                </c:pt>
                <c:pt idx="3">
                  <c:v>Temporales</c:v>
                </c:pt>
              </c:strCache>
            </c:strRef>
          </c:cat>
          <c:val>
            <c:numRef>
              <c:f>'Sheet1 (2)'!$I$3:$I$6</c:f>
              <c:numCache>
                <c:formatCode>General</c:formatCode>
                <c:ptCount val="4"/>
                <c:pt idx="0">
                  <c:v>10000</c:v>
                </c:pt>
                <c:pt idx="1">
                  <c:v>3200</c:v>
                </c:pt>
                <c:pt idx="2">
                  <c:v>-1000</c:v>
                </c:pt>
                <c:pt idx="3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A-410E-8548-88182EAD97E3}"/>
            </c:ext>
          </c:extLst>
        </c:ser>
        <c:ser>
          <c:idx val="1"/>
          <c:order val="1"/>
          <c:tx>
            <c:strRef>
              <c:f>'Sheet1 (2)'!$H$2</c:f>
              <c:strCache>
                <c:ptCount val="1"/>
                <c:pt idx="0">
                  <c:v>Capital Ajustado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(2)'!$F$3:$F$6</c:f>
              <c:strCache>
                <c:ptCount val="4"/>
                <c:pt idx="0">
                  <c:v>Vitalicios </c:v>
                </c:pt>
                <c:pt idx="1">
                  <c:v>Dotal 10 años+</c:v>
                </c:pt>
                <c:pt idx="2">
                  <c:v>Dotal 2 a 10 años</c:v>
                </c:pt>
                <c:pt idx="3">
                  <c:v>Temporales</c:v>
                </c:pt>
              </c:strCache>
            </c:strRef>
          </c:cat>
          <c:val>
            <c:numRef>
              <c:f>'Sheet1 (2)'!$H$3:$H$6</c:f>
              <c:numCache>
                <c:formatCode>General</c:formatCode>
                <c:ptCount val="4"/>
                <c:pt idx="0">
                  <c:v>2000</c:v>
                </c:pt>
                <c:pt idx="1">
                  <c:v>3000</c:v>
                </c:pt>
                <c:pt idx="2">
                  <c:v>4000</c:v>
                </c:pt>
                <c:pt idx="3">
                  <c:v>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CA-410E-8548-88182EAD97E3}"/>
            </c:ext>
          </c:extLst>
        </c:ser>
        <c:ser>
          <c:idx val="0"/>
          <c:order val="2"/>
          <c:tx>
            <c:strRef>
              <c:f>'Sheet1 (2)'!$G$2</c:f>
              <c:strCache>
                <c:ptCount val="1"/>
                <c:pt idx="0">
                  <c:v>VP ganancias distribuibles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39DF6ED5-EE64-4365-A6C7-5333E232BBCA}" type="VALUE">
                      <a:rPr lang="en-US">
                        <a:solidFill>
                          <a:sysClr val="windowText" lastClr="000000"/>
                        </a:solidFill>
                      </a:rPr>
                      <a:pPr/>
                      <a:t>[VALUE]</a:t>
                    </a:fld>
                    <a:endParaRPr lang="es-ES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6CA-410E-8548-88182EAD97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(2)'!$F$3:$F$6</c:f>
              <c:strCache>
                <c:ptCount val="4"/>
                <c:pt idx="0">
                  <c:v>Vitalicios </c:v>
                </c:pt>
                <c:pt idx="1">
                  <c:v>Dotal 10 años+</c:v>
                </c:pt>
                <c:pt idx="2">
                  <c:v>Dotal 2 a 10 años</c:v>
                </c:pt>
                <c:pt idx="3">
                  <c:v>Temporales</c:v>
                </c:pt>
              </c:strCache>
            </c:strRef>
          </c:cat>
          <c:val>
            <c:numRef>
              <c:f>'Sheet1 (2)'!$G$3:$G$6</c:f>
              <c:numCache>
                <c:formatCode>General</c:formatCode>
                <c:ptCount val="4"/>
                <c:pt idx="0">
                  <c:v>8000</c:v>
                </c:pt>
                <c:pt idx="1">
                  <c:v>200</c:v>
                </c:pt>
                <c:pt idx="2">
                  <c:v>-5000</c:v>
                </c:pt>
                <c:pt idx="3">
                  <c:v>12000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CA-410E-8548-88182EAD9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"/>
        <c:axId val="164967672"/>
        <c:axId val="164969632"/>
      </c:barChart>
      <c:catAx>
        <c:axId val="164967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4969632"/>
        <c:crosses val="autoZero"/>
        <c:auto val="1"/>
        <c:lblAlgn val="ctr"/>
        <c:lblOffset val="100"/>
        <c:noMultiLvlLbl val="0"/>
      </c:catAx>
      <c:valAx>
        <c:axId val="164969632"/>
        <c:scaling>
          <c:orientation val="minMax"/>
          <c:max val="17000"/>
          <c:min val="-60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4967672"/>
        <c:crosses val="autoZero"/>
        <c:crossBetween val="between"/>
        <c:majorUnit val="3000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2.2535197897322407E-2"/>
          <c:w val="0.59103417482833387"/>
          <c:h val="7.23977243590407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8DD0-4D46-A833-0EA5EDEFBEE2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DD0-4D46-A833-0EA5EDEFBEE2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DD0-4D46-A833-0EA5EDEFBEE2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DD0-4D46-A833-0EA5EDEFBEE2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DD0-4D46-A833-0EA5EDEFBEE2}"/>
              </c:ext>
            </c:extLst>
          </c:dPt>
          <c:dPt>
            <c:idx val="5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DD0-4D46-A833-0EA5EDEFBEE2}"/>
              </c:ext>
            </c:extLst>
          </c:dPt>
          <c:dPt>
            <c:idx val="6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DD0-4D46-A833-0EA5EDEFBEE2}"/>
              </c:ext>
            </c:extLst>
          </c:dPt>
          <c:dPt>
            <c:idx val="7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DD0-4D46-A833-0EA5EDEFBEE2}"/>
              </c:ext>
            </c:extLst>
          </c:dPt>
          <c:dPt>
            <c:idx val="8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DD0-4D46-A833-0EA5EDEFBEE2}"/>
              </c:ext>
            </c:extLst>
          </c:dPt>
          <c:dPt>
            <c:idx val="9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DD0-4D46-A833-0EA5EDEFBEE2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8DD0-4D46-A833-0EA5EDEFBEE2}"/>
              </c:ext>
            </c:extLst>
          </c:dPt>
          <c:cat>
            <c:strRef>
              <c:f>'tabla12 (2)'!$I$3:$I$13</c:f>
              <c:strCache>
                <c:ptCount val="11"/>
                <c:pt idx="0">
                  <c:v>EV inicial</c:v>
                </c:pt>
                <c:pt idx="1">
                  <c:v>Valor nuevo negocio</c:v>
                </c:pt>
                <c:pt idx="2">
                  <c:v>Rendimiento esperado</c:v>
                </c:pt>
                <c:pt idx="3">
                  <c:v>Variación operativa</c:v>
                </c:pt>
                <c:pt idx="4">
                  <c:v>Mortalidad</c:v>
                </c:pt>
                <c:pt idx="5">
                  <c:v>Otros supuestos no económicos</c:v>
                </c:pt>
                <c:pt idx="6">
                  <c:v>Otras variaciones </c:v>
                </c:pt>
                <c:pt idx="7">
                  <c:v>Variaciones económicas</c:v>
                </c:pt>
                <c:pt idx="8">
                  <c:v>Supuestos económicos</c:v>
                </c:pt>
                <c:pt idx="9">
                  <c:v>Variaciones por impuestos</c:v>
                </c:pt>
                <c:pt idx="10">
                  <c:v>EV final</c:v>
                </c:pt>
              </c:strCache>
            </c:strRef>
          </c:cat>
          <c:val>
            <c:numRef>
              <c:f>'tabla12 (2)'!$J$3:$J$13</c:f>
              <c:numCache>
                <c:formatCode>#,##0</c:formatCode>
                <c:ptCount val="11"/>
                <c:pt idx="0">
                  <c:v>1900</c:v>
                </c:pt>
                <c:pt idx="1">
                  <c:v>1900</c:v>
                </c:pt>
                <c:pt idx="2">
                  <c:v>1921</c:v>
                </c:pt>
                <c:pt idx="3">
                  <c:v>1923</c:v>
                </c:pt>
                <c:pt idx="4">
                  <c:v>2037</c:v>
                </c:pt>
                <c:pt idx="5">
                  <c:v>2056</c:v>
                </c:pt>
                <c:pt idx="6">
                  <c:v>2115</c:v>
                </c:pt>
                <c:pt idx="7">
                  <c:v>2079</c:v>
                </c:pt>
                <c:pt idx="8">
                  <c:v>2079</c:v>
                </c:pt>
                <c:pt idx="9">
                  <c:v>2110</c:v>
                </c:pt>
                <c:pt idx="10">
                  <c:v>2110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DD0-4D46-A833-0EA5EDEFBEE2}"/>
            </c:ext>
          </c:extLst>
        </c:ser>
        <c:ser>
          <c:idx val="1"/>
          <c:order val="1"/>
          <c:spPr>
            <a:solidFill>
              <a:schemeClr val="accent5"/>
            </a:solidFill>
            <a:ln>
              <a:solidFill>
                <a:schemeClr val="accent5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8DD0-4D46-A833-0EA5EDEFBEE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8DD0-4D46-A833-0EA5EDEFBEE2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8DD0-4D46-A833-0EA5EDEFBEE2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8DD0-4D46-A833-0EA5EDEFBEE2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8DD0-4D46-A833-0EA5EDEFBEE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8DD0-4D46-A833-0EA5EDEFBEE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8DD0-4D46-A833-0EA5EDEFBEE2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8DD0-4D46-A833-0EA5EDEFBEE2}"/>
              </c:ext>
            </c:extLst>
          </c:dPt>
          <c:dPt>
            <c:idx val="9"/>
            <c:invertIfNegative val="0"/>
            <c:bubble3D val="0"/>
            <c:spPr>
              <a:noFill/>
              <a:ln>
                <a:solidFill>
                  <a:schemeClr val="bg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8DD0-4D46-A833-0EA5EDEFBEE2}"/>
              </c:ext>
            </c:extLst>
          </c:dPt>
          <c:cat>
            <c:strRef>
              <c:f>'tabla12 (2)'!$I$3:$I$13</c:f>
              <c:strCache>
                <c:ptCount val="11"/>
                <c:pt idx="0">
                  <c:v>EV inicial</c:v>
                </c:pt>
                <c:pt idx="1">
                  <c:v>Valor nuevo negocio</c:v>
                </c:pt>
                <c:pt idx="2">
                  <c:v>Rendimiento esperado</c:v>
                </c:pt>
                <c:pt idx="3">
                  <c:v>Variación operativa</c:v>
                </c:pt>
                <c:pt idx="4">
                  <c:v>Mortalidad</c:v>
                </c:pt>
                <c:pt idx="5">
                  <c:v>Otros supuestos no económicos</c:v>
                </c:pt>
                <c:pt idx="6">
                  <c:v>Otras variaciones </c:v>
                </c:pt>
                <c:pt idx="7">
                  <c:v>Variaciones económicas</c:v>
                </c:pt>
                <c:pt idx="8">
                  <c:v>Supuestos económicos</c:v>
                </c:pt>
                <c:pt idx="9">
                  <c:v>Variaciones por impuestos</c:v>
                </c:pt>
                <c:pt idx="10">
                  <c:v>EV final</c:v>
                </c:pt>
              </c:strCache>
            </c:strRef>
          </c:cat>
          <c:val>
            <c:numRef>
              <c:f>'tabla12 (2)'!$K$3:$K$13</c:f>
              <c:numCache>
                <c:formatCode>#,##0</c:formatCode>
                <c:ptCount val="11"/>
                <c:pt idx="0">
                  <c:v>0</c:v>
                </c:pt>
                <c:pt idx="1">
                  <c:v>21</c:v>
                </c:pt>
                <c:pt idx="2">
                  <c:v>2</c:v>
                </c:pt>
                <c:pt idx="3">
                  <c:v>114</c:v>
                </c:pt>
                <c:pt idx="4">
                  <c:v>19</c:v>
                </c:pt>
                <c:pt idx="5">
                  <c:v>59</c:v>
                </c:pt>
                <c:pt idx="6">
                  <c:v>17</c:v>
                </c:pt>
                <c:pt idx="7">
                  <c:v>53</c:v>
                </c:pt>
                <c:pt idx="8">
                  <c:v>63</c:v>
                </c:pt>
                <c:pt idx="9">
                  <c:v>32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8DD0-4D46-A833-0EA5EDEFB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"/>
        <c:overlap val="100"/>
        <c:axId val="212214000"/>
        <c:axId val="212212432"/>
      </c:barChart>
      <c:catAx>
        <c:axId val="21221400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212432"/>
        <c:crosses val="autoZero"/>
        <c:auto val="0"/>
        <c:lblAlgn val="ctr"/>
        <c:lblOffset val="100"/>
        <c:noMultiLvlLbl val="0"/>
      </c:catAx>
      <c:valAx>
        <c:axId val="212212432"/>
        <c:scaling>
          <c:orientation val="minMax"/>
          <c:max val="215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214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B2-45BC-9E32-64E75F516410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4B2-45BC-9E32-64E75F516410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4B2-45BC-9E32-64E75F516410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4B2-45BC-9E32-64E75F516410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4B2-45BC-9E32-64E75F516410}"/>
              </c:ext>
            </c:extLst>
          </c:dPt>
          <c:dPt>
            <c:idx val="5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4B2-45BC-9E32-64E75F516410}"/>
              </c:ext>
            </c:extLst>
          </c:dPt>
          <c:dPt>
            <c:idx val="6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4B2-45BC-9E32-64E75F516410}"/>
              </c:ext>
            </c:extLst>
          </c:dPt>
          <c:dPt>
            <c:idx val="7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4B2-45BC-9E32-64E75F516410}"/>
              </c:ext>
            </c:extLst>
          </c:dPt>
          <c:dPt>
            <c:idx val="8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4B2-45BC-9E32-64E75F516410}"/>
              </c:ext>
            </c:extLst>
          </c:dPt>
          <c:dPt>
            <c:idx val="9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4B2-45BC-9E32-64E75F516410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64B2-45BC-9E32-64E75F516410}"/>
              </c:ext>
            </c:extLst>
          </c:dPt>
          <c:cat>
            <c:strRef>
              <c:f>'tabla12 (2)'!$I$3:$I$13</c:f>
              <c:strCache>
                <c:ptCount val="11"/>
                <c:pt idx="0">
                  <c:v>EV inicial</c:v>
                </c:pt>
                <c:pt idx="1">
                  <c:v>Valor nuevo negocio</c:v>
                </c:pt>
                <c:pt idx="2">
                  <c:v>Rendimiento esperado</c:v>
                </c:pt>
                <c:pt idx="3">
                  <c:v>Variación operativa</c:v>
                </c:pt>
                <c:pt idx="4">
                  <c:v>Mortalidad</c:v>
                </c:pt>
                <c:pt idx="5">
                  <c:v>Otros supuestos no económicos</c:v>
                </c:pt>
                <c:pt idx="6">
                  <c:v>Otras variaciones </c:v>
                </c:pt>
                <c:pt idx="7">
                  <c:v>Variaciones económicas</c:v>
                </c:pt>
                <c:pt idx="8">
                  <c:v>Supuestos económicos</c:v>
                </c:pt>
                <c:pt idx="9">
                  <c:v>Variaciones por impuestos</c:v>
                </c:pt>
                <c:pt idx="10">
                  <c:v>EV final</c:v>
                </c:pt>
              </c:strCache>
            </c:strRef>
          </c:cat>
          <c:val>
            <c:numRef>
              <c:f>'tabla12 (2)'!$J$3:$J$13</c:f>
              <c:numCache>
                <c:formatCode>#,##0</c:formatCode>
                <c:ptCount val="11"/>
                <c:pt idx="0">
                  <c:v>1900</c:v>
                </c:pt>
                <c:pt idx="1">
                  <c:v>1900</c:v>
                </c:pt>
                <c:pt idx="2">
                  <c:v>1921</c:v>
                </c:pt>
                <c:pt idx="3">
                  <c:v>1923</c:v>
                </c:pt>
                <c:pt idx="4">
                  <c:v>2037</c:v>
                </c:pt>
                <c:pt idx="5">
                  <c:v>2056</c:v>
                </c:pt>
                <c:pt idx="6">
                  <c:v>2115</c:v>
                </c:pt>
                <c:pt idx="7">
                  <c:v>2079</c:v>
                </c:pt>
                <c:pt idx="8">
                  <c:v>2079</c:v>
                </c:pt>
                <c:pt idx="9">
                  <c:v>2110</c:v>
                </c:pt>
                <c:pt idx="10">
                  <c:v>2110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4B2-45BC-9E32-64E75F516410}"/>
            </c:ext>
          </c:extLst>
        </c:ser>
        <c:ser>
          <c:idx val="1"/>
          <c:order val="1"/>
          <c:spPr>
            <a:solidFill>
              <a:schemeClr val="accent5"/>
            </a:solidFill>
            <a:ln>
              <a:solidFill>
                <a:schemeClr val="accent5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64B2-45BC-9E32-64E75F51641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64B2-45BC-9E32-64E75F516410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64B2-45BC-9E32-64E75F516410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64B2-45BC-9E32-64E75F516410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64B2-45BC-9E32-64E75F516410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64B2-45BC-9E32-64E75F51641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64B2-45BC-9E32-64E75F516410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64B2-45BC-9E32-64E75F516410}"/>
              </c:ext>
            </c:extLst>
          </c:dPt>
          <c:dPt>
            <c:idx val="9"/>
            <c:invertIfNegative val="0"/>
            <c:bubble3D val="0"/>
            <c:spPr>
              <a:noFill/>
              <a:ln>
                <a:solidFill>
                  <a:schemeClr val="bg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64B2-45BC-9E32-64E75F516410}"/>
              </c:ext>
            </c:extLst>
          </c:dPt>
          <c:cat>
            <c:strRef>
              <c:f>'tabla12 (2)'!$I$3:$I$13</c:f>
              <c:strCache>
                <c:ptCount val="11"/>
                <c:pt idx="0">
                  <c:v>EV inicial</c:v>
                </c:pt>
                <c:pt idx="1">
                  <c:v>Valor nuevo negocio</c:v>
                </c:pt>
                <c:pt idx="2">
                  <c:v>Rendimiento esperado</c:v>
                </c:pt>
                <c:pt idx="3">
                  <c:v>Variación operativa</c:v>
                </c:pt>
                <c:pt idx="4">
                  <c:v>Mortalidad</c:v>
                </c:pt>
                <c:pt idx="5">
                  <c:v>Otros supuestos no económicos</c:v>
                </c:pt>
                <c:pt idx="6">
                  <c:v>Otras variaciones </c:v>
                </c:pt>
                <c:pt idx="7">
                  <c:v>Variaciones económicas</c:v>
                </c:pt>
                <c:pt idx="8">
                  <c:v>Supuestos económicos</c:v>
                </c:pt>
                <c:pt idx="9">
                  <c:v>Variaciones por impuestos</c:v>
                </c:pt>
                <c:pt idx="10">
                  <c:v>EV final</c:v>
                </c:pt>
              </c:strCache>
            </c:strRef>
          </c:cat>
          <c:val>
            <c:numRef>
              <c:f>'tabla12 (2)'!$K$3:$K$13</c:f>
              <c:numCache>
                <c:formatCode>#,##0</c:formatCode>
                <c:ptCount val="11"/>
                <c:pt idx="0">
                  <c:v>0</c:v>
                </c:pt>
                <c:pt idx="1">
                  <c:v>21</c:v>
                </c:pt>
                <c:pt idx="2">
                  <c:v>2</c:v>
                </c:pt>
                <c:pt idx="3">
                  <c:v>114</c:v>
                </c:pt>
                <c:pt idx="4">
                  <c:v>19</c:v>
                </c:pt>
                <c:pt idx="5">
                  <c:v>59</c:v>
                </c:pt>
                <c:pt idx="6">
                  <c:v>17</c:v>
                </c:pt>
                <c:pt idx="7">
                  <c:v>53</c:v>
                </c:pt>
                <c:pt idx="8">
                  <c:v>63</c:v>
                </c:pt>
                <c:pt idx="9">
                  <c:v>32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64B2-45BC-9E32-64E75F516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"/>
        <c:overlap val="100"/>
        <c:axId val="212214000"/>
        <c:axId val="212212432"/>
      </c:barChart>
      <c:catAx>
        <c:axId val="21221400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212432"/>
        <c:crosses val="autoZero"/>
        <c:auto val="0"/>
        <c:lblAlgn val="ctr"/>
        <c:lblOffset val="100"/>
        <c:noMultiLvlLbl val="0"/>
      </c:catAx>
      <c:valAx>
        <c:axId val="212212432"/>
        <c:scaling>
          <c:orientation val="minMax"/>
          <c:max val="215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214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0.64133</cdr:x>
      <cdr:y>0.0385</cdr:y>
    </cdr:from>
    <cdr:to>
      <cdr:x>0.64133</cdr:x>
      <cdr:y>0.88357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DA8DBB9F-213E-4A08-ABB6-28AC37D1C40E}"/>
            </a:ext>
          </a:extLst>
        </cdr:cNvPr>
        <cdr:cNvCxnSpPr/>
      </cdr:nvCxnSpPr>
      <cdr:spPr>
        <a:xfrm xmlns:a="http://schemas.openxmlformats.org/drawingml/2006/main">
          <a:off x="5277852" y="176011"/>
          <a:ext cx="0" cy="386366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0.81495</cdr:x>
      <cdr:y>0.03271</cdr:y>
    </cdr:from>
    <cdr:to>
      <cdr:x>0.81495</cdr:x>
      <cdr:y>0.87778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021AEAD4-CD93-4FB4-832E-E24E0E0302FD}"/>
            </a:ext>
          </a:extLst>
        </cdr:cNvPr>
        <cdr:cNvCxnSpPr/>
      </cdr:nvCxnSpPr>
      <cdr:spPr>
        <a:xfrm xmlns:a="http://schemas.openxmlformats.org/drawingml/2006/main">
          <a:off x="6706692" y="149539"/>
          <a:ext cx="0" cy="386366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0.64472</cdr:x>
      <cdr:y>0.03492</cdr:y>
    </cdr:from>
    <cdr:to>
      <cdr:x>0.64472</cdr:x>
      <cdr:y>0.87999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DA8DBB9F-213E-4A08-ABB6-28AC37D1C40E}"/>
            </a:ext>
          </a:extLst>
        </cdr:cNvPr>
        <cdr:cNvCxnSpPr/>
      </cdr:nvCxnSpPr>
      <cdr:spPr>
        <a:xfrm xmlns:a="http://schemas.openxmlformats.org/drawingml/2006/main">
          <a:off x="4968914" y="129596"/>
          <a:ext cx="0" cy="313581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0.81326</cdr:x>
      <cdr:y>0.03724</cdr:y>
    </cdr:from>
    <cdr:to>
      <cdr:x>0.81326</cdr:x>
      <cdr:y>0.88231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021AEAD4-CD93-4FB4-832E-E24E0E0302FD}"/>
            </a:ext>
          </a:extLst>
        </cdr:cNvPr>
        <cdr:cNvCxnSpPr/>
      </cdr:nvCxnSpPr>
      <cdr:spPr>
        <a:xfrm xmlns:a="http://schemas.openxmlformats.org/drawingml/2006/main">
          <a:off x="6267831" y="138170"/>
          <a:ext cx="0" cy="313581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57F437-34E4-457B-ACAA-C109BC5AD2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9805C-0D4B-456D-9316-F45962E2F5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91EB8-1FC0-49BA-B8A0-9D4051C7D0E5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70BBA-56B5-4091-9B11-25E0561642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1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D89D3-6540-412A-8DF7-24F6B362E6BB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CCA8E-E054-4945-93F6-8F3E2A7D5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5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94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03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032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55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80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04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63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23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02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63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/>
              <a:t> 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14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35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59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74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16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26FECCE-91D3-9146-B47F-F5C598C452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400899"/>
            <a:ext cx="5638799" cy="957428"/>
          </a:xfrm>
        </p:spPr>
        <p:txBody>
          <a:bodyPr rIns="228600">
            <a:noAutofit/>
          </a:bodyPr>
          <a:lstStyle>
            <a:lvl1pPr>
              <a:lnSpc>
                <a:spcPct val="90000"/>
              </a:lnSpc>
              <a:defRPr sz="35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 image slide — click to edit second line if needed 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EACF2D04-5E63-CF4C-AF4D-CBCD8BB53F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3358327"/>
            <a:ext cx="5638800" cy="513010"/>
          </a:xfrm>
        </p:spPr>
        <p:txBody>
          <a:bodyPr rIns="228600"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1800" b="0" i="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800" b="0">
                <a:latin typeface="+mn-lt"/>
              </a:defRPr>
            </a:lvl2pPr>
            <a:lvl3pPr marL="0" indent="0">
              <a:buFontTx/>
              <a:buNone/>
              <a:defRPr sz="18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 sz="1800">
                <a:solidFill>
                  <a:schemeClr val="tx2"/>
                </a:solidFill>
              </a:defRPr>
            </a:lvl4pPr>
            <a:lvl5pPr marL="0" indent="0">
              <a:buFontTx/>
              <a:buNone/>
              <a:defRPr sz="1800">
                <a:solidFill>
                  <a:schemeClr val="tx2"/>
                </a:solidFill>
              </a:defRPr>
            </a:lvl5pPr>
            <a:lvl6pPr marL="0" indent="0">
              <a:buFontTx/>
              <a:buNone/>
              <a:defRPr sz="1800">
                <a:solidFill>
                  <a:schemeClr val="tx2"/>
                </a:solidFill>
              </a:defRPr>
            </a:lvl6pPr>
            <a:lvl7pPr marL="0" indent="0">
              <a:buFontTx/>
              <a:buNone/>
              <a:defRPr sz="1800">
                <a:solidFill>
                  <a:schemeClr val="tx2"/>
                </a:solidFill>
              </a:defRPr>
            </a:lvl7pPr>
            <a:lvl8pPr marL="0" indent="0">
              <a:buFontTx/>
              <a:buNone/>
              <a:defRPr sz="18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B6D88EC4-7705-1346-B2A8-E4423E5ACC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301288"/>
            <a:ext cx="2157454" cy="271081"/>
          </a:xfrm>
        </p:spPr>
        <p:txBody>
          <a:bodyPr/>
          <a:lstStyle>
            <a:lvl1pPr>
              <a:lnSpc>
                <a:spcPct val="100000"/>
              </a:lnSpc>
              <a:defRPr sz="1200" b="0" i="0" baseline="0"/>
            </a:lvl1pPr>
            <a:lvl2pPr>
              <a:defRPr sz="1200" b="0">
                <a:solidFill>
                  <a:schemeClr val="tx2"/>
                </a:solidFill>
                <a:latin typeface="+mn-lt"/>
              </a:defRPr>
            </a:lvl2pPr>
            <a:lvl3pPr marL="0" indent="0"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 sz="1200"/>
            </a:lvl5pPr>
            <a:lvl6pPr marL="0" indent="0">
              <a:buFontTx/>
              <a:buNone/>
              <a:defRPr sz="1200"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 sz="12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D6D39B9B-8101-7A4D-B115-72203E54C6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3871337"/>
            <a:ext cx="5638800" cy="402123"/>
          </a:xfrm>
        </p:spPr>
        <p:txBody>
          <a:bodyPr rIns="22860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6" name="Picture 15" descr="Icon&#10;&#10;Description automatically generated with low confidence">
            <a:extLst>
              <a:ext uri="{FF2B5EF4-FFF2-40B4-BE49-F238E27FC236}">
                <a16:creationId xmlns:a16="http://schemas.microsoft.com/office/drawing/2014/main" id="{A32749E2-B407-3D48-A30F-8E62153593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483" y="6437376"/>
            <a:ext cx="647317" cy="208999"/>
          </a:xfrm>
          <a:prstGeom prst="rect">
            <a:avLst/>
          </a:prstGeom>
        </p:spPr>
      </p:pic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CA59A594-9E16-8D40-9505-E3EAE83DA23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374775" y="457201"/>
            <a:ext cx="10360025" cy="4907096"/>
          </a:xfrm>
          <a:custGeom>
            <a:avLst/>
            <a:gdLst>
              <a:gd name="connsiteX0" fmla="*/ 0 w 10360025"/>
              <a:gd name="connsiteY0" fmla="*/ 0 h 4907096"/>
              <a:gd name="connsiteX1" fmla="*/ 10360025 w 10360025"/>
              <a:gd name="connsiteY1" fmla="*/ 0 h 4907096"/>
              <a:gd name="connsiteX2" fmla="*/ 10360025 w 10360025"/>
              <a:gd name="connsiteY2" fmla="*/ 4907096 h 4907096"/>
              <a:gd name="connsiteX3" fmla="*/ 0 w 10360025"/>
              <a:gd name="connsiteY3" fmla="*/ 4907096 h 4907096"/>
              <a:gd name="connsiteX4" fmla="*/ 0 w 10360025"/>
              <a:gd name="connsiteY4" fmla="*/ 4327524 h 4907096"/>
              <a:gd name="connsiteX5" fmla="*/ 4721223 w 10360025"/>
              <a:gd name="connsiteY5" fmla="*/ 4327524 h 4907096"/>
              <a:gd name="connsiteX6" fmla="*/ 4721223 w 10360025"/>
              <a:gd name="connsiteY6" fmla="*/ 1381389 h 4907096"/>
              <a:gd name="connsiteX7" fmla="*/ 0 w 10360025"/>
              <a:gd name="connsiteY7" fmla="*/ 1381389 h 49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60025" h="4907096">
                <a:moveTo>
                  <a:pt x="0" y="0"/>
                </a:moveTo>
                <a:lnTo>
                  <a:pt x="10360025" y="0"/>
                </a:lnTo>
                <a:lnTo>
                  <a:pt x="10360025" y="4907096"/>
                </a:lnTo>
                <a:lnTo>
                  <a:pt x="0" y="4907096"/>
                </a:lnTo>
                <a:lnTo>
                  <a:pt x="0" y="4327524"/>
                </a:lnTo>
                <a:lnTo>
                  <a:pt x="4721223" y="4327524"/>
                </a:lnTo>
                <a:lnTo>
                  <a:pt x="4721223" y="1381389"/>
                </a:lnTo>
                <a:lnTo>
                  <a:pt x="0" y="138138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tIns="118872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Insert Pic</a:t>
            </a: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B06DFEB4-C22B-4660-8B98-03308F89EF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292608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94802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523CF7-2D65-EB46-A557-53F46E62E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2041634"/>
            <a:ext cx="6095998" cy="2732883"/>
          </a:xfrm>
          <a:solidFill>
            <a:schemeClr val="bg1"/>
          </a:solidFill>
        </p:spPr>
        <p:txBody>
          <a:bodyPr lIns="457200" tIns="365760" rIns="228600">
            <a:noAutofit/>
          </a:bodyPr>
          <a:lstStyle>
            <a:lvl1pPr>
              <a:lnSpc>
                <a:spcPct val="90000"/>
              </a:lnSpc>
              <a:defRPr sz="35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 slide — click to edit second line if needed 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9DA63123-B4B9-294C-B726-7455201C6B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301288"/>
            <a:ext cx="2157454" cy="271081"/>
          </a:xfrm>
        </p:spPr>
        <p:txBody>
          <a:bodyPr/>
          <a:lstStyle>
            <a:lvl1pPr>
              <a:lnSpc>
                <a:spcPct val="100000"/>
              </a:lnSpc>
              <a:defRPr sz="1200" b="0" i="0" baseline="0"/>
            </a:lvl1pPr>
            <a:lvl2pPr>
              <a:defRPr sz="1200" b="0">
                <a:solidFill>
                  <a:schemeClr val="tx2"/>
                </a:solidFill>
                <a:latin typeface="+mn-lt"/>
              </a:defRPr>
            </a:lvl2pPr>
            <a:lvl3pPr marL="0" indent="0"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 sz="1200"/>
            </a:lvl5pPr>
            <a:lvl6pPr marL="0" indent="0">
              <a:buFontTx/>
              <a:buNone/>
              <a:defRPr sz="1200"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 sz="12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Insert date</a:t>
            </a:r>
          </a:p>
        </p:txBody>
      </p:sp>
      <p:pic>
        <p:nvPicPr>
          <p:cNvPr id="17" name="Picture 16" descr="Icon&#10;&#10;Description automatically generated with low confidence">
            <a:extLst>
              <a:ext uri="{FF2B5EF4-FFF2-40B4-BE49-F238E27FC236}">
                <a16:creationId xmlns:a16="http://schemas.microsoft.com/office/drawing/2014/main" id="{45AB0527-40F9-0B4A-9E3E-046B4A2331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483" y="6437376"/>
            <a:ext cx="647317" cy="208999"/>
          </a:xfrm>
          <a:prstGeom prst="rect">
            <a:avLst/>
          </a:prstGeom>
        </p:spPr>
      </p:pic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23E15D29-58FF-4F82-91BF-35D4EDB597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292608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EBB07A2-426E-6643-8485-05BFCD2E10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3358327"/>
            <a:ext cx="5638800" cy="513010"/>
          </a:xfrm>
        </p:spPr>
        <p:txBody>
          <a:bodyPr rIns="228600"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1800" b="0" i="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800" b="0">
                <a:latin typeface="+mn-lt"/>
              </a:defRPr>
            </a:lvl2pPr>
            <a:lvl3pPr marL="0" indent="0">
              <a:buFontTx/>
              <a:buNone/>
              <a:defRPr sz="18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 sz="1800">
                <a:solidFill>
                  <a:schemeClr val="tx2"/>
                </a:solidFill>
              </a:defRPr>
            </a:lvl4pPr>
            <a:lvl5pPr marL="0" indent="0">
              <a:buFontTx/>
              <a:buNone/>
              <a:defRPr sz="1800">
                <a:solidFill>
                  <a:schemeClr val="tx2"/>
                </a:solidFill>
              </a:defRPr>
            </a:lvl5pPr>
            <a:lvl6pPr marL="0" indent="0">
              <a:buFontTx/>
              <a:buNone/>
              <a:defRPr sz="1800">
                <a:solidFill>
                  <a:schemeClr val="tx2"/>
                </a:solidFill>
              </a:defRPr>
            </a:lvl6pPr>
            <a:lvl7pPr marL="0" indent="0">
              <a:buFontTx/>
              <a:buNone/>
              <a:defRPr sz="1800">
                <a:solidFill>
                  <a:schemeClr val="tx2"/>
                </a:solidFill>
              </a:defRPr>
            </a:lvl7pPr>
            <a:lvl8pPr marL="0" indent="0">
              <a:buFontTx/>
              <a:buNone/>
              <a:defRPr sz="18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4375FA0E-5F46-4A4F-BC0E-6C7D8F3BB1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3871337"/>
            <a:ext cx="5638800" cy="402123"/>
          </a:xfrm>
        </p:spPr>
        <p:txBody>
          <a:bodyPr rIns="22860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82035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cobra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523CF7-2D65-EB46-A557-53F46E62E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2041634"/>
            <a:ext cx="6095998" cy="2732883"/>
          </a:xfrm>
          <a:solidFill>
            <a:schemeClr val="bg1"/>
          </a:solidFill>
        </p:spPr>
        <p:txBody>
          <a:bodyPr lIns="457200" tIns="365760" rIns="228600">
            <a:noAutofit/>
          </a:bodyPr>
          <a:lstStyle>
            <a:lvl1pPr>
              <a:lnSpc>
                <a:spcPct val="90000"/>
              </a:lnSpc>
              <a:defRPr sz="35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 slide — click to edit second line if needed 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9DA63123-B4B9-294C-B726-7455201C6B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301288"/>
            <a:ext cx="2157454" cy="271081"/>
          </a:xfrm>
        </p:spPr>
        <p:txBody>
          <a:bodyPr/>
          <a:lstStyle>
            <a:lvl1pPr>
              <a:lnSpc>
                <a:spcPct val="100000"/>
              </a:lnSpc>
              <a:defRPr sz="1200" b="0" i="0" baseline="0"/>
            </a:lvl1pPr>
            <a:lvl2pPr>
              <a:defRPr sz="1200" b="0">
                <a:solidFill>
                  <a:schemeClr val="tx2"/>
                </a:solidFill>
                <a:latin typeface="+mn-lt"/>
              </a:defRPr>
            </a:lvl2pPr>
            <a:lvl3pPr marL="0" indent="0"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 sz="1200"/>
            </a:lvl5pPr>
            <a:lvl6pPr marL="0" indent="0">
              <a:buFontTx/>
              <a:buNone/>
              <a:defRPr sz="1200"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 sz="12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Insert date</a:t>
            </a:r>
          </a:p>
        </p:txBody>
      </p:sp>
      <p:pic>
        <p:nvPicPr>
          <p:cNvPr id="17" name="Picture 16" descr="Icon&#10;&#10;Description automatically generated with low confidence">
            <a:extLst>
              <a:ext uri="{FF2B5EF4-FFF2-40B4-BE49-F238E27FC236}">
                <a16:creationId xmlns:a16="http://schemas.microsoft.com/office/drawing/2014/main" id="{45AB0527-40F9-0B4A-9E3E-046B4A2331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483" y="6437376"/>
            <a:ext cx="647317" cy="208999"/>
          </a:xfrm>
          <a:prstGeom prst="rect">
            <a:avLst/>
          </a:prstGeom>
        </p:spPr>
      </p:pic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23E15D29-58FF-4F82-91BF-35D4EDB597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292608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8BD69C2-429A-47BF-AFC1-919C4469AC6B}"/>
              </a:ext>
            </a:extLst>
          </p:cNvPr>
          <p:cNvCxnSpPr/>
          <p:nvPr userDrawn="1"/>
        </p:nvCxnSpPr>
        <p:spPr>
          <a:xfrm>
            <a:off x="10738017" y="6335876"/>
            <a:ext cx="0" cy="3673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19">
            <a:extLst>
              <a:ext uri="{FF2B5EF4-FFF2-40B4-BE49-F238E27FC236}">
                <a16:creationId xmlns:a16="http://schemas.microsoft.com/office/drawing/2014/main" id="{57EBCDC8-3858-4B96-BABB-58AE637B40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9554" y="6368931"/>
            <a:ext cx="2466975" cy="390196"/>
          </a:xfrm>
        </p:spPr>
        <p:txBody>
          <a:bodyPr anchor="ctr" anchorCtr="0"/>
          <a:lstStyle>
            <a:lvl1pPr algn="ctr">
              <a:defRPr sz="1200"/>
            </a:lvl1pPr>
          </a:lstStyle>
          <a:p>
            <a:r>
              <a:rPr lang="en-US"/>
              <a:t>Click to insert cobrand logo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65017B0A-1BF2-7544-8D8E-80FDB6E0FA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3358327"/>
            <a:ext cx="5638800" cy="513010"/>
          </a:xfrm>
        </p:spPr>
        <p:txBody>
          <a:bodyPr rIns="228600"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1800" b="0" i="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800" b="0">
                <a:latin typeface="+mn-lt"/>
              </a:defRPr>
            </a:lvl2pPr>
            <a:lvl3pPr marL="0" indent="0">
              <a:buFontTx/>
              <a:buNone/>
              <a:defRPr sz="18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 sz="1800">
                <a:solidFill>
                  <a:schemeClr val="tx2"/>
                </a:solidFill>
              </a:defRPr>
            </a:lvl4pPr>
            <a:lvl5pPr marL="0" indent="0">
              <a:buFontTx/>
              <a:buNone/>
              <a:defRPr sz="1800">
                <a:solidFill>
                  <a:schemeClr val="tx2"/>
                </a:solidFill>
              </a:defRPr>
            </a:lvl5pPr>
            <a:lvl6pPr marL="0" indent="0">
              <a:buFontTx/>
              <a:buNone/>
              <a:defRPr sz="1800">
                <a:solidFill>
                  <a:schemeClr val="tx2"/>
                </a:solidFill>
              </a:defRPr>
            </a:lvl6pPr>
            <a:lvl7pPr marL="0" indent="0">
              <a:buFontTx/>
              <a:buNone/>
              <a:defRPr sz="1800">
                <a:solidFill>
                  <a:schemeClr val="tx2"/>
                </a:solidFill>
              </a:defRPr>
            </a:lvl7pPr>
            <a:lvl8pPr marL="0" indent="0">
              <a:buFontTx/>
              <a:buNone/>
              <a:defRPr sz="18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098F6F85-2E8A-0144-876D-44B90EAD08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3871337"/>
            <a:ext cx="5638800" cy="402123"/>
          </a:xfrm>
        </p:spPr>
        <p:txBody>
          <a:bodyPr rIns="22860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7082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7F982AE-B441-5D47-8FE2-7C216AC85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2400300"/>
            <a:ext cx="6096000" cy="2008413"/>
          </a:xfrm>
          <a:solidFill>
            <a:schemeClr val="bg1"/>
          </a:solidFill>
        </p:spPr>
        <p:txBody>
          <a:bodyPr lIns="548640" tIns="365760" rIns="457200" anchor="t" anchorCtr="0">
            <a:noAutofit/>
          </a:bodyPr>
          <a:lstStyle>
            <a:lvl1pPr>
              <a:lnSpc>
                <a:spcPct val="90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B67F0-0847-1848-930D-EA4EFB3E28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423B3AC3-FF6A-7E40-8C74-6C527274E5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1" y="3871337"/>
            <a:ext cx="5634038" cy="402123"/>
          </a:xfrm>
        </p:spPr>
        <p:txBody>
          <a:bodyPr lIns="548640" tIns="0" rIns="22860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pic>
        <p:nvPicPr>
          <p:cNvPr id="10" name="Picture 9" descr="Icon&#10;&#10;Description automatically generated with low confidence">
            <a:extLst>
              <a:ext uri="{FF2B5EF4-FFF2-40B4-BE49-F238E27FC236}">
                <a16:creationId xmlns:a16="http://schemas.microsoft.com/office/drawing/2014/main" id="{14EF8B42-EA86-E84A-AB99-6D91A9C3FF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7376"/>
            <a:ext cx="647317" cy="20899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A2F4BF-5814-104F-9DEA-62BEC954155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5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9BD8A29-F801-834C-976D-445C53A4E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2400300"/>
            <a:ext cx="6096000" cy="2008413"/>
          </a:xfrm>
          <a:solidFill>
            <a:schemeClr val="bg1"/>
          </a:solidFill>
        </p:spPr>
        <p:txBody>
          <a:bodyPr lIns="548640" tIns="365760" rIns="457200" anchor="t" anchorCtr="0">
            <a:noAutofit/>
          </a:bodyPr>
          <a:lstStyle>
            <a:lvl1pPr>
              <a:lnSpc>
                <a:spcPct val="90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BC1B8032-6B47-C340-A4F0-666294D2CD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1" y="3871337"/>
            <a:ext cx="5634038" cy="402123"/>
          </a:xfrm>
        </p:spPr>
        <p:txBody>
          <a:bodyPr lIns="548640" tIns="0" rIns="22860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8BCA2D36-5F39-4200-B1AF-88384473FB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1" name="Picture 10" descr="Icon&#10;&#10;Description automatically generated with low confidence">
            <a:extLst>
              <a:ext uri="{FF2B5EF4-FFF2-40B4-BE49-F238E27FC236}">
                <a16:creationId xmlns:a16="http://schemas.microsoft.com/office/drawing/2014/main" id="{8A95A3BB-CDCD-4991-95FF-406BF6319A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FDEA1566-50F6-46E5-8265-0D28DD4A1B0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2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B30AC8C-EF8E-CD46-8284-1B651F54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2400300"/>
            <a:ext cx="6096000" cy="2008413"/>
          </a:xfrm>
          <a:solidFill>
            <a:schemeClr val="bg1"/>
          </a:solidFill>
        </p:spPr>
        <p:txBody>
          <a:bodyPr lIns="548640" tIns="365760" rIns="457200" anchor="t" anchorCtr="0">
            <a:noAutofit/>
          </a:bodyPr>
          <a:lstStyle>
            <a:lvl1pPr>
              <a:lnSpc>
                <a:spcPct val="90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6526D69D-030F-FC41-9F85-310383FB06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1" y="3871337"/>
            <a:ext cx="5634038" cy="402123"/>
          </a:xfrm>
        </p:spPr>
        <p:txBody>
          <a:bodyPr lIns="548640" tIns="0" rIns="22860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F5679A1-7D15-4E49-A061-15E818D318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3" name="Picture 12" descr="Icon&#10;&#10;Description automatically generated with low confidence">
            <a:extLst>
              <a:ext uri="{FF2B5EF4-FFF2-40B4-BE49-F238E27FC236}">
                <a16:creationId xmlns:a16="http://schemas.microsoft.com/office/drawing/2014/main" id="{EA2584FF-D46F-45F7-B82A-CE42BD4184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FE44C43D-DB44-4411-BDB9-A4C2C7084B5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6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4_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B7A2125-0066-41AD-B5C4-1FCDE010232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5138" y="457200"/>
            <a:ext cx="11269662" cy="5791200"/>
          </a:xfrm>
          <a:custGeom>
            <a:avLst/>
            <a:gdLst>
              <a:gd name="connsiteX0" fmla="*/ 0 w 11269662"/>
              <a:gd name="connsiteY0" fmla="*/ 0 h 5791200"/>
              <a:gd name="connsiteX1" fmla="*/ 11269662 w 11269662"/>
              <a:gd name="connsiteY1" fmla="*/ 0 h 5791200"/>
              <a:gd name="connsiteX2" fmla="*/ 11269662 w 11269662"/>
              <a:gd name="connsiteY2" fmla="*/ 5791200 h 5791200"/>
              <a:gd name="connsiteX3" fmla="*/ 0 w 11269662"/>
              <a:gd name="connsiteY3" fmla="*/ 5791200 h 5791200"/>
              <a:gd name="connsiteX4" fmla="*/ 0 w 11269662"/>
              <a:gd name="connsiteY4" fmla="*/ 3941064 h 5791200"/>
              <a:gd name="connsiteX5" fmla="*/ 5624766 w 11269662"/>
              <a:gd name="connsiteY5" fmla="*/ 3941064 h 5791200"/>
              <a:gd name="connsiteX6" fmla="*/ 5624766 w 11269662"/>
              <a:gd name="connsiteY6" fmla="*/ 1929384 h 5791200"/>
              <a:gd name="connsiteX7" fmla="*/ 0 w 11269662"/>
              <a:gd name="connsiteY7" fmla="*/ 1929384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69662" h="5791200">
                <a:moveTo>
                  <a:pt x="0" y="0"/>
                </a:moveTo>
                <a:lnTo>
                  <a:pt x="11269662" y="0"/>
                </a:lnTo>
                <a:lnTo>
                  <a:pt x="11269662" y="5791200"/>
                </a:lnTo>
                <a:lnTo>
                  <a:pt x="0" y="5791200"/>
                </a:lnTo>
                <a:lnTo>
                  <a:pt x="0" y="3941064"/>
                </a:lnTo>
                <a:lnTo>
                  <a:pt x="5624766" y="3941064"/>
                </a:lnTo>
                <a:lnTo>
                  <a:pt x="5624766" y="1929384"/>
                </a:lnTo>
                <a:lnTo>
                  <a:pt x="0" y="1929384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tIns="1463040">
            <a:noAutofit/>
          </a:bodyPr>
          <a:lstStyle>
            <a:lvl1pPr algn="ctr">
              <a:defRPr/>
            </a:lvl1pPr>
          </a:lstStyle>
          <a:p>
            <a:r>
              <a:rPr lang="en-US"/>
              <a:t>Insert Pic</a:t>
            </a: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B2AA7D-C791-4F6C-A258-4D60B1A85487}"/>
              </a:ext>
            </a:extLst>
          </p:cNvPr>
          <p:cNvSpPr/>
          <p:nvPr userDrawn="1"/>
        </p:nvSpPr>
        <p:spPr bwMode="auto">
          <a:xfrm>
            <a:off x="0" y="2386584"/>
            <a:ext cx="6089904" cy="2011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5BEADA9-8B0A-E647-BE4B-A60A9933B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7" y="2743199"/>
            <a:ext cx="5421313" cy="1128137"/>
          </a:xfrm>
        </p:spPr>
        <p:txBody>
          <a:bodyPr lIns="0" rIns="0">
            <a:noAutofit/>
          </a:bodyPr>
          <a:lstStyle>
            <a:lvl1pPr>
              <a:lnSpc>
                <a:spcPct val="90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17B4EE0A-0572-284B-BEDD-5BB727575B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138" y="3871337"/>
            <a:ext cx="5421312" cy="402123"/>
          </a:xfrm>
        </p:spPr>
        <p:txBody>
          <a:bodyPr lIns="0" tIns="0" rIns="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82A6C2D7-0073-40E2-86B9-E6A4454667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4" name="Picture 13" descr="Icon&#10;&#10;Description automatically generated with low confidence">
            <a:extLst>
              <a:ext uri="{FF2B5EF4-FFF2-40B4-BE49-F238E27FC236}">
                <a16:creationId xmlns:a16="http://schemas.microsoft.com/office/drawing/2014/main" id="{04EBF1F0-2701-43DF-A3C4-DF3A356079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94D1E600-447F-4CCE-ABE9-DF9703B6F18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37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3A17733-62EA-6940-A350-A58D7D15F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434262" cy="1371600"/>
          </a:xfrm>
        </p:spPr>
        <p:txBody>
          <a:bodyPr lIns="548640" tIns="429768" rIns="228600">
            <a:noAutofit/>
          </a:bodyPr>
          <a:lstStyle>
            <a:lvl1pPr>
              <a:lnSpc>
                <a:spcPct val="95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423B3AC3-FF6A-7E40-8C74-6C527274E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200" y="1828801"/>
            <a:ext cx="10192352" cy="3436882"/>
          </a:xfrm>
        </p:spPr>
        <p:txBody>
          <a:bodyPr lIns="548640" tIns="228600" rIns="228600"/>
          <a:lstStyle>
            <a:lvl1pPr marL="548640" indent="-548640">
              <a:lnSpc>
                <a:spcPct val="100000"/>
              </a:lnSpc>
              <a:spcAft>
                <a:spcPts val="2500"/>
              </a:spcAft>
              <a:buClr>
                <a:schemeClr val="tx2"/>
              </a:buClr>
              <a:buSzPct val="200000"/>
              <a:buFont typeface="+mj-lt"/>
              <a:buAutoNum type="arabicPeriod"/>
              <a:defRPr sz="1600" b="0" i="0"/>
            </a:lvl1pPr>
            <a:lvl2pPr marL="548640" indent="-548640">
              <a:spcAft>
                <a:spcPts val="2500"/>
              </a:spcAft>
              <a:buClr>
                <a:schemeClr val="tx2"/>
              </a:buClr>
              <a:buSzPct val="200000"/>
              <a:buFont typeface="+mj-lt"/>
              <a:buAutoNum type="arabicPeriod"/>
              <a:defRPr b="0">
                <a:solidFill>
                  <a:schemeClr val="tx1"/>
                </a:solidFill>
                <a:latin typeface="+mn-lt"/>
              </a:defRPr>
            </a:lvl2pPr>
            <a:lvl3pPr marL="548640" indent="-548640">
              <a:spcAft>
                <a:spcPts val="2500"/>
              </a:spcAft>
              <a:buSzPct val="200000"/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548640" indent="-548640">
              <a:spcAft>
                <a:spcPts val="2500"/>
              </a:spcAft>
              <a:buSzPct val="200000"/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548640" indent="-548640">
              <a:spcAft>
                <a:spcPts val="2500"/>
              </a:spcAft>
              <a:buSzPct val="200000"/>
              <a:buFont typeface="+mj-lt"/>
              <a:buAutoNum type="arabicPeriod"/>
              <a:defRPr sz="1600">
                <a:solidFill>
                  <a:schemeClr val="tx1"/>
                </a:solidFill>
              </a:defRPr>
            </a:lvl5pPr>
            <a:lvl6pPr marL="548640" indent="-548640">
              <a:spcAft>
                <a:spcPts val="2500"/>
              </a:spcAft>
              <a:buSzPct val="200000"/>
              <a:buFont typeface="+mj-lt"/>
              <a:buAutoNum type="arabicPeriod"/>
              <a:defRPr sz="1600">
                <a:solidFill>
                  <a:schemeClr val="tx1"/>
                </a:solidFill>
              </a:defRPr>
            </a:lvl6pPr>
            <a:lvl7pPr marL="548640" indent="-548640">
              <a:spcAft>
                <a:spcPts val="2500"/>
              </a:spcAft>
              <a:buSzPct val="200000"/>
              <a:buFont typeface="+mj-lt"/>
              <a:buAutoNum type="arabicPeriod"/>
              <a:defRPr sz="1600">
                <a:solidFill>
                  <a:schemeClr val="tx1"/>
                </a:solidFill>
              </a:defRPr>
            </a:lvl7pPr>
            <a:lvl8pPr marL="548640" indent="-548640">
              <a:spcAft>
                <a:spcPts val="2500"/>
              </a:spcAft>
              <a:buSzPct val="200000"/>
              <a:buFont typeface="+mj-lt"/>
              <a:buAutoNum type="arabicPeriod"/>
              <a:defRPr sz="1600">
                <a:solidFill>
                  <a:schemeClr val="tx1"/>
                </a:solidFill>
              </a:defRPr>
            </a:lvl8pPr>
            <a:lvl9pPr marL="548640" indent="-548640">
              <a:spcAft>
                <a:spcPts val="2500"/>
              </a:spcAft>
              <a:buSzPct val="200000"/>
              <a:buFont typeface="+mj-lt"/>
              <a:buAutoNum type="arabicPeriod"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pic>
        <p:nvPicPr>
          <p:cNvPr id="12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8D0481BC-8CF3-454D-9E5E-36168A3AFD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C67BBABA-B53A-4DFE-A411-8A783BDC1E8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3D1CF1CD-EA9C-400E-A304-A5D3F5A684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</p:spTree>
    <p:extLst>
      <p:ext uri="{BB962C8B-B14F-4D97-AF65-F5344CB8AC3E}">
        <p14:creationId xmlns:p14="http://schemas.microsoft.com/office/powerpoint/2010/main" val="169756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/Zoom_dual purpo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FEF6AAA5-1DD4-7042-97B8-DBA2321B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457200"/>
            <a:ext cx="5516562" cy="5551487"/>
          </a:xfrm>
        </p:spPr>
        <p:txBody>
          <a:bodyPr lIns="548640" tIns="429768" rIns="228600">
            <a:noAutofit/>
          </a:bodyPr>
          <a:lstStyle>
            <a:lvl1pPr>
              <a:lnSpc>
                <a:spcPct val="95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2F72546-F4C0-E249-9BAB-A1046D5C61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457200"/>
            <a:ext cx="5634038" cy="5829300"/>
          </a:xfrm>
          <a:solidFill>
            <a:schemeClr val="bg1">
              <a:lumMod val="75000"/>
            </a:schemeClr>
          </a:solidFill>
        </p:spPr>
        <p:txBody>
          <a:bodyPr tIns="2286000"/>
          <a:lstStyle>
            <a:lvl1pPr algn="ctr">
              <a:defRPr b="0" i="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D94D850-B31B-41C5-B53F-A909DED22A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1" name="Picture 10" descr="Icon&#10;&#10;Description automatically generated with low confidence">
            <a:extLst>
              <a:ext uri="{FF2B5EF4-FFF2-40B4-BE49-F238E27FC236}">
                <a16:creationId xmlns:a16="http://schemas.microsoft.com/office/drawing/2014/main" id="{D177DD62-FF0E-4DF1-9857-E5D803D2BA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85DF98F8-B5A9-4546-B33B-E34E6C9D205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1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oom in/out call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FEF6AAA5-1DD4-7042-97B8-DBA2321B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457200"/>
            <a:ext cx="5516562" cy="5551487"/>
          </a:xfrm>
        </p:spPr>
        <p:txBody>
          <a:bodyPr lIns="548640" tIns="429768" rIns="228600">
            <a:noAutofit/>
          </a:bodyPr>
          <a:lstStyle>
            <a:lvl1pPr>
              <a:lnSpc>
                <a:spcPct val="95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B67E0CAE-FDEA-C145-B999-E3ED2EEF7D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1050925"/>
            <a:ext cx="4251325" cy="4957763"/>
          </a:xfrm>
        </p:spPr>
        <p:txBody>
          <a:bodyPr t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F62493A7-E31E-44A2-B69D-37208B0A81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6" name="Picture 15" descr="Icon&#10;&#10;Description automatically generated with low confidence">
            <a:extLst>
              <a:ext uri="{FF2B5EF4-FFF2-40B4-BE49-F238E27FC236}">
                <a16:creationId xmlns:a16="http://schemas.microsoft.com/office/drawing/2014/main" id="{FB0A2DBD-2C3E-466C-BADC-105A51F075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EC8168B8-3C50-438E-8409-252CA81CD31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2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oom in callout with graph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AC804CF8-26B3-8F4A-9684-54A3AA4107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57300" y="3575957"/>
            <a:ext cx="4065814" cy="1975756"/>
          </a:xfrm>
        </p:spPr>
        <p:txBody>
          <a:bodyPr lIns="228600" tIns="0" rIns="2286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800" b="0" i="0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800" b="1">
                <a:solidFill>
                  <a:schemeClr val="tx2"/>
                </a:solidFill>
                <a:latin typeface="+mn-lt"/>
              </a:defRPr>
            </a:lvl2pPr>
            <a:lvl3pPr marL="0" indent="0">
              <a:buFontTx/>
              <a:buNone/>
              <a:defRPr sz="1800" b="1">
                <a:solidFill>
                  <a:schemeClr val="tx2"/>
                </a:solidFill>
              </a:defRPr>
            </a:lvl3pPr>
            <a:lvl4pPr marL="0" indent="0">
              <a:buFontTx/>
              <a:buNone/>
              <a:defRPr sz="1800" b="1">
                <a:solidFill>
                  <a:schemeClr val="tx2"/>
                </a:solidFill>
              </a:defRPr>
            </a:lvl4pPr>
            <a:lvl5pPr marL="0" indent="0">
              <a:buFontTx/>
              <a:buNone/>
              <a:defRPr sz="1800" b="1">
                <a:solidFill>
                  <a:schemeClr val="tx2"/>
                </a:solidFill>
              </a:defRPr>
            </a:lvl5pPr>
            <a:lvl6pPr marL="0" indent="0">
              <a:buFontTx/>
              <a:buNone/>
              <a:defRPr sz="1800" b="1">
                <a:solidFill>
                  <a:schemeClr val="tx2"/>
                </a:solidFill>
              </a:defRPr>
            </a:lvl6pPr>
            <a:lvl7pPr marL="0" indent="0">
              <a:buFontTx/>
              <a:buNone/>
              <a:defRPr sz="1800" b="1">
                <a:solidFill>
                  <a:schemeClr val="tx2"/>
                </a:solidFill>
              </a:defRPr>
            </a:lvl7pPr>
            <a:lvl8pPr marL="0" indent="0">
              <a:buFontTx/>
              <a:buNone/>
              <a:defRPr sz="1800" b="1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8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9F32F4-D474-AA46-9DE4-6ED26394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457200"/>
            <a:ext cx="5516562" cy="2824843"/>
          </a:xfrm>
        </p:spPr>
        <p:txBody>
          <a:bodyPr lIns="548640" tIns="429768" rIns="228600">
            <a:noAutofit/>
          </a:bodyPr>
          <a:lstStyle>
            <a:lvl1pPr>
              <a:lnSpc>
                <a:spcPct val="95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F1E37254-624E-6F4B-AF11-FA2EB81EE93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1050925"/>
            <a:ext cx="4251325" cy="4957763"/>
          </a:xfrm>
        </p:spPr>
        <p:txBody>
          <a:bodyPr t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F2F7805F-FDF2-407C-9AE5-C5EF167BDB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5" name="Picture 14" descr="Icon&#10;&#10;Description automatically generated with low confidence">
            <a:extLst>
              <a:ext uri="{FF2B5EF4-FFF2-40B4-BE49-F238E27FC236}">
                <a16:creationId xmlns:a16="http://schemas.microsoft.com/office/drawing/2014/main" id="{9865C6DA-08B3-44E3-954D-9685DBE82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DD483DF6-F9A6-4AB7-901D-A04C24F22E6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85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oom in quote graph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34C1D9A-5144-FD41-A4E5-9D84E378F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8" y="457200"/>
            <a:ext cx="5516562" cy="2824843"/>
          </a:xfrm>
        </p:spPr>
        <p:txBody>
          <a:bodyPr lIns="548640" tIns="429768" rIns="228600">
            <a:noAutofit/>
          </a:bodyPr>
          <a:lstStyle>
            <a:lvl1pPr>
              <a:lnSpc>
                <a:spcPct val="95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2B40B544-CE1D-6D47-804C-8797BE640E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1050925"/>
            <a:ext cx="4251325" cy="4957763"/>
          </a:xfrm>
        </p:spPr>
        <p:txBody>
          <a:bodyPr t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AA8EEAE6-FFA6-4ABC-B67A-F5B56FBF34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2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4E1BDC4F-516D-4B73-AB7F-B44D2AA495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34391273-6B4B-44F6-ACE6-FC902A60F4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575CEAE-C9C0-724B-BD5A-E63BBD7557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57300" y="3575957"/>
            <a:ext cx="4065814" cy="1975756"/>
          </a:xfrm>
        </p:spPr>
        <p:txBody>
          <a:bodyPr lIns="228600" tIns="0" rIns="2286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800" b="0" i="0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800" b="1">
                <a:solidFill>
                  <a:schemeClr val="tx2"/>
                </a:solidFill>
                <a:latin typeface="+mn-lt"/>
              </a:defRPr>
            </a:lvl2pPr>
            <a:lvl3pPr marL="0" indent="0">
              <a:buFontTx/>
              <a:buNone/>
              <a:defRPr sz="1800" b="1">
                <a:solidFill>
                  <a:schemeClr val="tx2"/>
                </a:solidFill>
              </a:defRPr>
            </a:lvl3pPr>
            <a:lvl4pPr marL="0" indent="0">
              <a:buFontTx/>
              <a:buNone/>
              <a:defRPr sz="1800" b="1">
                <a:solidFill>
                  <a:schemeClr val="tx2"/>
                </a:solidFill>
              </a:defRPr>
            </a:lvl4pPr>
            <a:lvl5pPr marL="0" indent="0">
              <a:buFontTx/>
              <a:buNone/>
              <a:defRPr sz="1800" b="1">
                <a:solidFill>
                  <a:schemeClr val="tx2"/>
                </a:solidFill>
              </a:defRPr>
            </a:lvl5pPr>
            <a:lvl6pPr marL="0" indent="0">
              <a:buFontTx/>
              <a:buNone/>
              <a:defRPr sz="1800" b="1">
                <a:solidFill>
                  <a:schemeClr val="tx2"/>
                </a:solidFill>
              </a:defRPr>
            </a:lvl6pPr>
            <a:lvl7pPr marL="0" indent="0">
              <a:buFontTx/>
              <a:buNone/>
              <a:defRPr sz="1800" b="1">
                <a:solidFill>
                  <a:schemeClr val="tx2"/>
                </a:solidFill>
              </a:defRPr>
            </a:lvl7pPr>
            <a:lvl8pPr marL="0" indent="0">
              <a:buFontTx/>
              <a:buNone/>
              <a:defRPr sz="1800" b="1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8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94582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 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361F0B8B-F383-5648-840E-3CFCED0561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0B919C9-B9AD-524C-B36A-104779C34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043B3-7271-2743-8B55-2D3661E53CB4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57199" y="1645920"/>
            <a:ext cx="11247120" cy="4179888"/>
          </a:xfrm>
        </p:spPr>
        <p:txBody>
          <a:bodyPr tIns="0" rIns="228600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4"/>
            <a:endParaRPr 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D2359F6F-3E33-431F-A142-0369460ED8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2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F9CB4D68-4B51-4D61-9A53-702C3163D2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C961B5C2-8E9B-4DD0-BCE9-BC0465E93ED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84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_2 line headline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D2359F6F-3E33-431F-A142-0369460ED8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2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F9CB4D68-4B51-4D61-9A53-702C3163D2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C961B5C2-8E9B-4DD0-BCE9-BC0465E93ED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1FADA34C-ABB2-4812-A4FE-3F09B5A82D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199"/>
            <a:ext cx="11261723" cy="784226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two lines option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24D67745-6C65-463F-BC80-C2616D373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317498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36B0218-4226-44D7-A283-EC6A35A8D83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57199" y="1828800"/>
            <a:ext cx="11247120" cy="4179888"/>
          </a:xfrm>
        </p:spPr>
        <p:txBody>
          <a:bodyPr tIns="0" rIns="228600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  <a:p>
            <a:pPr lvl="4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1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1col_breadcrumb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361F0B8B-F383-5648-840E-3CFCED0561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0B919C9-B9AD-524C-B36A-104779C34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043B3-7271-2743-8B55-2D3661E53CB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645920"/>
            <a:ext cx="11247120" cy="4179888"/>
          </a:xfrm>
        </p:spPr>
        <p:txBody>
          <a:bodyPr rIns="228600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47E6DB96-29A5-457D-BE4F-4D334C5441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28560" y="4074"/>
            <a:ext cx="2663439" cy="262143"/>
          </a:xfrm>
          <a:solidFill>
            <a:schemeClr val="accent1"/>
          </a:solidFill>
        </p:spPr>
        <p:txBody>
          <a:bodyPr tIns="0" rIns="0" anchor="ctr" anchorCtr="0">
            <a:norm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000" b="0" i="0">
                <a:solidFill>
                  <a:schemeClr val="bg1"/>
                </a:solidFill>
              </a:defRPr>
            </a:lvl1pPr>
            <a:lvl2pPr algn="ctr">
              <a:defRPr sz="900" b="0">
                <a:solidFill>
                  <a:schemeClr val="bg1"/>
                </a:solidFill>
                <a:latin typeface="+mn-lt"/>
              </a:defRPr>
            </a:lvl2pPr>
            <a:lvl3pPr marL="0" indent="0" algn="ctr">
              <a:buFontTx/>
              <a:buNone/>
              <a:defRPr sz="900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900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 sz="900"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 sz="900"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 sz="900"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 sz="900"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 sz="9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77AC2503-E801-469D-8A1E-D47DDD0CE0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3" name="Picture 12" descr="Icon&#10;&#10;Description automatically generated with low confidence">
            <a:extLst>
              <a:ext uri="{FF2B5EF4-FFF2-40B4-BE49-F238E27FC236}">
                <a16:creationId xmlns:a16="http://schemas.microsoft.com/office/drawing/2014/main" id="{DFF7D67B-5441-438D-92F3-295655C382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C91D8D77-9F41-4E40-97A2-73FD8864C68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61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EB6DAB-F115-1E4D-92B8-863DEEC7C63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645920"/>
            <a:ext cx="5516562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DF9E4E54-38A0-7A4A-9C7A-DE9895AD53E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230507" y="1645920"/>
            <a:ext cx="5516562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5DD786A1-B7BE-4910-A747-EEBCEC4050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5" name="Picture 14" descr="Icon&#10;&#10;Description automatically generated with low confidence">
            <a:extLst>
              <a:ext uri="{FF2B5EF4-FFF2-40B4-BE49-F238E27FC236}">
                <a16:creationId xmlns:a16="http://schemas.microsoft.com/office/drawing/2014/main" id="{1CDC242F-151A-4C8D-983F-5B17C0733E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F3241DAD-93F1-46FE-B3D5-B78ABEFB31D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EE945B9D-809E-438C-84C6-7C541ABECC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/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18" name="Title 15">
            <a:extLst>
              <a:ext uri="{FF2B5EF4-FFF2-40B4-BE49-F238E27FC236}">
                <a16:creationId xmlns:a16="http://schemas.microsoft.com/office/drawing/2014/main" id="{192EF0A7-775E-433D-B066-FC8FE0DA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20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allout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F962C8B-E6B1-AF47-903B-DBEFAD8192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0302" y="1645920"/>
            <a:ext cx="5524498" cy="4210503"/>
          </a:xfrm>
        </p:spPr>
        <p:txBody>
          <a:bodyPr tIns="0" rIns="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2000" b="0" i="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800" b="0">
                <a:solidFill>
                  <a:schemeClr val="tx2"/>
                </a:solidFill>
                <a:latin typeface="+mn-lt"/>
              </a:defRPr>
            </a:lvl2pPr>
            <a:lvl3pPr marL="0" indent="0">
              <a:buFontTx/>
              <a:buNone/>
              <a:defRPr sz="18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 sz="1800">
                <a:solidFill>
                  <a:schemeClr val="tx2"/>
                </a:solidFill>
              </a:defRPr>
            </a:lvl4pPr>
            <a:lvl5pPr marL="0" indent="0">
              <a:buFontTx/>
              <a:buNone/>
              <a:defRPr sz="1800">
                <a:solidFill>
                  <a:schemeClr val="tx2"/>
                </a:solidFill>
              </a:defRPr>
            </a:lvl5pPr>
            <a:lvl6pPr marL="0" indent="0">
              <a:buFontTx/>
              <a:buNone/>
              <a:defRPr sz="1800">
                <a:solidFill>
                  <a:schemeClr val="tx2"/>
                </a:solidFill>
              </a:defRPr>
            </a:lvl6pPr>
            <a:lvl7pPr marL="0" indent="0">
              <a:buFontTx/>
              <a:buNone/>
              <a:defRPr sz="1800">
                <a:solidFill>
                  <a:schemeClr val="tx2"/>
                </a:solidFill>
              </a:defRPr>
            </a:lvl7pPr>
            <a:lvl8pPr marL="0" indent="0">
              <a:buFontTx/>
              <a:buNone/>
              <a:defRPr sz="18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4ED40494-5301-0642-8668-76D3D0C38C1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57200" y="1645920"/>
            <a:ext cx="5516562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47EF297E-6A5F-498C-9A0A-F41504BD8C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6" name="Picture 15" descr="Icon&#10;&#10;Description automatically generated with low confidence">
            <a:extLst>
              <a:ext uri="{FF2B5EF4-FFF2-40B4-BE49-F238E27FC236}">
                <a16:creationId xmlns:a16="http://schemas.microsoft.com/office/drawing/2014/main" id="{1D3B7971-BF2E-4C20-8A08-5E8E498DB7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005C84A1-34FA-4896-9E64-219EE97225F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7C5CFC39-B415-4875-B677-A9F917753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8B6226B5-5566-4E14-9F71-9B9C76DCB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58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quote graph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F962C8B-E6B1-AF47-903B-DBEFAD8192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4552" y="2420471"/>
            <a:ext cx="4583123" cy="2218764"/>
          </a:xfrm>
        </p:spPr>
        <p:txBody>
          <a:bodyPr lIns="182880" tIns="137160" rIns="182880" bIns="182880" anchor="t" anchorCtr="0">
            <a:norm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sz="1800" b="0" i="0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000" b="0" i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000" b="0" i="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0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F838A0E-9C6D-5749-8DE7-F50D37E7135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57200" y="1645920"/>
            <a:ext cx="5516562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67CE2CB3-DB46-4E8D-84EA-D433305802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6" name="Picture 15" descr="Icon&#10;&#10;Description automatically generated with low confidence">
            <a:extLst>
              <a:ext uri="{FF2B5EF4-FFF2-40B4-BE49-F238E27FC236}">
                <a16:creationId xmlns:a16="http://schemas.microsoft.com/office/drawing/2014/main" id="{D0FBA4F3-2BF8-460E-975E-79EFD6A469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A9082F09-215D-462F-8AE2-AF4850E331B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CED792D8-BB5D-46B3-B111-23EE8EFC83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/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CF8D1FD5-9821-4E87-9D22-2822EA104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09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93F555-17A4-FA44-B000-3CAEB366B8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6096000" cy="6286500"/>
          </a:xfrm>
          <a:solidFill>
            <a:schemeClr val="bg1">
              <a:lumMod val="75000"/>
            </a:schemeClr>
          </a:solidFill>
        </p:spPr>
        <p:txBody>
          <a:bodyPr tIns="2560320"/>
          <a:lstStyle>
            <a:lvl1pPr algn="ctr">
              <a:defRPr b="0" i="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207FC60C-7DF0-B74A-B2EE-03F1DFEC3C7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20117" y="1828800"/>
            <a:ext cx="5413943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F483F735-974D-4A51-A959-1F9D48CC96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8" name="Picture 17" descr="Icon&#10;&#10;Description automatically generated with low confidence">
            <a:extLst>
              <a:ext uri="{FF2B5EF4-FFF2-40B4-BE49-F238E27FC236}">
                <a16:creationId xmlns:a16="http://schemas.microsoft.com/office/drawing/2014/main" id="{F4BB6C34-EF86-49E6-AEF2-C7F05BD9DB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9" name="Slide Number Placeholder 1">
            <a:extLst>
              <a:ext uri="{FF2B5EF4-FFF2-40B4-BE49-F238E27FC236}">
                <a16:creationId xmlns:a16="http://schemas.microsoft.com/office/drawing/2014/main" id="{A439155B-AD52-42E7-A425-EA7250CFBE5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AAC117CE-F2A7-4C1A-AF9A-EDE055E522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9978" y="1344168"/>
            <a:ext cx="5384342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23" name="Title 15">
            <a:extLst>
              <a:ext uri="{FF2B5EF4-FFF2-40B4-BE49-F238E27FC236}">
                <a16:creationId xmlns:a16="http://schemas.microsoft.com/office/drawing/2014/main" id="{10433174-55DF-47EB-96A0-B862D3A86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9978" y="457199"/>
            <a:ext cx="5384342" cy="786384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327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/3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1149F1-49B3-C542-803F-D3D2F8840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3599966" cy="784226"/>
          </a:xfrm>
        </p:spPr>
        <p:txBody>
          <a:bodyPr lIns="0"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950D9BC9-37AB-2942-B45D-4822C8B58D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343431"/>
            <a:ext cx="3602039" cy="485369"/>
          </a:xfrm>
        </p:spPr>
        <p:txBody>
          <a:bodyPr lIns="0"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/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93F555-17A4-FA44-B000-3CAEB366B8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98950" y="457198"/>
            <a:ext cx="7427912" cy="5551489"/>
          </a:xfrm>
          <a:solidFill>
            <a:schemeClr val="bg1">
              <a:lumMod val="75000"/>
            </a:schemeClr>
          </a:solidFill>
        </p:spPr>
        <p:txBody>
          <a:bodyPr tIns="2194560"/>
          <a:lstStyle>
            <a:lvl1pPr algn="ctr">
              <a:defRPr b="0" i="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0A7196-34C5-A442-9294-F070A669800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828800"/>
            <a:ext cx="3598862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B0242D7C-0328-45C7-BDBC-D3413697F3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4" name="Picture 13" descr="Icon&#10;&#10;Description automatically generated with low confidence">
            <a:extLst>
              <a:ext uri="{FF2B5EF4-FFF2-40B4-BE49-F238E27FC236}">
                <a16:creationId xmlns:a16="http://schemas.microsoft.com/office/drawing/2014/main" id="{AF9B9FE1-27EB-48D3-9700-EE47953D5F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A90A9191-AB5C-45F7-8497-E7B48023341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82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E205A430-8E9F-D040-BFFF-B7A4A3EA715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645920"/>
            <a:ext cx="3598862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6A98DB26-B7FB-3241-9C96-D93B9B52CD1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297680" y="1645920"/>
            <a:ext cx="3598862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EF966A4E-5145-9C4D-8099-EFAA2A475FD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36798" y="1645920"/>
            <a:ext cx="3598862" cy="4179888"/>
          </a:xfrm>
        </p:spPr>
        <p:txBody>
          <a:bodyPr tIns="0"/>
          <a:lstStyle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55657DDA-FF48-4B9B-B9D3-C0AA8CBC61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9" name="Picture 18" descr="Icon&#10;&#10;Description automatically generated with low confidence">
            <a:extLst>
              <a:ext uri="{FF2B5EF4-FFF2-40B4-BE49-F238E27FC236}">
                <a16:creationId xmlns:a16="http://schemas.microsoft.com/office/drawing/2014/main" id="{42778CEF-946B-4B06-9ACB-3AC61D21A7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EC358D68-CB2C-46B6-A00B-854615303A5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75212AD8-B9F1-4438-A6D4-9355B9B3CD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/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22" name="Title 15">
            <a:extLst>
              <a:ext uri="{FF2B5EF4-FFF2-40B4-BE49-F238E27FC236}">
                <a16:creationId xmlns:a16="http://schemas.microsoft.com/office/drawing/2014/main" id="{84B5E47C-8E0B-4959-A893-96C42EB7A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67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 table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E970E05D-6C9C-AA4C-9AC8-08594C5B389D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457200" y="1828801"/>
            <a:ext cx="11247120" cy="4179888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tIns="2514600"/>
          <a:lstStyle>
            <a:lvl1pPr algn="ctr">
              <a:defRPr b="0" i="0"/>
            </a:lvl1pPr>
          </a:lstStyle>
          <a:p>
            <a:r>
              <a:rPr lang="en-US"/>
              <a:t>Click icon to add table adjust size as needed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D5E30B2-3B66-4CD4-8347-84B3E6CFCF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2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F162E4F0-75F1-4E13-98E1-1FBA68E159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3D3E3C75-AE4A-4514-B4D2-1307A6648F4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251C24F9-13F7-4A35-AA35-9BC603AF638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15" name="Title 15">
            <a:extLst>
              <a:ext uri="{FF2B5EF4-FFF2-40B4-BE49-F238E27FC236}">
                <a16:creationId xmlns:a16="http://schemas.microsoft.com/office/drawing/2014/main" id="{6F4AE1DE-1B0D-43E9-94D9-62F3A07EC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7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 chart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203C4E6-EC7C-1F40-86EA-065A6220FC54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457200" y="1828799"/>
            <a:ext cx="11247120" cy="4179889"/>
          </a:xfr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tIns="2560320"/>
          <a:lstStyle>
            <a:lvl1pPr algn="ctr">
              <a:defRPr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chart adjust size as needed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9D9D105A-BC16-461D-88DC-FD467D0373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3" name="Picture 12" descr="Icon&#10;&#10;Description automatically generated with low confidence">
            <a:extLst>
              <a:ext uri="{FF2B5EF4-FFF2-40B4-BE49-F238E27FC236}">
                <a16:creationId xmlns:a16="http://schemas.microsoft.com/office/drawing/2014/main" id="{EF0CB498-EAA7-4390-B1F6-D645C78105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DF85D99A-810D-47AB-BB91-A93A91F922A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126F3D7E-DF67-45ED-8A5B-D24FFE4F7F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4693B169-FB68-4722-A393-DA504484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4180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58CE2490-EE35-4AA2-8DF6-DAF1246DAA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20823" y="1691640"/>
            <a:ext cx="5230368" cy="329184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1800" b="1" i="0"/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CB64D8E0-DB7B-43B3-8AF1-1EF8395D7D6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20824" y="2075688"/>
            <a:ext cx="5230368" cy="329184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1600" b="0" i="0"/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BEE3138-6B02-C347-A590-9B766E7E1B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138" y="931067"/>
            <a:ext cx="1084262" cy="1443833"/>
          </a:xfrm>
          <a:solidFill>
            <a:schemeClr val="bg1">
              <a:lumMod val="75000"/>
            </a:schemeClr>
          </a:solidFill>
        </p:spPr>
        <p:txBody>
          <a:bodyPr tIns="274320"/>
          <a:lstStyle>
            <a:lvl1pPr algn="ctr">
              <a:defRPr b="0" i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Insert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778AC2-0176-4241-BC19-68F111FBD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37" y="2864931"/>
            <a:ext cx="7659687" cy="2494469"/>
          </a:xfrm>
        </p:spPr>
        <p:txBody>
          <a:bodyPr lIns="0" rIns="0">
            <a:noAutofit/>
          </a:bodyPr>
          <a:lstStyle>
            <a:lvl1pPr>
              <a:lnSpc>
                <a:spcPct val="95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DA16A5A-DE49-4749-BCB0-AB16277379F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2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89E98E94-5DF6-4E58-AD1A-50C50B3F69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7943A519-3368-444C-8205-BAD4168421E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608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 onl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B53F3C4F-6EAC-4C50-9CC6-6B8EAF4899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4" name="Picture 13" descr="Icon&#10;&#10;Description automatically generated with low confidence">
            <a:extLst>
              <a:ext uri="{FF2B5EF4-FFF2-40B4-BE49-F238E27FC236}">
                <a16:creationId xmlns:a16="http://schemas.microsoft.com/office/drawing/2014/main" id="{2FABE8C2-B407-4668-93E2-0AB5002271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7C71AD98-43C1-4B44-BD16-A2AC82688C8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521BE056-4E7F-41B4-B79F-6147E6C0EA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950976"/>
            <a:ext cx="11247120" cy="365760"/>
          </a:xfrm>
        </p:spPr>
        <p:txBody>
          <a:bodyPr tIns="0" rIns="0"/>
          <a:lstStyle>
            <a:lvl1pPr>
              <a:lnSpc>
                <a:spcPct val="100000"/>
              </a:lnSpc>
              <a:spcAft>
                <a:spcPts val="0"/>
              </a:spcAft>
              <a:defRPr sz="2000" b="0" i="0"/>
            </a:lvl1pPr>
            <a:lvl2pPr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20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20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20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20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20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20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20" name="Title 15">
            <a:extLst>
              <a:ext uri="{FF2B5EF4-FFF2-40B4-BE49-F238E27FC236}">
                <a16:creationId xmlns:a16="http://schemas.microsoft.com/office/drawing/2014/main" id="{9C7F8C39-538A-4240-962A-CBD12505A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47120" cy="457200"/>
          </a:xfrm>
        </p:spPr>
        <p:txBody>
          <a:bodyPr rIns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771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ank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9EA23606-82FD-4F7B-85F5-4B1E95D5F7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0" name="Picture 9" descr="Icon&#10;&#10;Description automatically generated with low confidence">
            <a:extLst>
              <a:ext uri="{FF2B5EF4-FFF2-40B4-BE49-F238E27FC236}">
                <a16:creationId xmlns:a16="http://schemas.microsoft.com/office/drawing/2014/main" id="{ABF6B797-20B3-4E45-AA20-B11F6D20C6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7BB48365-87F8-49A1-91DF-B0D46B3CFF6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499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tIns="731520" anchor="ctr" anchorCtr="0"/>
          <a:lstStyle>
            <a:lvl1pPr algn="ctr">
              <a:defRPr sz="2000" b="0" i="0">
                <a:solidFill>
                  <a:schemeClr val="bg2"/>
                </a:solidFill>
              </a:defRPr>
            </a:lvl1pPr>
          </a:lstStyle>
          <a:p>
            <a:r>
              <a:rPr lang="es-ES"/>
              <a:t>Haga clic en el icono para agregar medios</a:t>
            </a:r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0B720F9-19E9-D949-BC49-37A2FB42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0300"/>
            <a:ext cx="5350329" cy="2008413"/>
          </a:xfrm>
          <a:solidFill>
            <a:schemeClr val="bg1"/>
          </a:solidFill>
        </p:spPr>
        <p:txBody>
          <a:bodyPr lIns="457200" rIns="457200" anchor="ctr" anchorCtr="0">
            <a:noAutofit/>
          </a:bodyPr>
          <a:lstStyle>
            <a:lvl1pPr>
              <a:lnSpc>
                <a:spcPct val="95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23990F0F-495B-435E-9246-04D05D88A8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603504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pic>
        <p:nvPicPr>
          <p:cNvPr id="11" name="Picture 10" descr="Icon&#10;&#10;Description automatically generated with low confidence">
            <a:extLst>
              <a:ext uri="{FF2B5EF4-FFF2-40B4-BE49-F238E27FC236}">
                <a16:creationId xmlns:a16="http://schemas.microsoft.com/office/drawing/2014/main" id="{5A239EAB-B27F-4A69-8301-D921805A18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6433073"/>
            <a:ext cx="647317" cy="208999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D36755A-CFB7-4F62-9D96-5A9D5013A3F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069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0B720F9-19E9-D949-BC49-37A2FB4232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00300"/>
            <a:ext cx="5350329" cy="2008413"/>
          </a:xfrm>
          <a:solidFill>
            <a:schemeClr val="bg1"/>
          </a:solidFill>
        </p:spPr>
        <p:txBody>
          <a:bodyPr lIns="457200" rIns="457200" anchor="ctr" anchorCtr="0">
            <a:noAutofit/>
          </a:bodyPr>
          <a:lstStyle>
            <a:lvl1pPr>
              <a:lnSpc>
                <a:spcPct val="95000"/>
              </a:lnSpc>
              <a:defRPr sz="32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Closing slide — Click to edit text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239EAB-B27F-4A69-8301-D921805A18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17141" y="6433073"/>
            <a:ext cx="644234" cy="208999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D36755A-CFB7-4F62-9D96-5A9D5013A3F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7675" y="6437376"/>
            <a:ext cx="306387" cy="208758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EB466B-0B33-4842-821D-40FC0869D3CB}"/>
              </a:ext>
            </a:extLst>
          </p:cNvPr>
          <p:cNvSpPr/>
          <p:nvPr userDrawn="1"/>
        </p:nvSpPr>
        <p:spPr>
          <a:xfrm>
            <a:off x="457200" y="6400800"/>
            <a:ext cx="413575" cy="92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600" b="1">
                <a:solidFill>
                  <a:srgbClr val="7F35B2"/>
                </a:solidFill>
              </a:rPr>
              <a:t>wtwco.com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12313CB-BBFB-4B6C-8838-3F145B360F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320040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pPr lvl="6"/>
            <a:r>
              <a:rPr lang="en-US"/>
              <a:t>© 2022 WTW. Proprietary and confidential. For WTW and WTW client use only.</a:t>
            </a:r>
          </a:p>
        </p:txBody>
      </p:sp>
    </p:spTree>
    <p:extLst>
      <p:ext uri="{BB962C8B-B14F-4D97-AF65-F5344CB8AC3E}">
        <p14:creationId xmlns:p14="http://schemas.microsoft.com/office/powerpoint/2010/main" val="75856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FBAE5CE-9115-4400-92CE-79F6EB75F8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371600" y="457200"/>
            <a:ext cx="10360152" cy="4910328"/>
          </a:xfrm>
          <a:custGeom>
            <a:avLst/>
            <a:gdLst>
              <a:gd name="connsiteX0" fmla="*/ 0 w 10360152"/>
              <a:gd name="connsiteY0" fmla="*/ 0 h 4910328"/>
              <a:gd name="connsiteX1" fmla="*/ 10360152 w 10360152"/>
              <a:gd name="connsiteY1" fmla="*/ 0 h 4910328"/>
              <a:gd name="connsiteX2" fmla="*/ 10360152 w 10360152"/>
              <a:gd name="connsiteY2" fmla="*/ 4910328 h 4910328"/>
              <a:gd name="connsiteX3" fmla="*/ 0 w 10360152"/>
              <a:gd name="connsiteY3" fmla="*/ 4910328 h 4910328"/>
              <a:gd name="connsiteX4" fmla="*/ 0 w 10360152"/>
              <a:gd name="connsiteY4" fmla="*/ 4325112 h 4910328"/>
              <a:gd name="connsiteX5" fmla="*/ 4724398 w 10360152"/>
              <a:gd name="connsiteY5" fmla="*/ 4325112 h 4910328"/>
              <a:gd name="connsiteX6" fmla="*/ 4724398 w 10360152"/>
              <a:gd name="connsiteY6" fmla="*/ 1371600 h 4910328"/>
              <a:gd name="connsiteX7" fmla="*/ 0 w 10360152"/>
              <a:gd name="connsiteY7" fmla="*/ 1371600 h 4910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60152" h="4910328">
                <a:moveTo>
                  <a:pt x="0" y="0"/>
                </a:moveTo>
                <a:lnTo>
                  <a:pt x="10360152" y="0"/>
                </a:lnTo>
                <a:lnTo>
                  <a:pt x="10360152" y="4910328"/>
                </a:lnTo>
                <a:lnTo>
                  <a:pt x="0" y="4910328"/>
                </a:lnTo>
                <a:lnTo>
                  <a:pt x="0" y="4325112"/>
                </a:lnTo>
                <a:lnTo>
                  <a:pt x="4724398" y="4325112"/>
                </a:lnTo>
                <a:lnTo>
                  <a:pt x="4724398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tIns="1005840" rIns="0">
            <a:noAutofit/>
          </a:bodyPr>
          <a:lstStyle>
            <a:lvl1pPr algn="ctr">
              <a:defRPr/>
            </a:lvl1pPr>
          </a:lstStyle>
          <a:p>
            <a:r>
              <a:rPr lang="en-US"/>
              <a:t>Insert Pic</a:t>
            </a:r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32749E2-B407-3D48-A30F-8E62153593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9024" y="6437376"/>
            <a:ext cx="644234" cy="208999"/>
          </a:xfrm>
          <a:prstGeom prst="rect">
            <a:avLst/>
          </a:prstGeom>
        </p:spPr>
      </p:pic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B06DFEB4-C22B-4660-8B98-03308F89EF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320040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pPr lvl="6"/>
            <a:r>
              <a:rPr lang="en-US"/>
              <a:t>© 2024 WTW. Proprietary and confidential. For WTW and WTW client use only.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577A7A7-9477-4761-AD96-65CEFEE1C2F9}"/>
              </a:ext>
            </a:extLst>
          </p:cNvPr>
          <p:cNvSpPr/>
          <p:nvPr userDrawn="1"/>
        </p:nvSpPr>
        <p:spPr bwMode="auto">
          <a:xfrm>
            <a:off x="0" y="1828800"/>
            <a:ext cx="6095998" cy="2953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DFAF00F-4763-4474-955C-8EBFAD7C5008}"/>
              </a:ext>
            </a:extLst>
          </p:cNvPr>
          <p:cNvSpPr/>
          <p:nvPr userDrawn="1"/>
        </p:nvSpPr>
        <p:spPr bwMode="auto">
          <a:xfrm>
            <a:off x="0" y="1820425"/>
            <a:ext cx="6095998" cy="295351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E778BE-2D2D-413A-8DA5-37EED5124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2211777"/>
            <a:ext cx="5166360" cy="957428"/>
          </a:xfrm>
        </p:spPr>
        <p:txBody>
          <a:bodyPr rIns="0">
            <a:noAutofit/>
          </a:bodyPr>
          <a:lstStyle>
            <a:lvl1pPr>
              <a:lnSpc>
                <a:spcPct val="90000"/>
              </a:lnSpc>
              <a:defRPr sz="35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 with image — click to edit second line if needed 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A6E329-CB7E-4C99-AF33-A15E835E59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343400"/>
            <a:ext cx="2157454" cy="274320"/>
          </a:xfrm>
        </p:spPr>
        <p:txBody>
          <a:bodyPr anchor="ctr" anchorCtr="0"/>
          <a:lstStyle>
            <a:lvl1pPr>
              <a:lnSpc>
                <a:spcPct val="100000"/>
              </a:lnSpc>
              <a:defRPr sz="1200" b="0" i="0" baseline="0"/>
            </a:lvl1pPr>
            <a:lvl2pPr>
              <a:defRPr sz="1200" b="0">
                <a:solidFill>
                  <a:schemeClr val="tx2"/>
                </a:solidFill>
                <a:latin typeface="+mn-lt"/>
              </a:defRPr>
            </a:lvl2pPr>
            <a:lvl3pPr marL="0" indent="0"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 sz="1200"/>
            </a:lvl5pPr>
            <a:lvl6pPr marL="0" indent="0">
              <a:buFontTx/>
              <a:buNone/>
              <a:defRPr sz="1200"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 sz="12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F84C6F3-0D99-4D70-AE1A-14BE3D3D64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3227832"/>
            <a:ext cx="5166360" cy="452106"/>
          </a:xfrm>
        </p:spPr>
        <p:txBody>
          <a:bodyPr rIns="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800" b="0" i="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800" b="0">
                <a:latin typeface="+mn-lt"/>
              </a:defRPr>
            </a:lvl2pPr>
            <a:lvl3pPr marL="0" indent="0">
              <a:buFontTx/>
              <a:buNone/>
              <a:defRPr sz="18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 sz="1800">
                <a:solidFill>
                  <a:schemeClr val="tx2"/>
                </a:solidFill>
              </a:defRPr>
            </a:lvl4pPr>
            <a:lvl5pPr marL="0" indent="0">
              <a:buFontTx/>
              <a:buNone/>
              <a:defRPr sz="1800">
                <a:solidFill>
                  <a:schemeClr val="tx2"/>
                </a:solidFill>
              </a:defRPr>
            </a:lvl5pPr>
            <a:lvl6pPr marL="0" indent="0">
              <a:buFontTx/>
              <a:buNone/>
              <a:defRPr sz="1800">
                <a:solidFill>
                  <a:schemeClr val="tx2"/>
                </a:solidFill>
              </a:defRPr>
            </a:lvl6pPr>
            <a:lvl7pPr marL="0" indent="0">
              <a:buFontTx/>
              <a:buNone/>
              <a:defRPr sz="1800">
                <a:solidFill>
                  <a:schemeClr val="tx2"/>
                </a:solidFill>
              </a:defRPr>
            </a:lvl7pPr>
            <a:lvl8pPr marL="0" indent="0">
              <a:buFontTx/>
              <a:buNone/>
              <a:defRPr sz="18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0A11D46E-B6D4-44F6-9A7E-9BD65611E3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3781730"/>
            <a:ext cx="5166360" cy="448056"/>
          </a:xfrm>
        </p:spPr>
        <p:txBody>
          <a:bodyPr rIns="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339F34-2275-4BB7-9F98-A182DF1551D4}"/>
              </a:ext>
            </a:extLst>
          </p:cNvPr>
          <p:cNvSpPr/>
          <p:nvPr userDrawn="1"/>
        </p:nvSpPr>
        <p:spPr>
          <a:xfrm>
            <a:off x="457200" y="6400800"/>
            <a:ext cx="413575" cy="92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600" b="1">
                <a:solidFill>
                  <a:srgbClr val="7F35B2"/>
                </a:solidFill>
              </a:rPr>
              <a:t>wtwco.com</a:t>
            </a:r>
          </a:p>
        </p:txBody>
      </p:sp>
    </p:spTree>
    <p:extLst>
      <p:ext uri="{BB962C8B-B14F-4D97-AF65-F5344CB8AC3E}">
        <p14:creationId xmlns:p14="http://schemas.microsoft.com/office/powerpoint/2010/main" val="30067703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FBAE5CE-9115-4400-92CE-79F6EB75F8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371600" y="457200"/>
            <a:ext cx="10360152" cy="4910328"/>
          </a:xfrm>
          <a:custGeom>
            <a:avLst/>
            <a:gdLst>
              <a:gd name="connsiteX0" fmla="*/ 0 w 10360152"/>
              <a:gd name="connsiteY0" fmla="*/ 0 h 4910328"/>
              <a:gd name="connsiteX1" fmla="*/ 10360152 w 10360152"/>
              <a:gd name="connsiteY1" fmla="*/ 0 h 4910328"/>
              <a:gd name="connsiteX2" fmla="*/ 10360152 w 10360152"/>
              <a:gd name="connsiteY2" fmla="*/ 4910328 h 4910328"/>
              <a:gd name="connsiteX3" fmla="*/ 0 w 10360152"/>
              <a:gd name="connsiteY3" fmla="*/ 4910328 h 4910328"/>
              <a:gd name="connsiteX4" fmla="*/ 0 w 10360152"/>
              <a:gd name="connsiteY4" fmla="*/ 4325112 h 4910328"/>
              <a:gd name="connsiteX5" fmla="*/ 4724398 w 10360152"/>
              <a:gd name="connsiteY5" fmla="*/ 4325112 h 4910328"/>
              <a:gd name="connsiteX6" fmla="*/ 4724398 w 10360152"/>
              <a:gd name="connsiteY6" fmla="*/ 1371600 h 4910328"/>
              <a:gd name="connsiteX7" fmla="*/ 0 w 10360152"/>
              <a:gd name="connsiteY7" fmla="*/ 1371600 h 4910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60152" h="4910328">
                <a:moveTo>
                  <a:pt x="0" y="0"/>
                </a:moveTo>
                <a:lnTo>
                  <a:pt x="10360152" y="0"/>
                </a:lnTo>
                <a:lnTo>
                  <a:pt x="10360152" y="4910328"/>
                </a:lnTo>
                <a:lnTo>
                  <a:pt x="0" y="4910328"/>
                </a:lnTo>
                <a:lnTo>
                  <a:pt x="0" y="4325112"/>
                </a:lnTo>
                <a:lnTo>
                  <a:pt x="4724398" y="4325112"/>
                </a:lnTo>
                <a:lnTo>
                  <a:pt x="4724398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tIns="1005840" rIns="0">
            <a:noAutofit/>
          </a:bodyPr>
          <a:lstStyle>
            <a:lvl1pPr algn="ctr">
              <a:defRPr/>
            </a:lvl1pPr>
          </a:lstStyle>
          <a:p>
            <a:r>
              <a:rPr lang="en-US"/>
              <a:t>Insert Pic</a:t>
            </a:r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32749E2-B407-3D48-A30F-8E62153593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9024" y="6437376"/>
            <a:ext cx="644234" cy="208999"/>
          </a:xfrm>
          <a:prstGeom prst="rect">
            <a:avLst/>
          </a:prstGeom>
        </p:spPr>
      </p:pic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B06DFEB4-C22B-4660-8B98-03308F89EF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519672"/>
            <a:ext cx="3200400" cy="91440"/>
          </a:xfrm>
        </p:spPr>
        <p:txBody>
          <a:bodyPr anchor="t" anchorCtr="0"/>
          <a:lstStyle>
            <a:lvl1pPr>
              <a:defRPr b="0" i="0"/>
            </a:lvl1pPr>
          </a:lstStyle>
          <a:p>
            <a:pPr lvl="6"/>
            <a:r>
              <a:rPr lang="en-US"/>
              <a:t>© YYYY WTW. Proprietary and confidential. For WTW and WTW client use only.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577A7A7-9477-4761-AD96-65CEFEE1C2F9}"/>
              </a:ext>
            </a:extLst>
          </p:cNvPr>
          <p:cNvSpPr/>
          <p:nvPr userDrawn="1"/>
        </p:nvSpPr>
        <p:spPr bwMode="auto">
          <a:xfrm>
            <a:off x="0" y="1828800"/>
            <a:ext cx="6095998" cy="29535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DFAF00F-4763-4474-955C-8EBFAD7C5008}"/>
              </a:ext>
            </a:extLst>
          </p:cNvPr>
          <p:cNvSpPr/>
          <p:nvPr userDrawn="1"/>
        </p:nvSpPr>
        <p:spPr bwMode="auto">
          <a:xfrm>
            <a:off x="0" y="1820425"/>
            <a:ext cx="6095998" cy="295351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E778BE-2D2D-413A-8DA5-37EED5124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2211777"/>
            <a:ext cx="5166360" cy="957428"/>
          </a:xfrm>
        </p:spPr>
        <p:txBody>
          <a:bodyPr rIns="0">
            <a:noAutofit/>
          </a:bodyPr>
          <a:lstStyle>
            <a:lvl1pPr>
              <a:lnSpc>
                <a:spcPct val="90000"/>
              </a:lnSpc>
              <a:defRPr sz="3500" b="0" i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 with image 2 — click to edit second line if needed 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A6E329-CB7E-4C99-AF33-A15E835E59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343400"/>
            <a:ext cx="2157454" cy="274320"/>
          </a:xfrm>
        </p:spPr>
        <p:txBody>
          <a:bodyPr anchor="ctr" anchorCtr="0"/>
          <a:lstStyle>
            <a:lvl1pPr>
              <a:lnSpc>
                <a:spcPct val="100000"/>
              </a:lnSpc>
              <a:defRPr sz="1200" b="0" i="0" baseline="0"/>
            </a:lvl1pPr>
            <a:lvl2pPr>
              <a:defRPr sz="1200" b="0">
                <a:solidFill>
                  <a:schemeClr val="tx2"/>
                </a:solidFill>
                <a:latin typeface="+mn-lt"/>
              </a:defRPr>
            </a:lvl2pPr>
            <a:lvl3pPr marL="0" indent="0"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 sz="1200"/>
            </a:lvl5pPr>
            <a:lvl6pPr marL="0" indent="0">
              <a:buFontTx/>
              <a:buNone/>
              <a:defRPr sz="1200"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 sz="12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F84C6F3-0D99-4D70-AE1A-14BE3D3D64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3227832"/>
            <a:ext cx="5166360" cy="452106"/>
          </a:xfrm>
        </p:spPr>
        <p:txBody>
          <a:bodyPr rIns="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800" b="0" i="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800" b="0">
                <a:latin typeface="+mn-lt"/>
              </a:defRPr>
            </a:lvl2pPr>
            <a:lvl3pPr marL="0" indent="0">
              <a:buFontTx/>
              <a:buNone/>
              <a:defRPr sz="1800">
                <a:solidFill>
                  <a:schemeClr val="tx2"/>
                </a:solidFill>
              </a:defRPr>
            </a:lvl3pPr>
            <a:lvl4pPr marL="0" indent="0">
              <a:buFontTx/>
              <a:buNone/>
              <a:defRPr sz="1800">
                <a:solidFill>
                  <a:schemeClr val="tx2"/>
                </a:solidFill>
              </a:defRPr>
            </a:lvl4pPr>
            <a:lvl5pPr marL="0" indent="0">
              <a:buFontTx/>
              <a:buNone/>
              <a:defRPr sz="1800">
                <a:solidFill>
                  <a:schemeClr val="tx2"/>
                </a:solidFill>
              </a:defRPr>
            </a:lvl5pPr>
            <a:lvl6pPr marL="0" indent="0">
              <a:buFontTx/>
              <a:buNone/>
              <a:defRPr sz="1800">
                <a:solidFill>
                  <a:schemeClr val="tx2"/>
                </a:solidFill>
              </a:defRPr>
            </a:lvl6pPr>
            <a:lvl7pPr marL="0" indent="0">
              <a:buFontTx/>
              <a:buNone/>
              <a:defRPr sz="1800">
                <a:solidFill>
                  <a:schemeClr val="tx2"/>
                </a:solidFill>
              </a:defRPr>
            </a:lvl7pPr>
            <a:lvl8pPr marL="0" indent="0">
              <a:buFontTx/>
              <a:buNone/>
              <a:defRPr sz="1800">
                <a:solidFill>
                  <a:schemeClr val="tx2"/>
                </a:solidFill>
              </a:defRPr>
            </a:lvl8pPr>
            <a:lvl9pPr marL="0" indent="0">
              <a:buFontTx/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0A11D46E-B6D4-44F6-9A7E-9BD65611E3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3781730"/>
            <a:ext cx="5166360" cy="448056"/>
          </a:xfrm>
        </p:spPr>
        <p:txBody>
          <a:bodyPr rIns="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600"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tx1"/>
                </a:solidFill>
                <a:latin typeface="+mn-lt"/>
              </a:defRPr>
            </a:lvl2pPr>
            <a:lvl3pPr marL="0" indent="0">
              <a:buFontTx/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600" b="0" i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339F34-2275-4BB7-9F98-A182DF1551D4}"/>
              </a:ext>
            </a:extLst>
          </p:cNvPr>
          <p:cNvSpPr/>
          <p:nvPr userDrawn="1"/>
        </p:nvSpPr>
        <p:spPr>
          <a:xfrm>
            <a:off x="457200" y="6400800"/>
            <a:ext cx="413575" cy="92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600" b="1">
                <a:solidFill>
                  <a:srgbClr val="7F35B2"/>
                </a:solidFill>
              </a:rPr>
              <a:t>wtwco.com</a:t>
            </a:r>
          </a:p>
        </p:txBody>
      </p:sp>
    </p:spTree>
    <p:extLst>
      <p:ext uri="{BB962C8B-B14F-4D97-AF65-F5344CB8AC3E}">
        <p14:creationId xmlns:p14="http://schemas.microsoft.com/office/powerpoint/2010/main" val="30874578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199"/>
            <a:ext cx="11261723" cy="784226"/>
          </a:xfrm>
          <a:prstGeom prst="rect">
            <a:avLst/>
          </a:prstGeom>
        </p:spPr>
        <p:txBody>
          <a:bodyPr vert="horz" lIns="0" tIns="0" rIns="2286000" bIns="0" rtlCol="0" anchor="t" anchorCtr="0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41417"/>
            <a:ext cx="11264900" cy="44672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519672"/>
            <a:ext cx="5943600" cy="9144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>
              <a:tabLst/>
              <a:defRPr sz="600" b="0" i="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pPr lvl="6"/>
            <a:r>
              <a:rPr lang="en-US"/>
              <a:t>© 2022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27675" y="6400800"/>
            <a:ext cx="3063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0"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0"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0"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0"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0"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0" algn="r">
              <a:defRPr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F4805C-E7F8-4047-8891-12697F82EE26}"/>
              </a:ext>
            </a:extLst>
          </p:cNvPr>
          <p:cNvSpPr/>
          <p:nvPr userDrawn="1"/>
        </p:nvSpPr>
        <p:spPr>
          <a:xfrm>
            <a:off x="457200" y="6400800"/>
            <a:ext cx="413575" cy="92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600" b="1">
                <a:solidFill>
                  <a:srgbClr val="7F35B2"/>
                </a:solidFill>
              </a:rPr>
              <a:t>wtwco.com</a:t>
            </a:r>
          </a:p>
        </p:txBody>
      </p:sp>
    </p:spTree>
    <p:extLst>
      <p:ext uri="{BB962C8B-B14F-4D97-AF65-F5344CB8AC3E}">
        <p14:creationId xmlns:p14="http://schemas.microsoft.com/office/powerpoint/2010/main" val="17277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85" r:id="rId2"/>
    <p:sldLayoutId id="2147483863" r:id="rId3"/>
    <p:sldLayoutId id="2147483786" r:id="rId4"/>
    <p:sldLayoutId id="2147483815" r:id="rId5"/>
    <p:sldLayoutId id="2147483816" r:id="rId6"/>
    <p:sldLayoutId id="2147483817" r:id="rId7"/>
    <p:sldLayoutId id="2147483851" r:id="rId8"/>
    <p:sldLayoutId id="2147483864" r:id="rId9"/>
    <p:sldLayoutId id="2147483858" r:id="rId10"/>
    <p:sldLayoutId id="2147483850" r:id="rId11"/>
    <p:sldLayoutId id="2147483849" r:id="rId12"/>
    <p:sldLayoutId id="2147483859" r:id="rId13"/>
    <p:sldLayoutId id="2147483861" r:id="rId14"/>
    <p:sldLayoutId id="2147483865" r:id="rId15"/>
    <p:sldLayoutId id="2147483746" r:id="rId16"/>
    <p:sldLayoutId id="2147483854" r:id="rId17"/>
    <p:sldLayoutId id="2147483855" r:id="rId18"/>
    <p:sldLayoutId id="2147483856" r:id="rId19"/>
    <p:sldLayoutId id="2147483857" r:id="rId20"/>
    <p:sldLayoutId id="2147483747" r:id="rId21"/>
    <p:sldLayoutId id="2147483809" r:id="rId22"/>
    <p:sldLayoutId id="2147483818" r:id="rId23"/>
    <p:sldLayoutId id="2147483801" r:id="rId24"/>
    <p:sldLayoutId id="2147483760" r:id="rId25"/>
    <p:sldLayoutId id="2147483756" r:id="rId26"/>
    <p:sldLayoutId id="2147483708" r:id="rId27"/>
    <p:sldLayoutId id="2147483813" r:id="rId28"/>
    <p:sldLayoutId id="2147483867" r:id="rId29"/>
    <p:sldLayoutId id="2147483868" r:id="rId30"/>
    <p:sldLayoutId id="2147483869" r:id="rId3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Roboto Medium" panose="02000000000000000000" pitchFamily="2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Roboto" panose="02000000000000000000" pitchFamily="2" charset="0"/>
          <a:cs typeface="Times New Roman" panose="02020603050405020304" pitchFamily="18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Tx/>
        <a:buNone/>
        <a:tabLst>
          <a:tab pos="280988" algn="l"/>
        </a:tabLst>
        <a:defRPr sz="1600" b="1" i="0" kern="120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228600" indent="-228600" algn="l" defTabSz="292608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tabLst>
          <a:tab pos="276225" algn="l"/>
          <a:tab pos="584200" algn="l"/>
        </a:tabLst>
        <a:defRPr sz="1600" b="0" i="0" kern="1200">
          <a:solidFill>
            <a:schemeClr val="tx1"/>
          </a:solidFill>
          <a:latin typeface="+mn-lt"/>
          <a:ea typeface="Roboto" panose="02000000000000000000" pitchFamily="2" charset="0"/>
          <a:cs typeface="Times New Roman" panose="02020603050405020304" pitchFamily="18" charset="0"/>
        </a:defRPr>
      </a:lvl3pPr>
      <a:lvl4pPr marL="457200" marR="0" indent="-228600" algn="l" defTabSz="292608" rtl="0" eaLnBrk="1" fontAlgn="auto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2"/>
        </a:buClr>
        <a:buSzPct val="100000"/>
        <a:buFont typeface="System Font Regular"/>
        <a:buChar char="–"/>
        <a:tabLst/>
        <a:defRPr sz="1400" b="0" i="0" kern="1200">
          <a:solidFill>
            <a:schemeClr val="tx1"/>
          </a:solidFill>
          <a:latin typeface="+mn-lt"/>
          <a:ea typeface="Roboto" panose="02000000000000000000" pitchFamily="2" charset="0"/>
          <a:cs typeface="Times New Roman" panose="02020603050405020304" pitchFamily="18" charset="0"/>
        </a:defRPr>
      </a:lvl4pPr>
      <a:lvl5pPr marL="685800" indent="-228600" algn="l" defTabSz="292608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2"/>
        </a:buClr>
        <a:buSzPct val="100000"/>
        <a:buFont typeface="Arial" panose="020B0604020202020204" pitchFamily="34" charset="0"/>
        <a:buChar char="•"/>
        <a:tabLst>
          <a:tab pos="292608" algn="l"/>
          <a:tab pos="585216" algn="l"/>
        </a:tabLst>
        <a:defRPr sz="1200" b="0" i="0" kern="1200">
          <a:solidFill>
            <a:schemeClr val="tx1"/>
          </a:solidFill>
          <a:latin typeface="+mn-lt"/>
          <a:ea typeface="Roboto" panose="02000000000000000000" pitchFamily="2" charset="0"/>
          <a:cs typeface="Times New Roman" panose="02020603050405020304" pitchFamily="18" charset="0"/>
        </a:defRPr>
      </a:lvl5pPr>
      <a:lvl6pPr marL="914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2"/>
        </a:buClr>
        <a:buSzPct val="100000"/>
        <a:buFont typeface="Arial" panose="020B0604020202020204" pitchFamily="34" charset="0"/>
        <a:buChar char="‒"/>
        <a:tabLst/>
        <a:defRPr sz="1200" b="0" i="0" kern="1200">
          <a:solidFill>
            <a:schemeClr val="tx1"/>
          </a:solidFill>
          <a:latin typeface="+mn-lt"/>
          <a:ea typeface="Roboto" panose="02000000000000000000" pitchFamily="2" charset="0"/>
          <a:cs typeface="Times New Roman" panose="02020603050405020304" pitchFamily="18" charset="0"/>
        </a:defRPr>
      </a:lvl6pPr>
      <a:lvl7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2"/>
        </a:buClr>
        <a:buSzPct val="100000"/>
        <a:buFont typeface="+mj-lt"/>
        <a:buAutoNum type="arabicPeriod"/>
        <a:tabLst/>
        <a:defRPr sz="1600" b="0" i="0" kern="1200">
          <a:solidFill>
            <a:schemeClr val="tx1"/>
          </a:solidFill>
          <a:latin typeface="+mn-lt"/>
          <a:ea typeface="Roboto" panose="02000000000000000000" pitchFamily="2" charset="0"/>
          <a:cs typeface="Times New Roman" panose="02020603050405020304" pitchFamily="18" charset="0"/>
        </a:defRPr>
      </a:lvl7pPr>
      <a:lvl8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2"/>
        </a:buClr>
        <a:buSzPct val="100000"/>
        <a:buFont typeface="+mj-lt"/>
        <a:buAutoNum type="arabicPeriod"/>
        <a:tabLst/>
        <a:defRPr sz="1400" b="0" i="0" kern="1200">
          <a:solidFill>
            <a:schemeClr val="tx1"/>
          </a:solidFill>
          <a:latin typeface="+mn-lt"/>
          <a:ea typeface="Roboto" panose="02000000000000000000" pitchFamily="2" charset="0"/>
          <a:cs typeface="Times New Roman" panose="02020603050405020304" pitchFamily="18" charset="0"/>
        </a:defRPr>
      </a:lvl8pPr>
      <a:lvl9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2"/>
        </a:buClr>
        <a:buSzPct val="100000"/>
        <a:buFont typeface="+mj-lt"/>
        <a:buAutoNum type="arabicPeriod"/>
        <a:tabLst/>
        <a:defRPr sz="1200" b="0" i="0" kern="1200">
          <a:solidFill>
            <a:schemeClr val="tx1"/>
          </a:solidFill>
          <a:latin typeface="+mn-lt"/>
          <a:ea typeface="Roboto" panose="02000000000000000000" pitchFamily="2" charset="0"/>
          <a:cs typeface="Times New Roman" panose="02020603050405020304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08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10" pos="3840" userDrawn="1">
          <p15:clr>
            <a:srgbClr val="F26B43"/>
          </p15:clr>
        </p15:guide>
        <p15:guide id="12" pos="3912" userDrawn="1">
          <p15:clr>
            <a:srgbClr val="F26B43"/>
          </p15:clr>
        </p15:guide>
        <p15:guide id="13" pos="7389" userDrawn="1">
          <p15:clr>
            <a:srgbClr val="F26B43"/>
          </p15:clr>
        </p15:guide>
        <p15:guide id="15" pos="4976" userDrawn="1">
          <p15:clr>
            <a:srgbClr val="F26B43"/>
          </p15:clr>
        </p15:guide>
        <p15:guide id="16" pos="5118" userDrawn="1">
          <p15:clr>
            <a:srgbClr val="F26B43"/>
          </p15:clr>
        </p15:guide>
        <p15:guide id="23" orient="horz" pos="4200" userDrawn="1">
          <p15:clr>
            <a:srgbClr val="F26B43"/>
          </p15:clr>
        </p15:guide>
        <p15:guide id="31" orient="horz" pos="3785" userDrawn="1">
          <p15:clr>
            <a:srgbClr val="F26B43"/>
          </p15:clr>
        </p15:guide>
        <p15:guide id="32" orient="horz" pos="3936" userDrawn="1">
          <p15:clr>
            <a:srgbClr val="F26B43"/>
          </p15:clr>
        </p15:guide>
        <p15:guide id="37" pos="2560" userDrawn="1">
          <p15:clr>
            <a:srgbClr val="F26B43"/>
          </p15:clr>
        </p15:guide>
        <p15:guide id="40" pos="3768" userDrawn="1">
          <p15:clr>
            <a:srgbClr val="F26B43"/>
          </p15:clr>
        </p15:guide>
        <p15:guide id="48" orient="horz" pos="1152" userDrawn="1">
          <p15:clr>
            <a:srgbClr val="F26B43"/>
          </p15:clr>
        </p15:guide>
        <p15:guide id="49" orient="horz" pos="783" userDrawn="1">
          <p15:clr>
            <a:srgbClr val="F26B43"/>
          </p15:clr>
        </p15:guide>
        <p15:guide id="51" orient="horz" pos="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chart" Target="../charts/chart5.xml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5" Type="http://schemas.openxmlformats.org/officeDocument/2006/relationships/image" Target="../media/image4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47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50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5" Type="http://schemas.openxmlformats.org/officeDocument/2006/relationships/image" Target="../media/image54.svg"/><Relationship Id="rId2" Type="http://schemas.openxmlformats.org/officeDocument/2006/relationships/tags" Target="../tags/tag17.xml"/><Relationship Id="rId16" Type="http://schemas.openxmlformats.org/officeDocument/2006/relationships/image" Target="../media/image43.png"/><Relationship Id="rId20" Type="http://schemas.openxmlformats.org/officeDocument/2006/relationships/image" Target="../media/image49.png"/><Relationship Id="rId1" Type="http://schemas.openxmlformats.org/officeDocument/2006/relationships/tags" Target="../tags/tag16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24" Type="http://schemas.openxmlformats.org/officeDocument/2006/relationships/image" Target="../media/image53.png"/><Relationship Id="rId5" Type="http://schemas.openxmlformats.org/officeDocument/2006/relationships/image" Target="../media/image46.svg"/><Relationship Id="rId15" Type="http://schemas.openxmlformats.org/officeDocument/2006/relationships/image" Target="../media/image42.svg"/><Relationship Id="rId23" Type="http://schemas.openxmlformats.org/officeDocument/2006/relationships/image" Target="../media/image52.svg"/><Relationship Id="rId10" Type="http://schemas.openxmlformats.org/officeDocument/2006/relationships/image" Target="../media/image37.png"/><Relationship Id="rId19" Type="http://schemas.openxmlformats.org/officeDocument/2006/relationships/image" Target="../media/image48.svg"/><Relationship Id="rId4" Type="http://schemas.openxmlformats.org/officeDocument/2006/relationships/image" Target="../media/image45.png"/><Relationship Id="rId9" Type="http://schemas.openxmlformats.org/officeDocument/2006/relationships/image" Target="../media/image36.svg"/><Relationship Id="rId14" Type="http://schemas.openxmlformats.org/officeDocument/2006/relationships/image" Target="../media/image41.png"/><Relationship Id="rId22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37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0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36.svg"/><Relationship Id="rId25" Type="http://schemas.openxmlformats.org/officeDocument/2006/relationships/image" Target="../media/image44.svg"/><Relationship Id="rId2" Type="http://schemas.openxmlformats.org/officeDocument/2006/relationships/tags" Target="../tags/tag19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tags" Target="../tags/tag18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43.png"/><Relationship Id="rId5" Type="http://schemas.openxmlformats.org/officeDocument/2006/relationships/image" Target="../media/image46.svg"/><Relationship Id="rId15" Type="http://schemas.openxmlformats.org/officeDocument/2006/relationships/image" Target="../media/image34.svg"/><Relationship Id="rId23" Type="http://schemas.openxmlformats.org/officeDocument/2006/relationships/image" Target="../media/image42.svg"/><Relationship Id="rId10" Type="http://schemas.openxmlformats.org/officeDocument/2006/relationships/image" Target="../media/image51.png"/><Relationship Id="rId19" Type="http://schemas.openxmlformats.org/officeDocument/2006/relationships/image" Target="../media/image38.svg"/><Relationship Id="rId4" Type="http://schemas.openxmlformats.org/officeDocument/2006/relationships/image" Target="../media/image45.png"/><Relationship Id="rId9" Type="http://schemas.openxmlformats.org/officeDocument/2006/relationships/image" Target="../media/image50.sv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37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0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36.svg"/><Relationship Id="rId25" Type="http://schemas.openxmlformats.org/officeDocument/2006/relationships/image" Target="../media/image44.svg"/><Relationship Id="rId2" Type="http://schemas.openxmlformats.org/officeDocument/2006/relationships/tags" Target="../tags/tag21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tags" Target="../tags/tag20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43.png"/><Relationship Id="rId5" Type="http://schemas.openxmlformats.org/officeDocument/2006/relationships/image" Target="../media/image46.svg"/><Relationship Id="rId15" Type="http://schemas.openxmlformats.org/officeDocument/2006/relationships/image" Target="../media/image34.svg"/><Relationship Id="rId23" Type="http://schemas.openxmlformats.org/officeDocument/2006/relationships/image" Target="../media/image42.svg"/><Relationship Id="rId10" Type="http://schemas.openxmlformats.org/officeDocument/2006/relationships/image" Target="../media/image51.png"/><Relationship Id="rId19" Type="http://schemas.openxmlformats.org/officeDocument/2006/relationships/image" Target="../media/image38.svg"/><Relationship Id="rId4" Type="http://schemas.openxmlformats.org/officeDocument/2006/relationships/image" Target="../media/image45.png"/><Relationship Id="rId9" Type="http://schemas.openxmlformats.org/officeDocument/2006/relationships/image" Target="../media/image50.sv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37.png"/><Relationship Id="rId26" Type="http://schemas.openxmlformats.org/officeDocument/2006/relationships/image" Target="../media/image55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0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36.svg"/><Relationship Id="rId25" Type="http://schemas.openxmlformats.org/officeDocument/2006/relationships/image" Target="../media/image44.svg"/><Relationship Id="rId2" Type="http://schemas.openxmlformats.org/officeDocument/2006/relationships/tags" Target="../tags/tag23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tags" Target="../tags/tag22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43.png"/><Relationship Id="rId5" Type="http://schemas.openxmlformats.org/officeDocument/2006/relationships/image" Target="../media/image46.svg"/><Relationship Id="rId15" Type="http://schemas.openxmlformats.org/officeDocument/2006/relationships/image" Target="../media/image34.svg"/><Relationship Id="rId23" Type="http://schemas.openxmlformats.org/officeDocument/2006/relationships/image" Target="../media/image42.svg"/><Relationship Id="rId10" Type="http://schemas.openxmlformats.org/officeDocument/2006/relationships/image" Target="../media/image51.png"/><Relationship Id="rId19" Type="http://schemas.openxmlformats.org/officeDocument/2006/relationships/image" Target="../media/image38.svg"/><Relationship Id="rId4" Type="http://schemas.openxmlformats.org/officeDocument/2006/relationships/image" Target="../media/image45.png"/><Relationship Id="rId9" Type="http://schemas.openxmlformats.org/officeDocument/2006/relationships/image" Target="../media/image50.sv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5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sv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2.svg"/><Relationship Id="rId7" Type="http://schemas.openxmlformats.org/officeDocument/2006/relationships/image" Target="../media/image50.svg"/><Relationship Id="rId12" Type="http://schemas.openxmlformats.org/officeDocument/2006/relationships/image" Target="../media/image53.png"/><Relationship Id="rId17" Type="http://schemas.openxmlformats.org/officeDocument/2006/relationships/image" Target="../media/image38.svg"/><Relationship Id="rId25" Type="http://schemas.openxmlformats.org/officeDocument/2006/relationships/image" Target="../media/image46.svg"/><Relationship Id="rId2" Type="http://schemas.openxmlformats.org/officeDocument/2006/relationships/tags" Target="../tags/tag25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24.xml"/><Relationship Id="rId6" Type="http://schemas.openxmlformats.org/officeDocument/2006/relationships/image" Target="../media/image49.png"/><Relationship Id="rId11" Type="http://schemas.openxmlformats.org/officeDocument/2006/relationships/image" Target="../media/image52.svg"/><Relationship Id="rId24" Type="http://schemas.openxmlformats.org/officeDocument/2006/relationships/image" Target="../media/image45.png"/><Relationship Id="rId5" Type="http://schemas.openxmlformats.org/officeDocument/2006/relationships/image" Target="../media/image5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51.png"/><Relationship Id="rId19" Type="http://schemas.openxmlformats.org/officeDocument/2006/relationships/image" Target="../media/image40.svg"/><Relationship Id="rId4" Type="http://schemas.openxmlformats.org/officeDocument/2006/relationships/image" Target="../media/image55.png"/><Relationship Id="rId9" Type="http://schemas.openxmlformats.org/officeDocument/2006/relationships/image" Target="../media/image48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sv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2.svg"/><Relationship Id="rId7" Type="http://schemas.openxmlformats.org/officeDocument/2006/relationships/image" Target="../media/image50.svg"/><Relationship Id="rId12" Type="http://schemas.openxmlformats.org/officeDocument/2006/relationships/image" Target="../media/image53.png"/><Relationship Id="rId17" Type="http://schemas.openxmlformats.org/officeDocument/2006/relationships/image" Target="../media/image38.svg"/><Relationship Id="rId25" Type="http://schemas.openxmlformats.org/officeDocument/2006/relationships/image" Target="../media/image46.svg"/><Relationship Id="rId2" Type="http://schemas.openxmlformats.org/officeDocument/2006/relationships/tags" Target="../tags/tag27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26.xml"/><Relationship Id="rId6" Type="http://schemas.openxmlformats.org/officeDocument/2006/relationships/image" Target="../media/image49.png"/><Relationship Id="rId11" Type="http://schemas.openxmlformats.org/officeDocument/2006/relationships/image" Target="../media/image52.svg"/><Relationship Id="rId24" Type="http://schemas.openxmlformats.org/officeDocument/2006/relationships/image" Target="../media/image45.png"/><Relationship Id="rId5" Type="http://schemas.openxmlformats.org/officeDocument/2006/relationships/image" Target="../media/image5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51.png"/><Relationship Id="rId19" Type="http://schemas.openxmlformats.org/officeDocument/2006/relationships/image" Target="../media/image40.svg"/><Relationship Id="rId4" Type="http://schemas.openxmlformats.org/officeDocument/2006/relationships/image" Target="../media/image55.png"/><Relationship Id="rId9" Type="http://schemas.openxmlformats.org/officeDocument/2006/relationships/image" Target="../media/image48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sv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2.svg"/><Relationship Id="rId7" Type="http://schemas.openxmlformats.org/officeDocument/2006/relationships/image" Target="../media/image50.svg"/><Relationship Id="rId12" Type="http://schemas.openxmlformats.org/officeDocument/2006/relationships/image" Target="../media/image53.png"/><Relationship Id="rId17" Type="http://schemas.openxmlformats.org/officeDocument/2006/relationships/image" Target="../media/image38.svg"/><Relationship Id="rId25" Type="http://schemas.openxmlformats.org/officeDocument/2006/relationships/image" Target="../media/image46.svg"/><Relationship Id="rId2" Type="http://schemas.openxmlformats.org/officeDocument/2006/relationships/tags" Target="../tags/tag29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28.xml"/><Relationship Id="rId6" Type="http://schemas.openxmlformats.org/officeDocument/2006/relationships/image" Target="../media/image49.png"/><Relationship Id="rId11" Type="http://schemas.openxmlformats.org/officeDocument/2006/relationships/image" Target="../media/image52.svg"/><Relationship Id="rId24" Type="http://schemas.openxmlformats.org/officeDocument/2006/relationships/image" Target="../media/image45.png"/><Relationship Id="rId5" Type="http://schemas.openxmlformats.org/officeDocument/2006/relationships/image" Target="../media/image5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51.png"/><Relationship Id="rId19" Type="http://schemas.openxmlformats.org/officeDocument/2006/relationships/image" Target="../media/image40.svg"/><Relationship Id="rId4" Type="http://schemas.openxmlformats.org/officeDocument/2006/relationships/image" Target="../media/image55.png"/><Relationship Id="rId9" Type="http://schemas.openxmlformats.org/officeDocument/2006/relationships/image" Target="../media/image48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sv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2.svg"/><Relationship Id="rId7" Type="http://schemas.openxmlformats.org/officeDocument/2006/relationships/image" Target="../media/image50.svg"/><Relationship Id="rId12" Type="http://schemas.openxmlformats.org/officeDocument/2006/relationships/image" Target="../media/image53.png"/><Relationship Id="rId17" Type="http://schemas.openxmlformats.org/officeDocument/2006/relationships/image" Target="../media/image38.svg"/><Relationship Id="rId25" Type="http://schemas.openxmlformats.org/officeDocument/2006/relationships/image" Target="../media/image46.svg"/><Relationship Id="rId2" Type="http://schemas.openxmlformats.org/officeDocument/2006/relationships/tags" Target="../tags/tag31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30.xml"/><Relationship Id="rId6" Type="http://schemas.openxmlformats.org/officeDocument/2006/relationships/image" Target="../media/image49.png"/><Relationship Id="rId11" Type="http://schemas.openxmlformats.org/officeDocument/2006/relationships/image" Target="../media/image52.svg"/><Relationship Id="rId24" Type="http://schemas.openxmlformats.org/officeDocument/2006/relationships/image" Target="../media/image45.png"/><Relationship Id="rId5" Type="http://schemas.openxmlformats.org/officeDocument/2006/relationships/image" Target="../media/image5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51.png"/><Relationship Id="rId19" Type="http://schemas.openxmlformats.org/officeDocument/2006/relationships/image" Target="../media/image40.svg"/><Relationship Id="rId4" Type="http://schemas.openxmlformats.org/officeDocument/2006/relationships/image" Target="../media/image55.png"/><Relationship Id="rId9" Type="http://schemas.openxmlformats.org/officeDocument/2006/relationships/image" Target="../media/image48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sv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2.svg"/><Relationship Id="rId7" Type="http://schemas.openxmlformats.org/officeDocument/2006/relationships/image" Target="../media/image50.svg"/><Relationship Id="rId12" Type="http://schemas.openxmlformats.org/officeDocument/2006/relationships/image" Target="../media/image53.png"/><Relationship Id="rId17" Type="http://schemas.openxmlformats.org/officeDocument/2006/relationships/image" Target="../media/image38.svg"/><Relationship Id="rId25" Type="http://schemas.openxmlformats.org/officeDocument/2006/relationships/image" Target="../media/image46.svg"/><Relationship Id="rId2" Type="http://schemas.openxmlformats.org/officeDocument/2006/relationships/tags" Target="../tags/tag33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32.xml"/><Relationship Id="rId6" Type="http://schemas.openxmlformats.org/officeDocument/2006/relationships/image" Target="../media/image49.png"/><Relationship Id="rId11" Type="http://schemas.openxmlformats.org/officeDocument/2006/relationships/image" Target="../media/image52.svg"/><Relationship Id="rId24" Type="http://schemas.openxmlformats.org/officeDocument/2006/relationships/image" Target="../media/image45.png"/><Relationship Id="rId5" Type="http://schemas.openxmlformats.org/officeDocument/2006/relationships/image" Target="../media/image5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51.png"/><Relationship Id="rId19" Type="http://schemas.openxmlformats.org/officeDocument/2006/relationships/image" Target="../media/image40.svg"/><Relationship Id="rId4" Type="http://schemas.openxmlformats.org/officeDocument/2006/relationships/image" Target="../media/image55.png"/><Relationship Id="rId9" Type="http://schemas.openxmlformats.org/officeDocument/2006/relationships/image" Target="../media/image48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sv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42.svg"/><Relationship Id="rId7" Type="http://schemas.openxmlformats.org/officeDocument/2006/relationships/image" Target="../media/image50.svg"/><Relationship Id="rId12" Type="http://schemas.openxmlformats.org/officeDocument/2006/relationships/image" Target="../media/image53.png"/><Relationship Id="rId17" Type="http://schemas.openxmlformats.org/officeDocument/2006/relationships/image" Target="../media/image38.svg"/><Relationship Id="rId25" Type="http://schemas.openxmlformats.org/officeDocument/2006/relationships/image" Target="../media/image46.svg"/><Relationship Id="rId2" Type="http://schemas.openxmlformats.org/officeDocument/2006/relationships/tags" Target="../tags/tag35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34.xml"/><Relationship Id="rId6" Type="http://schemas.openxmlformats.org/officeDocument/2006/relationships/image" Target="../media/image49.png"/><Relationship Id="rId11" Type="http://schemas.openxmlformats.org/officeDocument/2006/relationships/image" Target="../media/image52.svg"/><Relationship Id="rId24" Type="http://schemas.openxmlformats.org/officeDocument/2006/relationships/image" Target="../media/image45.png"/><Relationship Id="rId5" Type="http://schemas.openxmlformats.org/officeDocument/2006/relationships/image" Target="../media/image56.svg"/><Relationship Id="rId15" Type="http://schemas.openxmlformats.org/officeDocument/2006/relationships/image" Target="../media/image36.svg"/><Relationship Id="rId23" Type="http://schemas.openxmlformats.org/officeDocument/2006/relationships/image" Target="../media/image44.svg"/><Relationship Id="rId10" Type="http://schemas.openxmlformats.org/officeDocument/2006/relationships/image" Target="../media/image51.png"/><Relationship Id="rId19" Type="http://schemas.openxmlformats.org/officeDocument/2006/relationships/image" Target="../media/image40.svg"/><Relationship Id="rId4" Type="http://schemas.openxmlformats.org/officeDocument/2006/relationships/image" Target="../media/image55.png"/><Relationship Id="rId9" Type="http://schemas.openxmlformats.org/officeDocument/2006/relationships/image" Target="../media/image48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37.png"/><Relationship Id="rId17" Type="http://schemas.openxmlformats.org/officeDocument/2006/relationships/image" Target="../media/image44.svg"/><Relationship Id="rId2" Type="http://schemas.openxmlformats.org/officeDocument/2006/relationships/tags" Target="../tags/tag37.xml"/><Relationship Id="rId16" Type="http://schemas.openxmlformats.org/officeDocument/2006/relationships/image" Target="../media/image43.png"/><Relationship Id="rId1" Type="http://schemas.openxmlformats.org/officeDocument/2006/relationships/tags" Target="../tags/tag36.xml"/><Relationship Id="rId6" Type="http://schemas.openxmlformats.org/officeDocument/2006/relationships/image" Target="../media/image49.png"/><Relationship Id="rId11" Type="http://schemas.openxmlformats.org/officeDocument/2006/relationships/image" Target="../media/image36.svg"/><Relationship Id="rId5" Type="http://schemas.openxmlformats.org/officeDocument/2006/relationships/image" Target="../media/image56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6.svg"/><Relationship Id="rId4" Type="http://schemas.openxmlformats.org/officeDocument/2006/relationships/image" Target="../media/image55.png"/><Relationship Id="rId9" Type="http://schemas.openxmlformats.org/officeDocument/2006/relationships/image" Target="../media/image52.svg"/><Relationship Id="rId1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37.png"/><Relationship Id="rId17" Type="http://schemas.openxmlformats.org/officeDocument/2006/relationships/image" Target="../media/image44.svg"/><Relationship Id="rId2" Type="http://schemas.openxmlformats.org/officeDocument/2006/relationships/tags" Target="../tags/tag39.xml"/><Relationship Id="rId16" Type="http://schemas.openxmlformats.org/officeDocument/2006/relationships/image" Target="../media/image43.png"/><Relationship Id="rId1" Type="http://schemas.openxmlformats.org/officeDocument/2006/relationships/tags" Target="../tags/tag38.xml"/><Relationship Id="rId6" Type="http://schemas.openxmlformats.org/officeDocument/2006/relationships/image" Target="../media/image49.png"/><Relationship Id="rId11" Type="http://schemas.openxmlformats.org/officeDocument/2006/relationships/image" Target="../media/image36.svg"/><Relationship Id="rId5" Type="http://schemas.openxmlformats.org/officeDocument/2006/relationships/image" Target="../media/image56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6.svg"/><Relationship Id="rId4" Type="http://schemas.openxmlformats.org/officeDocument/2006/relationships/image" Target="../media/image55.png"/><Relationship Id="rId9" Type="http://schemas.openxmlformats.org/officeDocument/2006/relationships/image" Target="../media/image52.svg"/><Relationship Id="rId1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2.svg"/><Relationship Id="rId12" Type="http://schemas.openxmlformats.org/officeDocument/2006/relationships/image" Target="../media/image39.png"/><Relationship Id="rId17" Type="http://schemas.openxmlformats.org/officeDocument/2006/relationships/image" Target="../media/image46.svg"/><Relationship Id="rId2" Type="http://schemas.openxmlformats.org/officeDocument/2006/relationships/tags" Target="../tags/tag41.xml"/><Relationship Id="rId16" Type="http://schemas.openxmlformats.org/officeDocument/2006/relationships/image" Target="../media/image45.png"/><Relationship Id="rId1" Type="http://schemas.openxmlformats.org/officeDocument/2006/relationships/tags" Target="../tags/tag40.xml"/><Relationship Id="rId6" Type="http://schemas.openxmlformats.org/officeDocument/2006/relationships/image" Target="../media/image51.png"/><Relationship Id="rId11" Type="http://schemas.openxmlformats.org/officeDocument/2006/relationships/image" Target="../media/image38.svg"/><Relationship Id="rId5" Type="http://schemas.openxmlformats.org/officeDocument/2006/relationships/image" Target="../media/image56.svg"/><Relationship Id="rId15" Type="http://schemas.openxmlformats.org/officeDocument/2006/relationships/image" Target="../media/image44.svg"/><Relationship Id="rId10" Type="http://schemas.openxmlformats.org/officeDocument/2006/relationships/image" Target="../media/image37.png"/><Relationship Id="rId4" Type="http://schemas.openxmlformats.org/officeDocument/2006/relationships/image" Target="../media/image55.png"/><Relationship Id="rId9" Type="http://schemas.openxmlformats.org/officeDocument/2006/relationships/image" Target="../media/image36.svg"/><Relationship Id="rId1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37.png"/><Relationship Id="rId17" Type="http://schemas.openxmlformats.org/officeDocument/2006/relationships/image" Target="../media/image44.svg"/><Relationship Id="rId2" Type="http://schemas.openxmlformats.org/officeDocument/2006/relationships/tags" Target="../tags/tag43.xml"/><Relationship Id="rId16" Type="http://schemas.openxmlformats.org/officeDocument/2006/relationships/image" Target="../media/image43.png"/><Relationship Id="rId1" Type="http://schemas.openxmlformats.org/officeDocument/2006/relationships/tags" Target="../tags/tag42.xml"/><Relationship Id="rId6" Type="http://schemas.openxmlformats.org/officeDocument/2006/relationships/image" Target="../media/image49.png"/><Relationship Id="rId11" Type="http://schemas.openxmlformats.org/officeDocument/2006/relationships/image" Target="../media/image36.svg"/><Relationship Id="rId5" Type="http://schemas.openxmlformats.org/officeDocument/2006/relationships/image" Target="../media/image56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6.svg"/><Relationship Id="rId4" Type="http://schemas.openxmlformats.org/officeDocument/2006/relationships/image" Target="../media/image55.png"/><Relationship Id="rId9" Type="http://schemas.openxmlformats.org/officeDocument/2006/relationships/image" Target="../media/image52.svg"/><Relationship Id="rId1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37.png"/><Relationship Id="rId17" Type="http://schemas.openxmlformats.org/officeDocument/2006/relationships/image" Target="../media/image44.svg"/><Relationship Id="rId2" Type="http://schemas.openxmlformats.org/officeDocument/2006/relationships/tags" Target="../tags/tag45.xml"/><Relationship Id="rId16" Type="http://schemas.openxmlformats.org/officeDocument/2006/relationships/image" Target="../media/image43.png"/><Relationship Id="rId1" Type="http://schemas.openxmlformats.org/officeDocument/2006/relationships/tags" Target="../tags/tag44.xml"/><Relationship Id="rId6" Type="http://schemas.openxmlformats.org/officeDocument/2006/relationships/image" Target="../media/image49.png"/><Relationship Id="rId11" Type="http://schemas.openxmlformats.org/officeDocument/2006/relationships/image" Target="../media/image36.svg"/><Relationship Id="rId5" Type="http://schemas.openxmlformats.org/officeDocument/2006/relationships/image" Target="../media/image56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6.svg"/><Relationship Id="rId4" Type="http://schemas.openxmlformats.org/officeDocument/2006/relationships/image" Target="../media/image55.png"/><Relationship Id="rId9" Type="http://schemas.openxmlformats.org/officeDocument/2006/relationships/image" Target="../media/image52.svg"/><Relationship Id="rId1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37.png"/><Relationship Id="rId17" Type="http://schemas.openxmlformats.org/officeDocument/2006/relationships/image" Target="../media/image44.svg"/><Relationship Id="rId2" Type="http://schemas.openxmlformats.org/officeDocument/2006/relationships/tags" Target="../tags/tag47.xml"/><Relationship Id="rId16" Type="http://schemas.openxmlformats.org/officeDocument/2006/relationships/image" Target="../media/image43.png"/><Relationship Id="rId1" Type="http://schemas.openxmlformats.org/officeDocument/2006/relationships/tags" Target="../tags/tag46.xml"/><Relationship Id="rId6" Type="http://schemas.openxmlformats.org/officeDocument/2006/relationships/image" Target="../media/image49.png"/><Relationship Id="rId11" Type="http://schemas.openxmlformats.org/officeDocument/2006/relationships/image" Target="../media/image36.svg"/><Relationship Id="rId5" Type="http://schemas.openxmlformats.org/officeDocument/2006/relationships/image" Target="../media/image56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6.svg"/><Relationship Id="rId4" Type="http://schemas.openxmlformats.org/officeDocument/2006/relationships/image" Target="../media/image55.png"/><Relationship Id="rId9" Type="http://schemas.openxmlformats.org/officeDocument/2006/relationships/image" Target="../media/image52.svg"/><Relationship Id="rId1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37.png"/><Relationship Id="rId17" Type="http://schemas.openxmlformats.org/officeDocument/2006/relationships/image" Target="../media/image44.svg"/><Relationship Id="rId2" Type="http://schemas.openxmlformats.org/officeDocument/2006/relationships/tags" Target="../tags/tag49.xml"/><Relationship Id="rId16" Type="http://schemas.openxmlformats.org/officeDocument/2006/relationships/image" Target="../media/image43.png"/><Relationship Id="rId1" Type="http://schemas.openxmlformats.org/officeDocument/2006/relationships/tags" Target="../tags/tag48.xml"/><Relationship Id="rId6" Type="http://schemas.openxmlformats.org/officeDocument/2006/relationships/image" Target="../media/image49.png"/><Relationship Id="rId11" Type="http://schemas.openxmlformats.org/officeDocument/2006/relationships/image" Target="../media/image36.svg"/><Relationship Id="rId5" Type="http://schemas.openxmlformats.org/officeDocument/2006/relationships/image" Target="../media/image56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6.svg"/><Relationship Id="rId4" Type="http://schemas.openxmlformats.org/officeDocument/2006/relationships/image" Target="../media/image55.png"/><Relationship Id="rId9" Type="http://schemas.openxmlformats.org/officeDocument/2006/relationships/image" Target="../media/image52.svg"/><Relationship Id="rId1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37.png"/><Relationship Id="rId17" Type="http://schemas.openxmlformats.org/officeDocument/2006/relationships/image" Target="../media/image44.svg"/><Relationship Id="rId2" Type="http://schemas.openxmlformats.org/officeDocument/2006/relationships/tags" Target="../tags/tag51.xml"/><Relationship Id="rId16" Type="http://schemas.openxmlformats.org/officeDocument/2006/relationships/image" Target="../media/image43.png"/><Relationship Id="rId1" Type="http://schemas.openxmlformats.org/officeDocument/2006/relationships/tags" Target="../tags/tag50.xml"/><Relationship Id="rId6" Type="http://schemas.openxmlformats.org/officeDocument/2006/relationships/image" Target="../media/image49.png"/><Relationship Id="rId11" Type="http://schemas.openxmlformats.org/officeDocument/2006/relationships/image" Target="../media/image36.svg"/><Relationship Id="rId5" Type="http://schemas.openxmlformats.org/officeDocument/2006/relationships/image" Target="../media/image56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6.svg"/><Relationship Id="rId4" Type="http://schemas.openxmlformats.org/officeDocument/2006/relationships/image" Target="../media/image55.png"/><Relationship Id="rId9" Type="http://schemas.openxmlformats.org/officeDocument/2006/relationships/image" Target="../media/image52.svg"/><Relationship Id="rId1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8.sv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37.png"/><Relationship Id="rId17" Type="http://schemas.openxmlformats.org/officeDocument/2006/relationships/image" Target="../media/image44.svg"/><Relationship Id="rId2" Type="http://schemas.openxmlformats.org/officeDocument/2006/relationships/tags" Target="../tags/tag53.xml"/><Relationship Id="rId16" Type="http://schemas.openxmlformats.org/officeDocument/2006/relationships/image" Target="../media/image43.png"/><Relationship Id="rId1" Type="http://schemas.openxmlformats.org/officeDocument/2006/relationships/tags" Target="../tags/tag52.xml"/><Relationship Id="rId6" Type="http://schemas.openxmlformats.org/officeDocument/2006/relationships/image" Target="../media/image49.png"/><Relationship Id="rId11" Type="http://schemas.openxmlformats.org/officeDocument/2006/relationships/image" Target="../media/image36.svg"/><Relationship Id="rId5" Type="http://schemas.openxmlformats.org/officeDocument/2006/relationships/image" Target="../media/image56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6.svg"/><Relationship Id="rId4" Type="http://schemas.openxmlformats.org/officeDocument/2006/relationships/image" Target="../media/image55.png"/><Relationship Id="rId9" Type="http://schemas.openxmlformats.org/officeDocument/2006/relationships/image" Target="../media/image52.svg"/><Relationship Id="rId1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6.sv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6.svg"/><Relationship Id="rId12" Type="http://schemas.openxmlformats.org/officeDocument/2006/relationships/image" Target="../media/image45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35.png"/><Relationship Id="rId11" Type="http://schemas.openxmlformats.org/officeDocument/2006/relationships/image" Target="../media/image44.svg"/><Relationship Id="rId5" Type="http://schemas.openxmlformats.org/officeDocument/2006/relationships/image" Target="../media/image52.svg"/><Relationship Id="rId15" Type="http://schemas.openxmlformats.org/officeDocument/2006/relationships/image" Target="../media/image50.svg"/><Relationship Id="rId10" Type="http://schemas.openxmlformats.org/officeDocument/2006/relationships/image" Target="../media/image43.png"/><Relationship Id="rId4" Type="http://schemas.openxmlformats.org/officeDocument/2006/relationships/image" Target="../media/image51.png"/><Relationship Id="rId9" Type="http://schemas.openxmlformats.org/officeDocument/2006/relationships/image" Target="../media/image40.svg"/><Relationship Id="rId1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4.sv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43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49.png"/><Relationship Id="rId11" Type="http://schemas.openxmlformats.org/officeDocument/2006/relationships/image" Target="../media/image40.svg"/><Relationship Id="rId5" Type="http://schemas.openxmlformats.org/officeDocument/2006/relationships/image" Target="../media/image52.svg"/><Relationship Id="rId15" Type="http://schemas.openxmlformats.org/officeDocument/2006/relationships/image" Target="../media/image46.svg"/><Relationship Id="rId10" Type="http://schemas.openxmlformats.org/officeDocument/2006/relationships/image" Target="../media/image39.png"/><Relationship Id="rId4" Type="http://schemas.openxmlformats.org/officeDocument/2006/relationships/image" Target="../media/image51.png"/><Relationship Id="rId9" Type="http://schemas.openxmlformats.org/officeDocument/2006/relationships/image" Target="../media/image36.svg"/><Relationship Id="rId1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4.sv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svg"/><Relationship Id="rId12" Type="http://schemas.openxmlformats.org/officeDocument/2006/relationships/image" Target="../media/image43.png"/><Relationship Id="rId17" Type="http://schemas.openxmlformats.org/officeDocument/2006/relationships/image" Target="../media/image58.svg"/><Relationship Id="rId2" Type="http://schemas.openxmlformats.org/officeDocument/2006/relationships/tags" Target="../tags/tag59.xml"/><Relationship Id="rId16" Type="http://schemas.openxmlformats.org/officeDocument/2006/relationships/image" Target="../media/image57.png"/><Relationship Id="rId1" Type="http://schemas.openxmlformats.org/officeDocument/2006/relationships/tags" Target="../tags/tag58.xml"/><Relationship Id="rId6" Type="http://schemas.openxmlformats.org/officeDocument/2006/relationships/image" Target="../media/image49.png"/><Relationship Id="rId11" Type="http://schemas.openxmlformats.org/officeDocument/2006/relationships/image" Target="../media/image40.svg"/><Relationship Id="rId5" Type="http://schemas.openxmlformats.org/officeDocument/2006/relationships/image" Target="../media/image52.svg"/><Relationship Id="rId15" Type="http://schemas.openxmlformats.org/officeDocument/2006/relationships/image" Target="../media/image46.svg"/><Relationship Id="rId10" Type="http://schemas.openxmlformats.org/officeDocument/2006/relationships/image" Target="../media/image39.png"/><Relationship Id="rId4" Type="http://schemas.openxmlformats.org/officeDocument/2006/relationships/image" Target="../media/image51.png"/><Relationship Id="rId9" Type="http://schemas.openxmlformats.org/officeDocument/2006/relationships/image" Target="../media/image36.svg"/><Relationship Id="rId1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1.sv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60.png"/><Relationship Id="rId11" Type="http://schemas.openxmlformats.org/officeDocument/2006/relationships/image" Target="../media/image63.svg"/><Relationship Id="rId5" Type="http://schemas.openxmlformats.org/officeDocument/2006/relationships/image" Target="../media/image29.svg"/><Relationship Id="rId10" Type="http://schemas.openxmlformats.org/officeDocument/2006/relationships/image" Target="../media/image62.png"/><Relationship Id="rId4" Type="http://schemas.openxmlformats.org/officeDocument/2006/relationships/image" Target="../media/image28.png"/><Relationship Id="rId9" Type="http://schemas.openxmlformats.org/officeDocument/2006/relationships/image" Target="../media/image25.sv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3B6424F-1028-A3A6-0C71-F965A65123F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8" t="5846" r="26" b="6862"/>
          <a:stretch/>
        </p:blipFill>
        <p:spPr>
          <a:xfrm>
            <a:off x="1371600" y="457200"/>
            <a:ext cx="10360152" cy="4910328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C97B5-082A-8CDF-7611-BB16001362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AC1146-1893-47E4-FAEA-4B748DF9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2211777"/>
            <a:ext cx="5275782" cy="957428"/>
          </a:xfrm>
        </p:spPr>
        <p:txBody>
          <a:bodyPr/>
          <a:lstStyle/>
          <a:p>
            <a:r>
              <a:rPr lang="es-ES" sz="2400" b="1">
                <a:solidFill>
                  <a:schemeClr val="tx2"/>
                </a:solidFill>
                <a:latin typeface="+mn-lt"/>
              </a:rPr>
              <a:t>Embedded Value como herramienta de gestión estratégica en el entorno de los cambios regulatorios al reporte financiero</a:t>
            </a:r>
            <a:endParaRPr lang="en-US" sz="2400" b="1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5C2917-2B27-297E-05AB-ACE7EBEB18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199" y="4343400"/>
            <a:ext cx="2871627" cy="274320"/>
          </a:xfrm>
        </p:spPr>
        <p:txBody>
          <a:bodyPr/>
          <a:lstStyle/>
          <a:p>
            <a:r>
              <a:rPr lang="en-US" err="1"/>
              <a:t>Noviembre</a:t>
            </a:r>
            <a:r>
              <a:rPr lang="en-US"/>
              <a:t> 2024 – Bogotá, Colombia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3C7BFB-09AB-6E50-F5E4-E01E0B69810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VIII Simposio Internacional de Actuaria</a:t>
            </a:r>
          </a:p>
        </p:txBody>
      </p:sp>
    </p:spTree>
    <p:extLst>
      <p:ext uri="{BB962C8B-B14F-4D97-AF65-F5344CB8AC3E}">
        <p14:creationId xmlns:p14="http://schemas.microsoft.com/office/powerpoint/2010/main" val="382350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CA2CF43E-BC62-4A79-AC73-5D060378681E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Nuestra agenda de hoy</a:t>
            </a:r>
            <a:endParaRPr lang="es-ES" b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FA84B536-4040-FE47-8395-97BC2728F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355463"/>
              </p:ext>
            </p:extLst>
          </p:nvPr>
        </p:nvGraphicFramePr>
        <p:xfrm>
          <a:off x="1342189" y="1643768"/>
          <a:ext cx="9346687" cy="378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46687">
                  <a:extLst>
                    <a:ext uri="{9D8B030D-6E8A-4147-A177-3AD203B41FA5}">
                      <a16:colId xmlns:a16="http://schemas.microsoft.com/office/drawing/2014/main" val="1929686939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r>
                        <a:rPr lang="es-ES"/>
                        <a:t>Embedded Value (EV)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6723184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627063" indent="0"/>
                      <a:r>
                        <a:rPr lang="es-ES"/>
                        <a:t>Análisis del EV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7217360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801688" indent="0"/>
                      <a:r>
                        <a:rPr lang="es-ES"/>
                        <a:t>Conceptos clave de la NIIF 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251466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627063" indent="0"/>
                      <a:r>
                        <a:rPr lang="es-ES"/>
                        <a:t>La transformación del estado de resultados según la NIIF17 y su relación con el EV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9724314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r>
                        <a:rPr lang="es-ES"/>
                        <a:t>Conclusiones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2365899"/>
                  </a:ext>
                </a:extLst>
              </a:tr>
            </a:tbl>
          </a:graphicData>
        </a:graphic>
      </p:graphicFrame>
      <p:sp>
        <p:nvSpPr>
          <p:cNvPr id="12" name="Elipse 11">
            <a:extLst>
              <a:ext uri="{FF2B5EF4-FFF2-40B4-BE49-F238E27FC236}">
                <a16:creationId xmlns:a16="http://schemas.microsoft.com/office/drawing/2014/main" id="{4B611273-C105-1EFC-B37D-680968576534}"/>
              </a:ext>
            </a:extLst>
          </p:cNvPr>
          <p:cNvSpPr/>
          <p:nvPr/>
        </p:nvSpPr>
        <p:spPr bwMode="auto">
          <a:xfrm>
            <a:off x="-1903956" y="1603330"/>
            <a:ext cx="3820438" cy="3820438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2588C506-01FF-FA59-FAF8-B25B761920EA}"/>
              </a:ext>
            </a:extLst>
          </p:cNvPr>
          <p:cNvSpPr/>
          <p:nvPr/>
        </p:nvSpPr>
        <p:spPr bwMode="auto">
          <a:xfrm>
            <a:off x="903779" y="1806541"/>
            <a:ext cx="413359" cy="4133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C079C57-C8D7-7FB1-3066-FED6C8F63948}"/>
              </a:ext>
            </a:extLst>
          </p:cNvPr>
          <p:cNvSpPr/>
          <p:nvPr/>
        </p:nvSpPr>
        <p:spPr bwMode="auto">
          <a:xfrm>
            <a:off x="928831" y="4841818"/>
            <a:ext cx="413359" cy="4133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0EC8B02B-EF8B-FDDE-505D-6DF204E000A9}"/>
              </a:ext>
            </a:extLst>
          </p:cNvPr>
          <p:cNvSpPr/>
          <p:nvPr/>
        </p:nvSpPr>
        <p:spPr bwMode="auto">
          <a:xfrm>
            <a:off x="1503123" y="2585242"/>
            <a:ext cx="413359" cy="4133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BAC17A7-38F7-6B5C-DB6C-770A374F1A5A}"/>
              </a:ext>
            </a:extLst>
          </p:cNvPr>
          <p:cNvSpPr/>
          <p:nvPr/>
        </p:nvSpPr>
        <p:spPr bwMode="auto">
          <a:xfrm>
            <a:off x="1503123" y="4089719"/>
            <a:ext cx="413359" cy="4133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99229FF9-52EE-DABE-6473-6DD6F9AA7E41}"/>
              </a:ext>
            </a:extLst>
          </p:cNvPr>
          <p:cNvSpPr/>
          <p:nvPr/>
        </p:nvSpPr>
        <p:spPr bwMode="auto">
          <a:xfrm>
            <a:off x="1667720" y="3327088"/>
            <a:ext cx="413359" cy="4133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6347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F065F1-DE3D-3126-9B67-0F557D02CE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BA2D66-59DA-0C3E-5EDD-CC310C3B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b="1">
                <a:solidFill>
                  <a:schemeClr val="tx2"/>
                </a:solidFill>
                <a:latin typeface="+mn-lt"/>
              </a:rPr>
              <a:t>Embedded Value (EV)</a:t>
            </a:r>
            <a:endParaRPr lang="en-US" sz="2800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7E4B33F8-78B6-AABD-3B1C-EB7781B1CF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65FB4018-CDC8-9395-DEC8-84CC0F181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 b="14444"/>
          <a:stretch/>
        </p:blipFill>
        <p:spPr>
          <a:xfrm>
            <a:off x="1371600" y="481831"/>
            <a:ext cx="10360152" cy="4910328"/>
          </a:xfrm>
          <a:custGeom>
            <a:avLst/>
            <a:gdLst>
              <a:gd name="connsiteX0" fmla="*/ 0 w 10360152"/>
              <a:gd name="connsiteY0" fmla="*/ 0 h 4910328"/>
              <a:gd name="connsiteX1" fmla="*/ 10360152 w 10360152"/>
              <a:gd name="connsiteY1" fmla="*/ 0 h 4910328"/>
              <a:gd name="connsiteX2" fmla="*/ 10360152 w 10360152"/>
              <a:gd name="connsiteY2" fmla="*/ 4910328 h 4910328"/>
              <a:gd name="connsiteX3" fmla="*/ 0 w 10360152"/>
              <a:gd name="connsiteY3" fmla="*/ 4910328 h 4910328"/>
              <a:gd name="connsiteX4" fmla="*/ 0 w 10360152"/>
              <a:gd name="connsiteY4" fmla="*/ 4325112 h 4910328"/>
              <a:gd name="connsiteX5" fmla="*/ 4724398 w 10360152"/>
              <a:gd name="connsiteY5" fmla="*/ 4325112 h 4910328"/>
              <a:gd name="connsiteX6" fmla="*/ 4724398 w 10360152"/>
              <a:gd name="connsiteY6" fmla="*/ 1371600 h 4910328"/>
              <a:gd name="connsiteX7" fmla="*/ 0 w 10360152"/>
              <a:gd name="connsiteY7" fmla="*/ 1371600 h 4910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60152" h="4910328">
                <a:moveTo>
                  <a:pt x="0" y="0"/>
                </a:moveTo>
                <a:lnTo>
                  <a:pt x="10360152" y="0"/>
                </a:lnTo>
                <a:lnTo>
                  <a:pt x="10360152" y="4910328"/>
                </a:lnTo>
                <a:lnTo>
                  <a:pt x="0" y="4910328"/>
                </a:lnTo>
                <a:lnTo>
                  <a:pt x="0" y="4325112"/>
                </a:lnTo>
                <a:lnTo>
                  <a:pt x="4724398" y="4325112"/>
                </a:lnTo>
                <a:lnTo>
                  <a:pt x="4724398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BFBFBF"/>
          </a:solidFill>
        </p:spPr>
      </p:pic>
    </p:spTree>
    <p:extLst>
      <p:ext uri="{BB962C8B-B14F-4D97-AF65-F5344CB8AC3E}">
        <p14:creationId xmlns:p14="http://schemas.microsoft.com/office/powerpoint/2010/main" val="279740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Gráfico&#10;&#10;Descripción generada automáticamente">
            <a:extLst>
              <a:ext uri="{FF2B5EF4-FFF2-40B4-BE49-F238E27FC236}">
                <a16:creationId xmlns:a16="http://schemas.microsoft.com/office/drawing/2014/main" id="{A73CCB1B-8DC5-0E63-5A94-FFC38208D6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9" b="16595"/>
          <a:stretch/>
        </p:blipFill>
        <p:spPr>
          <a:xfrm>
            <a:off x="168256" y="2340062"/>
            <a:ext cx="4390660" cy="2244299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El reto que tienen las operaciones de seguros de largo plazo</a:t>
            </a:r>
            <a:endParaRPr lang="es-ES" b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88647238-6E54-427C-8C0F-9CDBE979C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631941"/>
              </p:ext>
            </p:extLst>
          </p:nvPr>
        </p:nvGraphicFramePr>
        <p:xfrm>
          <a:off x="4942702" y="2213051"/>
          <a:ext cx="6791359" cy="26141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91359">
                  <a:extLst>
                    <a:ext uri="{9D8B030D-6E8A-4147-A177-3AD203B41FA5}">
                      <a16:colId xmlns:a16="http://schemas.microsoft.com/office/drawing/2014/main" val="3431240777"/>
                    </a:ext>
                  </a:extLst>
                </a:gridCol>
              </a:tblGrid>
              <a:tr h="26141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/>
                        <a:t>Las compañías de seguros de largo plazo tienen un reto para medir y comunicar el valor de la compañía: </a:t>
                      </a:r>
                      <a:r>
                        <a:rPr lang="es-ES" sz="2000">
                          <a:solidFill>
                            <a:schemeClr val="tx2"/>
                          </a:solidFill>
                        </a:rPr>
                        <a:t>Costos iniciales altos y flujos de utilidades de largo plazo que no pueden leerse de los estados de resultados estatutarios</a:t>
                      </a:r>
                    </a:p>
                  </a:txBody>
                  <a:tcPr marL="0" marR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576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79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CCDE17D6-A20E-190E-0AD3-2E20DB387FF2}"/>
              </a:ext>
            </a:extLst>
          </p:cNvPr>
          <p:cNvSpPr/>
          <p:nvPr/>
        </p:nvSpPr>
        <p:spPr bwMode="auto">
          <a:xfrm>
            <a:off x="6522586" y="2835361"/>
            <a:ext cx="4905089" cy="1106996"/>
          </a:xfrm>
          <a:prstGeom prst="rect">
            <a:avLst/>
          </a:prstGeom>
          <a:noFill/>
          <a:ln>
            <a:solidFill>
              <a:srgbClr val="7F34B2"/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¿Qué es el Embedded Value?</a:t>
            </a:r>
            <a:endParaRPr lang="es-ES" b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3AD07C28-227A-439B-B889-DE73782CCD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012410"/>
              </p:ext>
            </p:extLst>
          </p:nvPr>
        </p:nvGraphicFramePr>
        <p:xfrm>
          <a:off x="1037288" y="1643045"/>
          <a:ext cx="4979773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79773">
                  <a:extLst>
                    <a:ext uri="{9D8B030D-6E8A-4147-A177-3AD203B41FA5}">
                      <a16:colId xmlns:a16="http://schemas.microsoft.com/office/drawing/2014/main" val="3493204855"/>
                    </a:ext>
                  </a:extLst>
                </a:gridCol>
              </a:tblGrid>
              <a:tr h="31513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/>
                        <a:t>Métrica para determinar el valor de una cartera de seguros de largo plazo, es decir, las utilidades futuras del negocio existente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8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8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/>
                        <a:t>Nace por el conservadurismo implícito en las reservas estatutarias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8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8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/>
                        <a:t>Ha evolucionado desde su creación, dando lugar a diferentes versiones que varían en la manera de determinar los supuestos y el costo de las garantías</a:t>
                      </a:r>
                      <a:endParaRPr lang="es-ES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76029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57C9541-B7EA-41FC-919B-D2384AC78DC3}"/>
              </a:ext>
            </a:extLst>
          </p:cNvPr>
          <p:cNvSpPr txBox="1"/>
          <p:nvPr/>
        </p:nvSpPr>
        <p:spPr>
          <a:xfrm>
            <a:off x="6796833" y="2583181"/>
            <a:ext cx="2206445" cy="5043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b="1">
                <a:solidFill>
                  <a:schemeClr val="tx2"/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  Embedded Value</a:t>
            </a:r>
            <a:endParaRPr lang="es-ES" b="1" i="0">
              <a:solidFill>
                <a:schemeClr val="tx2"/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A4ABD50-2F94-48F3-96C6-28389745B765}"/>
              </a:ext>
            </a:extLst>
          </p:cNvPr>
          <p:cNvSpPr txBox="1"/>
          <p:nvPr/>
        </p:nvSpPr>
        <p:spPr>
          <a:xfrm>
            <a:off x="6920504" y="3156446"/>
            <a:ext cx="4234208" cy="946977"/>
          </a:xfrm>
          <a:prstGeom prst="rect">
            <a:avLst/>
          </a:prstGeom>
          <a:noFill/>
        </p:spPr>
        <p:txBody>
          <a:bodyPr wrap="square" lIns="0" tIns="91440" rIns="0" bIns="0" rtlCol="0" anchor="t">
            <a:normAutofit/>
          </a:bodyPr>
          <a:lstStyle/>
          <a:p>
            <a:pPr indent="-3657600" algn="ctr">
              <a:spcAft>
                <a:spcPts val="600"/>
              </a:spcAft>
            </a:pPr>
            <a:r>
              <a:rPr lang="es-ES" b="1">
                <a:solidFill>
                  <a:schemeClr val="tx1">
                    <a:lumMod val="75000"/>
                    <a:lumOff val="25000"/>
                  </a:schemeClr>
                </a:solidFill>
                <a:ea typeface="Roboto"/>
                <a:cs typeface="Times New Roman"/>
              </a:rPr>
              <a:t>Utilidad neta de costo de capital más capital ajustado</a:t>
            </a:r>
            <a:endParaRPr lang="es-ES" b="1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4F6F168-8BAB-4CC7-B1E0-F6985E1D82E9}"/>
              </a:ext>
            </a:extLst>
          </p:cNvPr>
          <p:cNvSpPr txBox="1"/>
          <p:nvPr/>
        </p:nvSpPr>
        <p:spPr>
          <a:xfrm>
            <a:off x="7922771" y="3087540"/>
            <a:ext cx="377840" cy="791491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2400">
                <a:solidFill>
                  <a:schemeClr val="tx2"/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-</a:t>
            </a:r>
            <a:endParaRPr lang="es-ES" sz="2400" i="0">
              <a:solidFill>
                <a:schemeClr val="tx2"/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0" name="Gráfico 9" descr="Calendario mensual contorno">
            <a:extLst>
              <a:ext uri="{FF2B5EF4-FFF2-40B4-BE49-F238E27FC236}">
                <a16:creationId xmlns:a16="http://schemas.microsoft.com/office/drawing/2014/main" id="{85B69D9E-33DC-B042-0ABA-C2048998D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094" y="4111040"/>
            <a:ext cx="612000" cy="612000"/>
          </a:xfrm>
          <a:prstGeom prst="rect">
            <a:avLst/>
          </a:prstGeom>
        </p:spPr>
      </p:pic>
      <p:pic>
        <p:nvPicPr>
          <p:cNvPr id="17" name="Gráfico 16" descr="Caja fuerte contorno">
            <a:extLst>
              <a:ext uri="{FF2B5EF4-FFF2-40B4-BE49-F238E27FC236}">
                <a16:creationId xmlns:a16="http://schemas.microsoft.com/office/drawing/2014/main" id="{63FC09C8-4269-9C50-338E-6D0483146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094" y="3026572"/>
            <a:ext cx="612000" cy="612000"/>
          </a:xfrm>
          <a:prstGeom prst="rect">
            <a:avLst/>
          </a:prstGeom>
        </p:spPr>
      </p:pic>
      <p:pic>
        <p:nvPicPr>
          <p:cNvPr id="19" name="Gráfico 18" descr="Gráfico de barras contorno">
            <a:extLst>
              <a:ext uri="{FF2B5EF4-FFF2-40B4-BE49-F238E27FC236}">
                <a16:creationId xmlns:a16="http://schemas.microsoft.com/office/drawing/2014/main" id="{379EABBB-C8AC-4C1D-EF5A-595F77241F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7094" y="164304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9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¿Qué elementos integran el valor de una cartera de largo plazo?</a:t>
            </a:r>
            <a:endParaRPr lang="es-ES" b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8" name="Tabla 9">
            <a:extLst>
              <a:ext uri="{FF2B5EF4-FFF2-40B4-BE49-F238E27FC236}">
                <a16:creationId xmlns:a16="http://schemas.microsoft.com/office/drawing/2014/main" id="{F125429E-99C9-4D5E-8DC1-9F3E58C019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423105"/>
              </p:ext>
            </p:extLst>
          </p:nvPr>
        </p:nvGraphicFramePr>
        <p:xfrm>
          <a:off x="457198" y="1474492"/>
          <a:ext cx="11276868" cy="421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360">
                  <a:extLst>
                    <a:ext uri="{9D8B030D-6E8A-4147-A177-3AD203B41FA5}">
                      <a16:colId xmlns:a16="http://schemas.microsoft.com/office/drawing/2014/main" val="1138689364"/>
                    </a:ext>
                  </a:extLst>
                </a:gridCol>
                <a:gridCol w="351693">
                  <a:extLst>
                    <a:ext uri="{9D8B030D-6E8A-4147-A177-3AD203B41FA5}">
                      <a16:colId xmlns:a16="http://schemas.microsoft.com/office/drawing/2014/main" val="2305525725"/>
                    </a:ext>
                  </a:extLst>
                </a:gridCol>
                <a:gridCol w="1969476">
                  <a:extLst>
                    <a:ext uri="{9D8B030D-6E8A-4147-A177-3AD203B41FA5}">
                      <a16:colId xmlns:a16="http://schemas.microsoft.com/office/drawing/2014/main" val="138877951"/>
                    </a:ext>
                  </a:extLst>
                </a:gridCol>
                <a:gridCol w="5388402">
                  <a:extLst>
                    <a:ext uri="{9D8B030D-6E8A-4147-A177-3AD203B41FA5}">
                      <a16:colId xmlns:a16="http://schemas.microsoft.com/office/drawing/2014/main" val="2190891946"/>
                    </a:ext>
                  </a:extLst>
                </a:gridCol>
                <a:gridCol w="366459">
                  <a:extLst>
                    <a:ext uri="{9D8B030D-6E8A-4147-A177-3AD203B41FA5}">
                      <a16:colId xmlns:a16="http://schemas.microsoft.com/office/drawing/2014/main" val="2866238488"/>
                    </a:ext>
                  </a:extLst>
                </a:gridCol>
                <a:gridCol w="1879478">
                  <a:extLst>
                    <a:ext uri="{9D8B030D-6E8A-4147-A177-3AD203B41FA5}">
                      <a16:colId xmlns:a16="http://schemas.microsoft.com/office/drawing/2014/main" val="390666701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bg1"/>
                          </a:solidFill>
                        </a:rPr>
                        <a:t>Capital ajustado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bg1"/>
                          </a:solidFill>
                        </a:rPr>
                        <a:t>Capital requerido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/>
                        <a:t>Activos cuya distribución está restringida</a:t>
                      </a:r>
                    </a:p>
                    <a:p>
                      <a:endParaRPr lang="es-ES" sz="160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r>
                        <a:rPr lang="es-ES" sz="1800" b="1">
                          <a:solidFill>
                            <a:schemeClr val="bg1"/>
                          </a:solidFill>
                        </a:rPr>
                        <a:t>Embedded 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0835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bg1"/>
                          </a:solidFill>
                        </a:rPr>
                        <a:t>Capital libre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/>
                        <a:t>Activos que podrán distribuirse inmediatamente</a:t>
                      </a:r>
                    </a:p>
                    <a:p>
                      <a:endParaRPr lang="es-ES" sz="160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02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89078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bg1"/>
                          </a:solidFill>
                        </a:rPr>
                        <a:t>Valor del negocio en vigor (VIF)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bg1"/>
                          </a:solidFill>
                        </a:rPr>
                        <a:t>Valor de las utilidades futuras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/>
                        <a:t>VP de las utilidades que podrán ser distribuidas a lo largo de la vida del negocio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183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bg1"/>
                          </a:solidFill>
                        </a:rPr>
                        <a:t>Costo de retener el </a:t>
                      </a:r>
                    </a:p>
                    <a:p>
                      <a:r>
                        <a:rPr lang="es-ES" sz="1600">
                          <a:solidFill>
                            <a:schemeClr val="bg1"/>
                          </a:solidFill>
                        </a:rPr>
                        <a:t>capital requerido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/>
                        <a:t>Costo de retener capital en exceso de las reservas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7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369829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Valor del nuevo negocio (VNB)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Utilidades futuras del nuevo negocio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Valor de la compañía proveniente del nuevo negocio adquirido durante un periodo de tiempo determinado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47428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Costo de retener el </a:t>
                      </a:r>
                    </a:p>
                    <a:p>
                      <a:r>
                        <a:rPr lang="es-E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capital requerido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Costo de retener capital para ese nuevo negocio (NB)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132677"/>
                  </a:ext>
                </a:extLst>
              </a:tr>
            </a:tbl>
          </a:graphicData>
        </a:graphic>
      </p:graphicFrame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938E8A86-683C-4C02-BB18-AEED293D7759}"/>
              </a:ext>
            </a:extLst>
          </p:cNvPr>
          <p:cNvCxnSpPr/>
          <p:nvPr/>
        </p:nvCxnSpPr>
        <p:spPr>
          <a:xfrm>
            <a:off x="9536449" y="2042852"/>
            <a:ext cx="137652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64F2899A-AC79-4E70-8C3B-112CBD80A9AA}"/>
              </a:ext>
            </a:extLst>
          </p:cNvPr>
          <p:cNvCxnSpPr/>
          <p:nvPr/>
        </p:nvCxnSpPr>
        <p:spPr>
          <a:xfrm>
            <a:off x="9674101" y="2052684"/>
            <a:ext cx="0" cy="1533832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02DDFF2B-1A85-46C5-A302-D3A7F6EDE20C}"/>
              </a:ext>
            </a:extLst>
          </p:cNvPr>
          <p:cNvCxnSpPr/>
          <p:nvPr/>
        </p:nvCxnSpPr>
        <p:spPr>
          <a:xfrm>
            <a:off x="9543839" y="3591973"/>
            <a:ext cx="137652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E31FF728-DCD6-4EAD-8B92-88E67637C521}"/>
              </a:ext>
            </a:extLst>
          </p:cNvPr>
          <p:cNvCxnSpPr/>
          <p:nvPr/>
        </p:nvCxnSpPr>
        <p:spPr>
          <a:xfrm>
            <a:off x="9674101" y="2834306"/>
            <a:ext cx="137652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25476048-6F2C-4DDE-ABD4-3240AF0A0E2C}"/>
              </a:ext>
            </a:extLst>
          </p:cNvPr>
          <p:cNvCxnSpPr/>
          <p:nvPr/>
        </p:nvCxnSpPr>
        <p:spPr>
          <a:xfrm>
            <a:off x="1943597" y="1757553"/>
            <a:ext cx="137652" cy="0"/>
          </a:xfrm>
          <a:prstGeom prst="line">
            <a:avLst/>
          </a:prstGeom>
          <a:ln w="19050">
            <a:solidFill>
              <a:srgbClr val="7F34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67A3D886-270C-4C51-BF37-1E0B89959D65}"/>
              </a:ext>
            </a:extLst>
          </p:cNvPr>
          <p:cNvCxnSpPr/>
          <p:nvPr/>
        </p:nvCxnSpPr>
        <p:spPr>
          <a:xfrm>
            <a:off x="1949441" y="1767385"/>
            <a:ext cx="0" cy="576000"/>
          </a:xfrm>
          <a:prstGeom prst="line">
            <a:avLst/>
          </a:prstGeom>
          <a:ln w="19050">
            <a:solidFill>
              <a:srgbClr val="7F34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6AB717B1-407F-4CA6-AD0D-BE847C59132D}"/>
              </a:ext>
            </a:extLst>
          </p:cNvPr>
          <p:cNvCxnSpPr/>
          <p:nvPr/>
        </p:nvCxnSpPr>
        <p:spPr>
          <a:xfrm>
            <a:off x="1942749" y="2351085"/>
            <a:ext cx="137652" cy="0"/>
          </a:xfrm>
          <a:prstGeom prst="line">
            <a:avLst/>
          </a:prstGeom>
          <a:ln w="19050">
            <a:solidFill>
              <a:srgbClr val="7F34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9833915B-4354-4517-8883-93709F82C763}"/>
              </a:ext>
            </a:extLst>
          </p:cNvPr>
          <p:cNvCxnSpPr/>
          <p:nvPr/>
        </p:nvCxnSpPr>
        <p:spPr>
          <a:xfrm>
            <a:off x="1813514" y="2050616"/>
            <a:ext cx="137652" cy="0"/>
          </a:xfrm>
          <a:prstGeom prst="line">
            <a:avLst/>
          </a:prstGeom>
          <a:ln w="19050">
            <a:solidFill>
              <a:srgbClr val="7F34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D043769E-0947-43A1-B24B-74731CE08A30}"/>
              </a:ext>
            </a:extLst>
          </p:cNvPr>
          <p:cNvCxnSpPr/>
          <p:nvPr/>
        </p:nvCxnSpPr>
        <p:spPr>
          <a:xfrm>
            <a:off x="1949139" y="3273242"/>
            <a:ext cx="13765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1D0EFCD2-1237-46E7-B995-37FC228B4376}"/>
              </a:ext>
            </a:extLst>
          </p:cNvPr>
          <p:cNvCxnSpPr/>
          <p:nvPr/>
        </p:nvCxnSpPr>
        <p:spPr>
          <a:xfrm>
            <a:off x="1954983" y="3283074"/>
            <a:ext cx="0" cy="576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3BF45C54-A921-4900-A2C6-C560B4C7A1E0}"/>
              </a:ext>
            </a:extLst>
          </p:cNvPr>
          <p:cNvCxnSpPr/>
          <p:nvPr/>
        </p:nvCxnSpPr>
        <p:spPr>
          <a:xfrm>
            <a:off x="1948291" y="3866774"/>
            <a:ext cx="13765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DC9F538B-B23A-4C9B-9C24-360490D5B09C}"/>
              </a:ext>
            </a:extLst>
          </p:cNvPr>
          <p:cNvCxnSpPr/>
          <p:nvPr/>
        </p:nvCxnSpPr>
        <p:spPr>
          <a:xfrm>
            <a:off x="1819056" y="3566305"/>
            <a:ext cx="13765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64AF0E84-8E0B-40DB-A481-54FADBE36FB6}"/>
              </a:ext>
            </a:extLst>
          </p:cNvPr>
          <p:cNvCxnSpPr/>
          <p:nvPr/>
        </p:nvCxnSpPr>
        <p:spPr>
          <a:xfrm>
            <a:off x="1950864" y="4805556"/>
            <a:ext cx="13765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62E2F2D8-4E82-4771-B3BD-CFD21C8BAD11}"/>
              </a:ext>
            </a:extLst>
          </p:cNvPr>
          <p:cNvCxnSpPr/>
          <p:nvPr/>
        </p:nvCxnSpPr>
        <p:spPr>
          <a:xfrm>
            <a:off x="1956708" y="4815388"/>
            <a:ext cx="0" cy="5760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A4726151-7B23-4445-922D-C2A40A1F945E}"/>
              </a:ext>
            </a:extLst>
          </p:cNvPr>
          <p:cNvCxnSpPr/>
          <p:nvPr/>
        </p:nvCxnSpPr>
        <p:spPr>
          <a:xfrm>
            <a:off x="1950016" y="5399088"/>
            <a:ext cx="13765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BE1AB1F7-132E-4EBC-806A-A558CDAC7FCD}"/>
              </a:ext>
            </a:extLst>
          </p:cNvPr>
          <p:cNvCxnSpPr/>
          <p:nvPr/>
        </p:nvCxnSpPr>
        <p:spPr>
          <a:xfrm>
            <a:off x="1820781" y="5098619"/>
            <a:ext cx="13765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02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El EV es un indicador clave en la gestión de una operación de largo plazo</a:t>
            </a: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CBDA0C9E-EA90-B7E8-F49E-4F3EA0C629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550126"/>
              </p:ext>
            </p:extLst>
          </p:nvPr>
        </p:nvGraphicFramePr>
        <p:xfrm>
          <a:off x="457199" y="1208590"/>
          <a:ext cx="11351344" cy="4663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4856">
                  <a:extLst>
                    <a:ext uri="{9D8B030D-6E8A-4147-A177-3AD203B41FA5}">
                      <a16:colId xmlns:a16="http://schemas.microsoft.com/office/drawing/2014/main" val="1274543238"/>
                    </a:ext>
                  </a:extLst>
                </a:gridCol>
                <a:gridCol w="9616488">
                  <a:extLst>
                    <a:ext uri="{9D8B030D-6E8A-4147-A177-3AD203B41FA5}">
                      <a16:colId xmlns:a16="http://schemas.microsoft.com/office/drawing/2014/main" val="3844155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>
                          <a:solidFill>
                            <a:schemeClr val="tx2"/>
                          </a:solidFill>
                        </a:rPr>
                        <a:t>Gestión de unidades de negocio</a:t>
                      </a:r>
                    </a:p>
                  </a:txBody>
                  <a:tcPr marL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600"/>
                        <a:t>Gestión y asignación del capital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600"/>
                        <a:t>Evaluación de productos, canales de distribución y relación con clientes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600"/>
                        <a:t>Desarrollo y tarificación de productos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5627878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>
                        <a:solidFill>
                          <a:schemeClr val="tx2"/>
                        </a:solidFill>
                      </a:endParaRPr>
                    </a:p>
                  </a:txBody>
                  <a:tcPr marL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E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24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>
                          <a:solidFill>
                            <a:schemeClr val="tx2"/>
                          </a:solidFill>
                        </a:rPr>
                        <a:t>Gestión del </a:t>
                      </a:r>
                      <a:br>
                        <a:rPr lang="es-ES" sz="1600">
                          <a:solidFill>
                            <a:schemeClr val="tx2"/>
                          </a:solidFill>
                        </a:rPr>
                      </a:br>
                      <a:r>
                        <a:rPr lang="es-ES" sz="1600">
                          <a:solidFill>
                            <a:schemeClr val="tx2"/>
                          </a:solidFill>
                        </a:rPr>
                        <a:t>riesgo</a:t>
                      </a:r>
                    </a:p>
                  </a:txBody>
                  <a:tcPr marL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Validación de la metodología de tarificación y supuestos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Interacción de riesgo, valor y capital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Discusiones con agencias calificadoras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0778536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>
                        <a:solidFill>
                          <a:schemeClr val="tx2"/>
                        </a:solidFill>
                      </a:endParaRPr>
                    </a:p>
                  </a:txBody>
                  <a:tcPr marL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93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>
                          <a:solidFill>
                            <a:schemeClr val="tx2"/>
                          </a:solidFill>
                        </a:rPr>
                        <a:t>Reportes financieros</a:t>
                      </a:r>
                    </a:p>
                  </a:txBody>
                  <a:tcPr marL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Reportes financieros internos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Reportes suplementarios externos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406732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>
                        <a:solidFill>
                          <a:schemeClr val="tx2"/>
                        </a:solidFill>
                      </a:endParaRPr>
                    </a:p>
                  </a:txBody>
                  <a:tcPr marL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37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>
                          <a:solidFill>
                            <a:schemeClr val="tx2"/>
                          </a:solidFill>
                        </a:rPr>
                        <a:t>Planeación  estratégica</a:t>
                      </a:r>
                    </a:p>
                  </a:txBody>
                  <a:tcPr marL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Establecer objetivos financieros por unidad de negocio y medir el desempeño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Asegurar que los planes de negocio no destruyen el valor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067883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>
                        <a:solidFill>
                          <a:schemeClr val="tx2"/>
                        </a:solidFill>
                      </a:endParaRPr>
                    </a:p>
                  </a:txBody>
                  <a:tcPr marL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9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>
                          <a:solidFill>
                            <a:schemeClr val="tx2"/>
                          </a:solidFill>
                        </a:rPr>
                        <a:t>Incentivos de compensaciones</a:t>
                      </a:r>
                    </a:p>
                  </a:txBody>
                  <a:tcPr marL="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Establecer objetivos de desempeño adecuados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Premiar el valor creado más que las ventas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/>
                        <a:t>Involucrar revisiones externas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13573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534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F065F1-DE3D-3126-9B67-0F557D02CE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BA2D66-59DA-0C3E-5EDD-CC310C3B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b="1">
                <a:solidFill>
                  <a:schemeClr val="tx2"/>
                </a:solidFill>
                <a:latin typeface="+mn-lt"/>
              </a:rPr>
              <a:t>Análisis del EV</a:t>
            </a:r>
            <a:endParaRPr lang="en-US" sz="2800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7E4B33F8-78B6-AABD-3B1C-EB7781B1CF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65FB4018-CDC8-9395-DEC8-84CC0F181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3" b="14453"/>
          <a:stretch/>
        </p:blipFill>
        <p:spPr>
          <a:xfrm>
            <a:off x="1371600" y="481831"/>
            <a:ext cx="10360152" cy="4910328"/>
          </a:xfrm>
          <a:custGeom>
            <a:avLst/>
            <a:gdLst>
              <a:gd name="connsiteX0" fmla="*/ 0 w 10360152"/>
              <a:gd name="connsiteY0" fmla="*/ 0 h 4910328"/>
              <a:gd name="connsiteX1" fmla="*/ 10360152 w 10360152"/>
              <a:gd name="connsiteY1" fmla="*/ 0 h 4910328"/>
              <a:gd name="connsiteX2" fmla="*/ 10360152 w 10360152"/>
              <a:gd name="connsiteY2" fmla="*/ 4910328 h 4910328"/>
              <a:gd name="connsiteX3" fmla="*/ 0 w 10360152"/>
              <a:gd name="connsiteY3" fmla="*/ 4910328 h 4910328"/>
              <a:gd name="connsiteX4" fmla="*/ 0 w 10360152"/>
              <a:gd name="connsiteY4" fmla="*/ 4325112 h 4910328"/>
              <a:gd name="connsiteX5" fmla="*/ 4724398 w 10360152"/>
              <a:gd name="connsiteY5" fmla="*/ 4325112 h 4910328"/>
              <a:gd name="connsiteX6" fmla="*/ 4724398 w 10360152"/>
              <a:gd name="connsiteY6" fmla="*/ 1371600 h 4910328"/>
              <a:gd name="connsiteX7" fmla="*/ 0 w 10360152"/>
              <a:gd name="connsiteY7" fmla="*/ 1371600 h 4910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60152" h="4910328">
                <a:moveTo>
                  <a:pt x="0" y="0"/>
                </a:moveTo>
                <a:lnTo>
                  <a:pt x="10360152" y="0"/>
                </a:lnTo>
                <a:lnTo>
                  <a:pt x="10360152" y="4910328"/>
                </a:lnTo>
                <a:lnTo>
                  <a:pt x="0" y="4910328"/>
                </a:lnTo>
                <a:lnTo>
                  <a:pt x="0" y="4325112"/>
                </a:lnTo>
                <a:lnTo>
                  <a:pt x="4724398" y="4325112"/>
                </a:lnTo>
                <a:lnTo>
                  <a:pt x="4724398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BFBFBF"/>
          </a:solidFill>
        </p:spPr>
      </p:pic>
    </p:spTree>
    <p:extLst>
      <p:ext uri="{BB962C8B-B14F-4D97-AF65-F5344CB8AC3E}">
        <p14:creationId xmlns:p14="http://schemas.microsoft.com/office/powerpoint/2010/main" val="1874616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>
                <a:solidFill>
                  <a:schemeClr val="tx2"/>
                </a:solidFill>
                <a:latin typeface="+mn-lt"/>
              </a:rPr>
              <a:t>El EV per se es una medida limitada y teórica que debe complementarse con el análisis de su variación entre períodos</a:t>
            </a:r>
            <a:endParaRPr lang="es-ES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88647238-6E54-427C-8C0F-9CDBE979C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836509"/>
              </p:ext>
            </p:extLst>
          </p:nvPr>
        </p:nvGraphicFramePr>
        <p:xfrm>
          <a:off x="4596151" y="1475661"/>
          <a:ext cx="7641774" cy="4642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41774">
                  <a:extLst>
                    <a:ext uri="{9D8B030D-6E8A-4147-A177-3AD203B41FA5}">
                      <a16:colId xmlns:a16="http://schemas.microsoft.com/office/drawing/2014/main" val="4793650"/>
                    </a:ext>
                  </a:extLst>
                </a:gridCol>
              </a:tblGrid>
              <a:tr h="4642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Analizar el EV permite identificar de una manera cuantitativa:</a:t>
                      </a:r>
                    </a:p>
                    <a:p>
                      <a:pPr marL="2635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Dónde se está generando valor y por qué</a:t>
                      </a:r>
                    </a:p>
                    <a:p>
                      <a:pPr marL="2635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600"/>
                        <a:t>Qué productos mejoraron o empeoraron vs. el desempeño esperado</a:t>
                      </a:r>
                    </a:p>
                    <a:p>
                      <a:pPr marL="2635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600"/>
                        <a:t>Cuáles son los supuestos en los que se tienen mayores desviaciones </a:t>
                      </a:r>
                    </a:p>
                    <a:p>
                      <a:pPr marL="2635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600"/>
                        <a:t>La metodología es adecuada o estamos </a:t>
                      </a:r>
                      <a:r>
                        <a:rPr lang="es-ES" sz="1600" err="1"/>
                        <a:t>sobre-simplificando</a:t>
                      </a:r>
                      <a:r>
                        <a:rPr lang="es-ES" sz="1600"/>
                        <a:t>, o si el cambio en el valor de la empresa es más bien producto de un cambio en modelo y no atribuible al desempeño del negocio</a:t>
                      </a:r>
                    </a:p>
                    <a:p>
                      <a:pPr marL="2635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600"/>
                        <a:t>Si existieron situaciones atípicas que impactaron el valor pero que no deben modelarse</a:t>
                      </a:r>
                    </a:p>
                    <a:p>
                      <a:pPr marL="2635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600" b="1">
                          <a:solidFill>
                            <a:schemeClr val="tx2"/>
                          </a:solidFill>
                        </a:rPr>
                        <a:t>Lo más importante: si el nuevo negocio está agregando o destruyendo valor</a:t>
                      </a:r>
                    </a:p>
                  </a:txBody>
                  <a:tcPr marL="216000" marR="720000" marT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9576029"/>
                  </a:ext>
                </a:extLst>
              </a:tr>
            </a:tbl>
          </a:graphicData>
        </a:graphic>
      </p:graphicFrame>
      <p:sp>
        <p:nvSpPr>
          <p:cNvPr id="29" name="CuadroTexto 28">
            <a:extLst>
              <a:ext uri="{FF2B5EF4-FFF2-40B4-BE49-F238E27FC236}">
                <a16:creationId xmlns:a16="http://schemas.microsoft.com/office/drawing/2014/main" id="{01A47C89-8C9B-4B7B-919C-56BCF23AE760}"/>
              </a:ext>
            </a:extLst>
          </p:cNvPr>
          <p:cNvSpPr txBox="1"/>
          <p:nvPr/>
        </p:nvSpPr>
        <p:spPr>
          <a:xfrm>
            <a:off x="457199" y="1528060"/>
            <a:ext cx="3225453" cy="4909316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/>
              <a:t>Ésta es la parte del proceso que implica mayores retos en cuanto a: 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600"/>
              <a:t>Sistemas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600"/>
              <a:t>Requerimientos de información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600"/>
              <a:t>Entendimiento del concepto de EV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1600"/>
          </a:p>
          <a:p>
            <a:pPr defTabSz="914400">
              <a:defRPr/>
            </a:pPr>
            <a:r>
              <a:rPr lang="es-ES" sz="1600"/>
              <a:t>Este ejercicio permite validar los supuestos y la metodología utilizada para las proyecciones: cómo compara lo esperado vs. lo que ocurrió en la realidad. Esto cumple con los requerimientos básicos de una prueba de</a:t>
            </a:r>
            <a:r>
              <a:rPr lang="es-ES" sz="1600" i="1"/>
              <a:t> </a:t>
            </a:r>
            <a:r>
              <a:rPr lang="es-ES" sz="1600" i="1" err="1"/>
              <a:t>backtesting</a:t>
            </a:r>
            <a:endParaRPr lang="es-ES" sz="160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1600"/>
          </a:p>
          <a:p>
            <a:pPr marL="0" indent="-3657600" algn="l">
              <a:spcAft>
                <a:spcPts val="600"/>
              </a:spcAft>
            </a:pPr>
            <a:endParaRPr lang="es-ES" sz="16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0" indent="-3657600" algn="l">
              <a:spcAft>
                <a:spcPts val="600"/>
              </a:spcAft>
            </a:pPr>
            <a:endParaRPr lang="es-ES" sz="16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B511BBA-4E3C-73EA-2DB2-A3042922CEC0}"/>
              </a:ext>
            </a:extLst>
          </p:cNvPr>
          <p:cNvSpPr/>
          <p:nvPr/>
        </p:nvSpPr>
        <p:spPr bwMode="auto">
          <a:xfrm>
            <a:off x="4821175" y="1897599"/>
            <a:ext cx="172934" cy="172934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8838AD7-D4CC-7069-595A-E6587046E8E7}"/>
              </a:ext>
            </a:extLst>
          </p:cNvPr>
          <p:cNvSpPr/>
          <p:nvPr/>
        </p:nvSpPr>
        <p:spPr bwMode="auto">
          <a:xfrm>
            <a:off x="4821175" y="2368702"/>
            <a:ext cx="172934" cy="172934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EC61521-8E73-D1D5-9A52-1D39D160BC0D}"/>
              </a:ext>
            </a:extLst>
          </p:cNvPr>
          <p:cNvSpPr/>
          <p:nvPr/>
        </p:nvSpPr>
        <p:spPr bwMode="auto">
          <a:xfrm>
            <a:off x="4821175" y="2843292"/>
            <a:ext cx="172934" cy="172934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A32FED6-B04C-262E-C8FA-AE1105E61181}"/>
              </a:ext>
            </a:extLst>
          </p:cNvPr>
          <p:cNvSpPr/>
          <p:nvPr/>
        </p:nvSpPr>
        <p:spPr bwMode="auto">
          <a:xfrm>
            <a:off x="4821175" y="3292830"/>
            <a:ext cx="172934" cy="172934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27B0DA2E-5FB7-328B-F48E-ABA061F32CEF}"/>
              </a:ext>
            </a:extLst>
          </p:cNvPr>
          <p:cNvSpPr/>
          <p:nvPr/>
        </p:nvSpPr>
        <p:spPr bwMode="auto">
          <a:xfrm>
            <a:off x="4821175" y="4272008"/>
            <a:ext cx="172934" cy="172934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FDBB37D-4D62-19AE-CC27-67A71D49C5B9}"/>
              </a:ext>
            </a:extLst>
          </p:cNvPr>
          <p:cNvSpPr/>
          <p:nvPr/>
        </p:nvSpPr>
        <p:spPr bwMode="auto">
          <a:xfrm>
            <a:off x="4821175" y="4975321"/>
            <a:ext cx="172934" cy="172934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525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El EV es la mejor forma de entender el patrón de flujo de efectivo de la cartera en vigor</a:t>
            </a:r>
            <a:endParaRPr lang="es-ES" b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995731B-24A4-4059-8732-7B73DEDD81B3}"/>
              </a:ext>
            </a:extLst>
          </p:cNvPr>
          <p:cNvSpPr txBox="1">
            <a:spLocks/>
          </p:cNvSpPr>
          <p:nvPr/>
        </p:nvSpPr>
        <p:spPr>
          <a:xfrm>
            <a:off x="457199" y="823351"/>
            <a:ext cx="10786906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0">
                <a:solidFill>
                  <a:schemeClr val="bg1">
                    <a:lumMod val="65000"/>
                  </a:schemeClr>
                </a:solidFill>
              </a:rPr>
              <a:t>El flujo de efectivo es un factor clave para proyectar el rendimiento de los accionistas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2A5188C-1514-4725-967E-8F89B9F4AD76}"/>
              </a:ext>
            </a:extLst>
          </p:cNvPr>
          <p:cNvSpPr txBox="1"/>
          <p:nvPr/>
        </p:nvSpPr>
        <p:spPr>
          <a:xfrm>
            <a:off x="457200" y="1545380"/>
            <a:ext cx="2767894" cy="1883619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6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El flujo de efectivo es un factor clave para proyectar el rendimiento de los accionistas</a:t>
            </a:r>
          </a:p>
          <a:p>
            <a:pPr marL="0" indent="-3657600" algn="l">
              <a:spcAft>
                <a:spcPts val="600"/>
              </a:spcAft>
            </a:pPr>
            <a:r>
              <a:rPr lang="es-ES" sz="16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Las gráficas muestran las ganancias distribuibles y acumuladas del negocio en vigor</a:t>
            </a:r>
          </a:p>
        </p:txBody>
      </p:sp>
      <p:graphicFrame>
        <p:nvGraphicFramePr>
          <p:cNvPr id="10" name="Chart 7">
            <a:extLst>
              <a:ext uri="{FF2B5EF4-FFF2-40B4-BE49-F238E27FC236}">
                <a16:creationId xmlns:a16="http://schemas.microsoft.com/office/drawing/2014/main" id="{5FC633A2-FC70-4B60-A4F5-80468AB365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9788660"/>
              </p:ext>
            </p:extLst>
          </p:nvPr>
        </p:nvGraphicFramePr>
        <p:xfrm>
          <a:off x="3542643" y="2118383"/>
          <a:ext cx="2895937" cy="2975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8">
            <a:extLst>
              <a:ext uri="{FF2B5EF4-FFF2-40B4-BE49-F238E27FC236}">
                <a16:creationId xmlns:a16="http://schemas.microsoft.com/office/drawing/2014/main" id="{BA7B737C-D267-4758-A497-0CD628A120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62123"/>
              </p:ext>
            </p:extLst>
          </p:nvPr>
        </p:nvGraphicFramePr>
        <p:xfrm>
          <a:off x="6851658" y="2105950"/>
          <a:ext cx="4572000" cy="2975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9">
            <a:extLst>
              <a:ext uri="{FF2B5EF4-FFF2-40B4-BE49-F238E27FC236}">
                <a16:creationId xmlns:a16="http://schemas.microsoft.com/office/drawing/2014/main" id="{BAC7842D-AA34-465E-8D7A-F675D43FE524}"/>
              </a:ext>
            </a:extLst>
          </p:cNvPr>
          <p:cNvSpPr txBox="1"/>
          <p:nvPr/>
        </p:nvSpPr>
        <p:spPr>
          <a:xfrm>
            <a:off x="3542643" y="1598648"/>
            <a:ext cx="2767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/>
              <a:t>Liberación de ganancias distribuibles</a:t>
            </a:r>
            <a:endParaRPr lang="en-GB" sz="1400" b="1"/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70D7A220-B856-4A83-A65B-DAF71241D316}"/>
              </a:ext>
            </a:extLst>
          </p:cNvPr>
          <p:cNvSpPr txBox="1"/>
          <p:nvPr/>
        </p:nvSpPr>
        <p:spPr>
          <a:xfrm>
            <a:off x="6851658" y="1599989"/>
            <a:ext cx="2435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/>
              <a:t>Ganancias distribuibles del negocio en vigor</a:t>
            </a:r>
            <a:endParaRPr lang="en-GB" sz="1400" b="1"/>
          </a:p>
        </p:txBody>
      </p:sp>
    </p:spTree>
    <p:extLst>
      <p:ext uri="{BB962C8B-B14F-4D97-AF65-F5344CB8AC3E}">
        <p14:creationId xmlns:p14="http://schemas.microsoft.com/office/powerpoint/2010/main" val="2451419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El EV permite a la administración tener un mejor entendimiento de su operación </a:t>
            </a:r>
          </a:p>
        </p:txBody>
      </p:sp>
      <p:graphicFrame>
        <p:nvGraphicFramePr>
          <p:cNvPr id="6" name="Chart 14">
            <a:extLst>
              <a:ext uri="{FF2B5EF4-FFF2-40B4-BE49-F238E27FC236}">
                <a16:creationId xmlns:a16="http://schemas.microsoft.com/office/drawing/2014/main" id="{36188C78-CFC1-F419-DEF0-67E81C4C02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713183"/>
              </p:ext>
            </p:extLst>
          </p:nvPr>
        </p:nvGraphicFramePr>
        <p:xfrm>
          <a:off x="1336433" y="1371919"/>
          <a:ext cx="7247498" cy="421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15">
            <a:extLst>
              <a:ext uri="{FF2B5EF4-FFF2-40B4-BE49-F238E27FC236}">
                <a16:creationId xmlns:a16="http://schemas.microsoft.com/office/drawing/2014/main" id="{0B90234D-3CF1-8F14-7E7E-EE3EB0ED93D8}"/>
              </a:ext>
            </a:extLst>
          </p:cNvPr>
          <p:cNvSpPr/>
          <p:nvPr/>
        </p:nvSpPr>
        <p:spPr>
          <a:xfrm>
            <a:off x="8252460" y="1446964"/>
            <a:ext cx="3481601" cy="47045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MX" sz="1600">
                <a:solidFill>
                  <a:schemeClr val="tx1"/>
                </a:solidFill>
              </a:rPr>
              <a:t>Hay que distinguir entre el flujo esperado de utilidades y el nivel de capital requerido</a:t>
            </a:r>
          </a:p>
          <a:p>
            <a:pPr marL="285750" indent="-285750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MX" sz="1600">
                <a:solidFill>
                  <a:schemeClr val="tx1"/>
                </a:solidFill>
              </a:rPr>
              <a:t>Capital libre normalmente no se asigna por producto, se agrega a nivel compañía</a:t>
            </a:r>
          </a:p>
          <a:p>
            <a:pPr marL="285750" indent="-285750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MX" sz="1600">
                <a:solidFill>
                  <a:schemeClr val="tx1"/>
                </a:solidFill>
              </a:rPr>
              <a:t>Esta apertura permite medir el rendimiento sobre capital por producto</a:t>
            </a:r>
          </a:p>
          <a:p>
            <a:pPr marL="285750" indent="-285750"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MX" sz="1600">
                <a:solidFill>
                  <a:schemeClr val="tx1"/>
                </a:solidFill>
              </a:rPr>
              <a:t>Clave para definir el nivel de segmentación es la capacidad de generar estados financieros a ese nivel (principales retos: asignar gastos de operación y producto financiero)</a:t>
            </a:r>
            <a:endParaRPr lang="es-ES" sz="1600">
              <a:solidFill>
                <a:schemeClr val="tx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7F74640-4B0F-186F-F100-6C25CB9D5991}"/>
              </a:ext>
            </a:extLst>
          </p:cNvPr>
          <p:cNvSpPr txBox="1"/>
          <p:nvPr/>
        </p:nvSpPr>
        <p:spPr>
          <a:xfrm>
            <a:off x="1546785" y="5323553"/>
            <a:ext cx="2939143" cy="812472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1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Ejemplo con valores ilustrativos</a:t>
            </a:r>
          </a:p>
        </p:txBody>
      </p:sp>
      <p:graphicFrame>
        <p:nvGraphicFramePr>
          <p:cNvPr id="4" name="Group 33">
            <a:extLst>
              <a:ext uri="{FF2B5EF4-FFF2-40B4-BE49-F238E27FC236}">
                <a16:creationId xmlns:a16="http://schemas.microsoft.com/office/drawing/2014/main" id="{0429D1F9-C6E3-02DF-637E-0DF9A7972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122551"/>
              </p:ext>
            </p:extLst>
          </p:nvPr>
        </p:nvGraphicFramePr>
        <p:xfrm>
          <a:off x="457200" y="1962823"/>
          <a:ext cx="879232" cy="3168000"/>
        </p:xfrm>
        <a:graphic>
          <a:graphicData uri="http://schemas.openxmlformats.org/drawingml/2006/table">
            <a:tbl>
              <a:tblPr/>
              <a:tblGrid>
                <a:gridCol w="879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996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Dotales</a:t>
                      </a:r>
                      <a:endParaRPr kumimoji="0" lang="en-GB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67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Temporales</a:t>
                      </a:r>
                    </a:p>
                  </a:txBody>
                  <a:tcPr marL="0" marR="0" marT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540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OV</a:t>
                      </a:r>
                    </a:p>
                  </a:txBody>
                  <a:tcPr marL="0" marR="0" marT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96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Flexibles</a:t>
                      </a:r>
                    </a:p>
                  </a:txBody>
                  <a:tcPr marL="0" marR="0" marT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A0AE93A-3DF9-C3A6-C050-7B85AF3FD165}"/>
              </a:ext>
            </a:extLst>
          </p:cNvPr>
          <p:cNvSpPr txBox="1">
            <a:spLocks/>
          </p:cNvSpPr>
          <p:nvPr/>
        </p:nvSpPr>
        <p:spPr>
          <a:xfrm>
            <a:off x="457199" y="823351"/>
            <a:ext cx="10786906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0">
                <a:solidFill>
                  <a:schemeClr val="bg1">
                    <a:lumMod val="65000"/>
                  </a:schemeClr>
                </a:solidFill>
              </a:rPr>
              <a:t>Da información del valor del negocio, drivers del cambio y los riesgos asociados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193C9A2-5D05-B969-503C-5A8B863AD194}"/>
              </a:ext>
            </a:extLst>
          </p:cNvPr>
          <p:cNvSpPr/>
          <p:nvPr/>
        </p:nvSpPr>
        <p:spPr bwMode="auto">
          <a:xfrm>
            <a:off x="1336432" y="1344493"/>
            <a:ext cx="4500697" cy="4216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3746468-DB19-432C-FF42-A0A476FF094B}"/>
              </a:ext>
            </a:extLst>
          </p:cNvPr>
          <p:cNvSpPr/>
          <p:nvPr/>
        </p:nvSpPr>
        <p:spPr bwMode="auto">
          <a:xfrm>
            <a:off x="1546785" y="1630267"/>
            <a:ext cx="72000" cy="7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770686B-D456-93C0-4749-7F0C0EE6B767}"/>
              </a:ext>
            </a:extLst>
          </p:cNvPr>
          <p:cNvSpPr txBox="1"/>
          <p:nvPr/>
        </p:nvSpPr>
        <p:spPr>
          <a:xfrm>
            <a:off x="1686182" y="1492477"/>
            <a:ext cx="374171" cy="395446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VIF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A354E2A-B138-99CD-0AD0-E072D6FF6719}"/>
              </a:ext>
            </a:extLst>
          </p:cNvPr>
          <p:cNvSpPr/>
          <p:nvPr/>
        </p:nvSpPr>
        <p:spPr bwMode="auto">
          <a:xfrm>
            <a:off x="2127750" y="1627734"/>
            <a:ext cx="7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E38B863-3ADB-BC9A-AD4C-F1E8F77F7D7F}"/>
              </a:ext>
            </a:extLst>
          </p:cNvPr>
          <p:cNvSpPr txBox="1"/>
          <p:nvPr/>
        </p:nvSpPr>
        <p:spPr>
          <a:xfrm>
            <a:off x="2267147" y="1489944"/>
            <a:ext cx="1224328" cy="395446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Capital Ajustado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1D8F0AD-9085-0946-BDD1-A4AB62FD426C}"/>
              </a:ext>
            </a:extLst>
          </p:cNvPr>
          <p:cNvSpPr/>
          <p:nvPr/>
        </p:nvSpPr>
        <p:spPr bwMode="auto">
          <a:xfrm>
            <a:off x="3565725" y="1627734"/>
            <a:ext cx="72000" cy="7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C70ACE3-7142-61A4-EFCE-31869A56F024}"/>
              </a:ext>
            </a:extLst>
          </p:cNvPr>
          <p:cNvSpPr txBox="1"/>
          <p:nvPr/>
        </p:nvSpPr>
        <p:spPr>
          <a:xfrm>
            <a:off x="3705122" y="1489944"/>
            <a:ext cx="1224328" cy="395446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EV</a:t>
            </a:r>
          </a:p>
        </p:txBody>
      </p:sp>
    </p:spTree>
    <p:extLst>
      <p:ext uri="{BB962C8B-B14F-4D97-AF65-F5344CB8AC3E}">
        <p14:creationId xmlns:p14="http://schemas.microsoft.com/office/powerpoint/2010/main" val="2305960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AB3D2DC-70C8-4D7A-B23A-FFD73D3BDBE6}"/>
              </a:ext>
            </a:extLst>
          </p:cNvPr>
          <p:cNvSpPr txBox="1">
            <a:spLocks/>
          </p:cNvSpPr>
          <p:nvPr/>
        </p:nvSpPr>
        <p:spPr>
          <a:xfrm>
            <a:off x="457200" y="823351"/>
            <a:ext cx="9711732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El EV provee una métrica de la creación/destrucción del valor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995731B-24A4-4059-8732-7B73DEDD81B3}"/>
              </a:ext>
            </a:extLst>
          </p:cNvPr>
          <p:cNvSpPr txBox="1">
            <a:spLocks/>
          </p:cNvSpPr>
          <p:nvPr/>
        </p:nvSpPr>
        <p:spPr>
          <a:xfrm>
            <a:off x="457199" y="823351"/>
            <a:ext cx="10786906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0">
                <a:solidFill>
                  <a:schemeClr val="bg1">
                    <a:lumMod val="65000"/>
                  </a:schemeClr>
                </a:solidFill>
              </a:rPr>
              <a:t>Este valor es consistente entre productos, compañías y países</a:t>
            </a:r>
            <a:endParaRPr lang="en-US" b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FA5C8CB-8DF6-4C18-B0D7-B205DF886976}"/>
              </a:ext>
            </a:extLst>
          </p:cNvPr>
          <p:cNvSpPr txBox="1"/>
          <p:nvPr/>
        </p:nvSpPr>
        <p:spPr>
          <a:xfrm>
            <a:off x="457198" y="1545381"/>
            <a:ext cx="1708656" cy="906417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Cuando el nuevo negocio aumenta el valor de la cartera</a:t>
            </a:r>
          </a:p>
        </p:txBody>
      </p:sp>
      <p:sp>
        <p:nvSpPr>
          <p:cNvPr id="10" name="Text Box 35">
            <a:extLst>
              <a:ext uri="{FF2B5EF4-FFF2-40B4-BE49-F238E27FC236}">
                <a16:creationId xmlns:a16="http://schemas.microsoft.com/office/drawing/2014/main" id="{EC0BF04D-3186-4C74-815B-5D1A8C0C73C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57198" y="3277077"/>
            <a:ext cx="1708657" cy="72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000" err="1">
                <a:solidFill>
                  <a:schemeClr val="bg1"/>
                </a:solidFill>
              </a:rPr>
              <a:t>Resultados</a:t>
            </a:r>
            <a:r>
              <a:rPr lang="en-GB" altLang="en-US" sz="1000">
                <a:solidFill>
                  <a:schemeClr val="bg1"/>
                </a:solidFill>
              </a:rPr>
              <a:t> </a:t>
            </a:r>
            <a:r>
              <a:rPr lang="en-GB" altLang="en-US" sz="1000" err="1">
                <a:solidFill>
                  <a:schemeClr val="bg1"/>
                </a:solidFill>
              </a:rPr>
              <a:t>financieros</a:t>
            </a:r>
            <a:endParaRPr lang="en-GB" altLang="en-US" sz="1000">
              <a:solidFill>
                <a:schemeClr val="bg1"/>
              </a:solidFill>
            </a:endParaRPr>
          </a:p>
        </p:txBody>
      </p:sp>
      <p:sp>
        <p:nvSpPr>
          <p:cNvPr id="11" name="Text Box 36">
            <a:extLst>
              <a:ext uri="{FF2B5EF4-FFF2-40B4-BE49-F238E27FC236}">
                <a16:creationId xmlns:a16="http://schemas.microsoft.com/office/drawing/2014/main" id="{5F54A449-EA44-4244-9CA3-D82DD2289AF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57197" y="2459667"/>
            <a:ext cx="1708657" cy="720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000" err="1">
                <a:solidFill>
                  <a:schemeClr val="bg1"/>
                </a:solidFill>
              </a:rPr>
              <a:t>Resultados</a:t>
            </a:r>
            <a:r>
              <a:rPr lang="en-GB" altLang="en-US" sz="1000">
                <a:solidFill>
                  <a:schemeClr val="bg1"/>
                </a:solidFill>
              </a:rPr>
              <a:t> de </a:t>
            </a:r>
            <a:br>
              <a:rPr lang="en-GB" altLang="en-US" sz="1000">
                <a:solidFill>
                  <a:schemeClr val="bg1"/>
                </a:solidFill>
              </a:rPr>
            </a:br>
            <a:r>
              <a:rPr lang="en-GB" altLang="en-US" sz="1000">
                <a:solidFill>
                  <a:schemeClr val="bg1"/>
                </a:solidFill>
              </a:rPr>
              <a:t>la </a:t>
            </a:r>
            <a:r>
              <a:rPr lang="en-GB" altLang="en-US" sz="1000" err="1">
                <a:solidFill>
                  <a:schemeClr val="bg1"/>
                </a:solidFill>
              </a:rPr>
              <a:t>operación</a:t>
            </a:r>
            <a:endParaRPr lang="en-GB" altLang="en-US" sz="1000">
              <a:solidFill>
                <a:schemeClr val="bg1"/>
              </a:solidFill>
            </a:endParaRPr>
          </a:p>
        </p:txBody>
      </p:sp>
      <p:sp>
        <p:nvSpPr>
          <p:cNvPr id="12" name="Text Box 35">
            <a:extLst>
              <a:ext uri="{FF2B5EF4-FFF2-40B4-BE49-F238E27FC236}">
                <a16:creationId xmlns:a16="http://schemas.microsoft.com/office/drawing/2014/main" id="{95C12C14-F800-4FA0-8B9E-4B31FADA3E00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57198" y="4094487"/>
            <a:ext cx="1708657" cy="72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000">
                <a:solidFill>
                  <a:schemeClr val="bg1"/>
                </a:solidFill>
              </a:rPr>
              <a:t>VNB</a:t>
            </a:r>
          </a:p>
        </p:txBody>
      </p:sp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6B360B8E-36FE-450A-AD5F-8F8443510C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2298048"/>
              </p:ext>
            </p:extLst>
          </p:nvPr>
        </p:nvGraphicFramePr>
        <p:xfrm>
          <a:off x="3112577" y="1658033"/>
          <a:ext cx="8229600" cy="4151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4">
            <a:extLst>
              <a:ext uri="{FF2B5EF4-FFF2-40B4-BE49-F238E27FC236}">
                <a16:creationId xmlns:a16="http://schemas.microsoft.com/office/drawing/2014/main" id="{5ADB8678-2372-4ABC-A978-EDA45873A726}"/>
              </a:ext>
            </a:extLst>
          </p:cNvPr>
          <p:cNvSpPr txBox="1"/>
          <p:nvPr/>
        </p:nvSpPr>
        <p:spPr>
          <a:xfrm>
            <a:off x="8458156" y="3966975"/>
            <a:ext cx="15672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/>
              <a:t>Resultado no atribuible a la operación en el EV 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3082735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4E132C-C7FD-E799-69CE-A90AFA99D564}"/>
              </a:ext>
            </a:extLst>
          </p:cNvPr>
          <p:cNvSpPr txBox="1">
            <a:spLocks/>
          </p:cNvSpPr>
          <p:nvPr/>
        </p:nvSpPr>
        <p:spPr>
          <a:xfrm>
            <a:off x="7322553" y="2352646"/>
            <a:ext cx="4529479" cy="3052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lvl="2" indent="-285750">
              <a:spcAft>
                <a:spcPts val="350"/>
              </a:spcAft>
              <a:buClr>
                <a:srgbClr val="702082"/>
              </a:buClr>
              <a:buSzPct val="100000"/>
              <a:buFont typeface="Arial" panose="020B0604020202020204" pitchFamily="34" charset="0"/>
              <a:buChar char="•"/>
            </a:pPr>
            <a:r>
              <a:rPr lang="es-MX" altLang="en-US" sz="1600">
                <a:solidFill>
                  <a:schemeClr val="tx1">
                    <a:lumMod val="95000"/>
                    <a:lumOff val="5000"/>
                  </a:schemeClr>
                </a:solidFill>
                <a:ea typeface="+mj-ea"/>
                <a:cs typeface="+mj-cs"/>
              </a:rPr>
              <a:t>B</a:t>
            </a:r>
            <a:r>
              <a:rPr lang="es-MX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j-ea"/>
                <a:cs typeface="+mj-cs"/>
              </a:rPr>
              <a:t>uscamos minimizar la magnitud de las variaciones que no pueden ser explicadas</a:t>
            </a:r>
            <a:endParaRPr lang="es-MX" sz="16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marL="285750" lvl="2" indent="-285750">
              <a:spcAft>
                <a:spcPts val="350"/>
              </a:spcAft>
              <a:buClr>
                <a:srgbClr val="702082"/>
              </a:buClr>
              <a:buSzPct val="100000"/>
              <a:buFont typeface="Arial" panose="020B0604020202020204" pitchFamily="34" charset="0"/>
              <a:buChar char="•"/>
            </a:pPr>
            <a:r>
              <a:rPr lang="es-MX" sz="1600">
                <a:latin typeface="Arial" panose="020B0604020202020204" pitchFamily="34" charset="0"/>
              </a:rPr>
              <a:t>La variación que quede sin explicar debe ser menor a un nivel de tolerancia definido, por ejemplo: 1% sobre EV </a:t>
            </a:r>
          </a:p>
          <a:p>
            <a:pPr marL="285750" lvl="2" indent="-285750">
              <a:spcAft>
                <a:spcPts val="350"/>
              </a:spcAft>
              <a:buClr>
                <a:srgbClr val="702082"/>
              </a:buClr>
              <a:buSzPct val="100000"/>
              <a:buFont typeface="Arial" panose="020B0604020202020204" pitchFamily="34" charset="0"/>
              <a:buChar char="•"/>
            </a:pPr>
            <a:r>
              <a:rPr lang="es-MX" sz="1600">
                <a:latin typeface="Arial" panose="020B0604020202020204" pitchFamily="34" charset="0"/>
              </a:rPr>
              <a:t>Todas las variaciones se dividen en el impacto que representan en el año (afectan B) y el que corresponde a años futuros (afectan A)</a:t>
            </a:r>
            <a:endParaRPr lang="en-US" sz="1600">
              <a:latin typeface="Arial" panose="020B0604020202020204" pitchFamily="34" charset="0"/>
            </a:endParaRPr>
          </a:p>
          <a:p>
            <a:pPr marL="285750" lvl="2" indent="-285750">
              <a:spcAft>
                <a:spcPts val="350"/>
              </a:spcAft>
              <a:buClr>
                <a:srgbClr val="702082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E249F3-8D26-ABBB-1150-AF8CCF0B5E15}"/>
              </a:ext>
            </a:extLst>
          </p:cNvPr>
          <p:cNvSpPr txBox="1"/>
          <p:nvPr/>
        </p:nvSpPr>
        <p:spPr>
          <a:xfrm>
            <a:off x="371352" y="5845038"/>
            <a:ext cx="5277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>
                <a:solidFill>
                  <a:schemeClr val="tx1">
                    <a:lumMod val="50000"/>
                    <a:lumOff val="50000"/>
                  </a:schemeClr>
                </a:solidFill>
              </a:rPr>
              <a:t>*Valor presente de las ganancias distribuibles</a:t>
            </a:r>
          </a:p>
        </p:txBody>
      </p:sp>
      <p:graphicFrame>
        <p:nvGraphicFramePr>
          <p:cNvPr id="7" name="Content Placeholder 13">
            <a:extLst>
              <a:ext uri="{FF2B5EF4-FFF2-40B4-BE49-F238E27FC236}">
                <a16:creationId xmlns:a16="http://schemas.microsoft.com/office/drawing/2014/main" id="{BF50BC55-3274-B182-186B-06925026BD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4190551"/>
              </p:ext>
            </p:extLst>
          </p:nvPr>
        </p:nvGraphicFramePr>
        <p:xfrm>
          <a:off x="490622" y="1385378"/>
          <a:ext cx="6195393" cy="43789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41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6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969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EV (</a:t>
                      </a:r>
                      <a:r>
                        <a:rPr lang="es-ES" sz="1200" b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Tasa de descuento x%)</a:t>
                      </a:r>
                      <a:endParaRPr lang="es-ES" sz="1200" b="1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1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Valor negocio en vigor* (A)</a:t>
                      </a:r>
                      <a:endParaRPr lang="es-ES" sz="1200" b="1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200" b="1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Capital neto ajustado (B)</a:t>
                      </a:r>
                      <a:endParaRPr lang="es-MX" sz="1200" b="1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200" b="1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EV (A+B)</a:t>
                      </a:r>
                      <a:endParaRPr lang="es-MX" sz="1200" b="1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Balance de apertura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Contribución del nuevo negocio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Rendimiento esperado en el periodo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Variación operativa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Sin explicar</a:t>
                      </a:r>
                      <a:endParaRPr lang="es-MX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Otros supuestos no económicos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Otras variaciones 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Resultado de la operación en el EV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Variaciones económicas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Cambio en supuestos económicos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Resultado no atribuible a la operación en EV 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1" u="none" strike="noStrike">
                          <a:solidFill>
                            <a:schemeClr val="tx2"/>
                          </a:solidFill>
                          <a:effectLst/>
                        </a:rPr>
                        <a:t>Balance final</a:t>
                      </a:r>
                      <a:endParaRPr lang="es-MX" sz="12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s-MX" sz="12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itle 10">
            <a:extLst>
              <a:ext uri="{FF2B5EF4-FFF2-40B4-BE49-F238E27FC236}">
                <a16:creationId xmlns:a16="http://schemas.microsoft.com/office/drawing/2014/main" id="{066E5E38-A367-771C-2B14-0437EF0ADB92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Un modelo inadecuado o criterios incorrectos pueden llevar a variaciones importantes que distorsionan el análisis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726481F5-A421-AE1F-D228-0FFBB8AEC9FA}"/>
              </a:ext>
            </a:extLst>
          </p:cNvPr>
          <p:cNvCxnSpPr/>
          <p:nvPr/>
        </p:nvCxnSpPr>
        <p:spPr>
          <a:xfrm>
            <a:off x="6804992" y="3270739"/>
            <a:ext cx="398584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40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Ejemplo del cálculo del impacto en el EV por variaciones en mortalidad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D2E1C67-1D08-E070-04F5-292EFC3605D6}"/>
              </a:ext>
            </a:extLst>
          </p:cNvPr>
          <p:cNvSpPr txBox="1">
            <a:spLocks/>
          </p:cNvSpPr>
          <p:nvPr/>
        </p:nvSpPr>
        <p:spPr>
          <a:xfrm>
            <a:off x="371352" y="1448554"/>
            <a:ext cx="2489079" cy="21310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tabLst>
                <a:tab pos="280988" algn="l"/>
              </a:tabLst>
              <a:defRPr sz="1600" b="1" i="0" kern="12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2286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3pPr>
            <a:lvl4pPr marL="457200" marR="0" indent="-22860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System Font Regular"/>
              <a:buChar char="–"/>
              <a:tabLst/>
              <a:defRPr sz="14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4pPr>
            <a:lvl5pPr marL="6858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>
                <a:tab pos="292608" algn="l"/>
                <a:tab pos="585216" algn="l"/>
              </a:tabLst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5pPr>
            <a:lvl6pPr marL="914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tabLst/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6pPr>
            <a:lvl7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4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8pPr>
            <a:lvl9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9pPr>
          </a:lstStyle>
          <a:p>
            <a:pPr>
              <a:spcAft>
                <a:spcPts val="1800"/>
              </a:spcAft>
            </a:pPr>
            <a:r>
              <a:rPr lang="en-US" sz="1400"/>
              <a:t>Prima </a:t>
            </a:r>
            <a:r>
              <a:rPr lang="en-US" sz="1400" err="1"/>
              <a:t>anual</a:t>
            </a:r>
            <a:r>
              <a:rPr lang="en-US" sz="1400"/>
              <a:t> (</a:t>
            </a:r>
            <a:r>
              <a:rPr lang="en-US" sz="1400" err="1"/>
              <a:t>Pma</a:t>
            </a:r>
            <a:r>
              <a:rPr lang="en-US" sz="1400"/>
              <a:t>): $100</a:t>
            </a:r>
          </a:p>
          <a:p>
            <a:pPr>
              <a:spcAft>
                <a:spcPts val="1800"/>
              </a:spcAft>
            </a:pPr>
            <a:r>
              <a:rPr lang="en-US" sz="1400" err="1"/>
              <a:t>Siniestralidad</a:t>
            </a:r>
            <a:r>
              <a:rPr lang="en-US" sz="1400"/>
              <a:t> </a:t>
            </a:r>
            <a:r>
              <a:rPr lang="en-US" sz="1400" err="1"/>
              <a:t>esperada</a:t>
            </a:r>
            <a:r>
              <a:rPr lang="en-US" sz="1400"/>
              <a:t> (SE): 50%</a:t>
            </a:r>
          </a:p>
          <a:p>
            <a:pPr>
              <a:spcAft>
                <a:spcPts val="1800"/>
              </a:spcAft>
            </a:pPr>
            <a:r>
              <a:rPr lang="en-US" sz="1400" err="1"/>
              <a:t>Siniestralidad</a:t>
            </a:r>
            <a:r>
              <a:rPr lang="en-US" sz="1400"/>
              <a:t> real (SR): 50%</a:t>
            </a:r>
          </a:p>
        </p:txBody>
      </p:sp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444656A2-8EF8-6220-4BF1-18801726D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853941"/>
              </p:ext>
            </p:extLst>
          </p:nvPr>
        </p:nvGraphicFramePr>
        <p:xfrm>
          <a:off x="5443247" y="1169154"/>
          <a:ext cx="5986016" cy="24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2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7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8631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Valor del negocio en vigor</a:t>
                      </a:r>
                      <a:endParaRPr lang="es-MX" sz="1400" b="1" i="0" u="none" strike="no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Capital neto ajustado</a:t>
                      </a:r>
                      <a:endParaRPr lang="es-MX" sz="1400" b="1" i="0" u="none" strike="no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EV</a:t>
                      </a:r>
                      <a:endParaRPr lang="es-MX" sz="1400" b="1" i="0" u="none" strike="no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effectLst/>
                        </a:rPr>
                        <a:t>EV inicial</a:t>
                      </a:r>
                      <a:endParaRPr lang="es-MX" sz="1400" b="1" i="0" u="none" strike="noStrike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effectLst/>
                        </a:rPr>
                        <a:t>144.8 </a:t>
                      </a:r>
                      <a:endParaRPr lang="es-MX" sz="1400" b="1" i="0" u="none" strike="noStrike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effectLst/>
                        </a:rPr>
                        <a:t>50.0 </a:t>
                      </a:r>
                      <a:endParaRPr lang="es-MX" sz="1400" b="1" i="0" u="none" strike="noStrike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effectLst/>
                        </a:rPr>
                        <a:t>194.8 </a:t>
                      </a:r>
                      <a:endParaRPr lang="es-MX" sz="1400" b="1" i="0" u="none" strike="noStrike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Utilidad esperada del año</a:t>
                      </a:r>
                      <a:endParaRPr lang="es-MX" sz="1400" b="1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(32.0)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32.0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Mortalidad favorable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Cambio en supuesto mortalidad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EV Final</a:t>
                      </a:r>
                      <a:endParaRPr lang="es-MX" sz="1400" b="1" i="0" u="none" strike="noStrike" baseline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112.8 </a:t>
                      </a:r>
                      <a:endParaRPr lang="es-MX" sz="1400" b="1" i="0" u="none" strike="noStrike" baseline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82.0 </a:t>
                      </a:r>
                      <a:endParaRPr lang="es-MX" sz="1400" b="1" i="0" u="none" strike="noStrike" baseline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194.8 </a:t>
                      </a:r>
                      <a:endParaRPr lang="es-MX" sz="1400" b="1" i="0" u="none" strike="noStrike" baseline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1" name="Content Placeholder 10">
            <a:extLst>
              <a:ext uri="{FF2B5EF4-FFF2-40B4-BE49-F238E27FC236}">
                <a16:creationId xmlns:a16="http://schemas.microsoft.com/office/drawing/2014/main" id="{8162A4A8-6C9B-9A56-3FF8-CA5B1AB6A87B}"/>
              </a:ext>
            </a:extLst>
          </p:cNvPr>
          <p:cNvGraphicFramePr>
            <a:graphicFrameLocks/>
          </p:cNvGraphicFramePr>
          <p:nvPr/>
        </p:nvGraphicFramePr>
        <p:xfrm>
          <a:off x="3449644" y="1453247"/>
          <a:ext cx="1615552" cy="663855"/>
        </p:xfrm>
        <a:graphic>
          <a:graphicData uri="http://schemas.openxmlformats.org/drawingml/2006/table">
            <a:tbl>
              <a:tblPr firstCol="1" lastRow="1">
                <a:tableStyleId>{69012ECD-51FC-41F1-AA8D-1B2483CD663E}</a:tableStyleId>
              </a:tblPr>
              <a:tblGrid>
                <a:gridCol w="698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1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VIF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144.8 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i="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</a:rPr>
                        <a:t>Capital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50800" cmpd="dbl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  50.0 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50800" cmpd="dbl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>
                          <a:solidFill>
                            <a:schemeClr val="tx2"/>
                          </a:solidFill>
                          <a:effectLst/>
                        </a:rPr>
                        <a:t>EV </a:t>
                      </a:r>
                      <a:r>
                        <a:rPr lang="es-MX" sz="1200" i="1" u="none" strike="noStrike">
                          <a:solidFill>
                            <a:schemeClr val="tx2"/>
                          </a:solidFill>
                          <a:effectLst/>
                        </a:rPr>
                        <a:t>N</a:t>
                      </a:r>
                      <a:endParaRPr lang="es-MX" sz="1200" b="0" i="1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50800" cmpd="dbl"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2"/>
                          </a:solidFill>
                          <a:effectLst/>
                        </a:rPr>
                        <a:t>       194.8 </a:t>
                      </a:r>
                      <a:endParaRPr lang="es-MX" sz="12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50800" cmpd="dbl"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Elipse 25">
            <a:extLst>
              <a:ext uri="{FF2B5EF4-FFF2-40B4-BE49-F238E27FC236}">
                <a16:creationId xmlns:a16="http://schemas.microsoft.com/office/drawing/2014/main" id="{0C03432B-0FF3-6FAF-CB2A-CDFBE87EDAD2}"/>
              </a:ext>
            </a:extLst>
          </p:cNvPr>
          <p:cNvSpPr/>
          <p:nvPr/>
        </p:nvSpPr>
        <p:spPr bwMode="auto">
          <a:xfrm>
            <a:off x="3066234" y="1448554"/>
            <a:ext cx="316858" cy="31685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FF9B99F-1D25-B547-F8F4-C39695D5BD15}"/>
              </a:ext>
            </a:extLst>
          </p:cNvPr>
          <p:cNvSpPr txBox="1">
            <a:spLocks/>
          </p:cNvSpPr>
          <p:nvPr/>
        </p:nvSpPr>
        <p:spPr>
          <a:xfrm>
            <a:off x="457199" y="823351"/>
            <a:ext cx="10786906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0">
                <a:solidFill>
                  <a:schemeClr val="bg1">
                    <a:lumMod val="65000"/>
                  </a:schemeClr>
                </a:solidFill>
              </a:rPr>
              <a:t>S</a:t>
            </a:r>
            <a:r>
              <a:rPr lang="es-ES" b="0">
                <a:solidFill>
                  <a:schemeClr val="bg1">
                    <a:lumMod val="65000"/>
                  </a:schemeClr>
                </a:solidFill>
              </a:rPr>
              <a:t>i no hubiera variaciones, así quedaría proyectado el EV</a:t>
            </a:r>
            <a:endParaRPr lang="en-US" b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61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255D9DF-BAB1-4528-8E5F-2EAE64B77A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2024 WTW. All rights reserved. Proprietary and Confidential. For WTW and WTW client use only. Not suitable for unintended purpose or use by unauthorized recipient.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D018599-B28A-4972-A07F-0242B7FD92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4699E876-669E-4518-8E87-58F428B0E0EC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Ejemplo del cálculo del impacto en el EV por variaciones en mortalidad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D2E1C67-1D08-E070-04F5-292EFC3605D6}"/>
              </a:ext>
            </a:extLst>
          </p:cNvPr>
          <p:cNvSpPr txBox="1">
            <a:spLocks/>
          </p:cNvSpPr>
          <p:nvPr/>
        </p:nvSpPr>
        <p:spPr>
          <a:xfrm>
            <a:off x="371352" y="1448554"/>
            <a:ext cx="2489079" cy="21310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tabLst>
                <a:tab pos="280988" algn="l"/>
              </a:tabLst>
              <a:defRPr sz="1600" b="1" i="0" kern="12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2286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3pPr>
            <a:lvl4pPr marL="457200" marR="0" indent="-22860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System Font Regular"/>
              <a:buChar char="–"/>
              <a:tabLst/>
              <a:defRPr sz="14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4pPr>
            <a:lvl5pPr marL="6858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>
                <a:tab pos="292608" algn="l"/>
                <a:tab pos="585216" algn="l"/>
              </a:tabLst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5pPr>
            <a:lvl6pPr marL="914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tabLst/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6pPr>
            <a:lvl7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4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8pPr>
            <a:lvl9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9pPr>
          </a:lstStyle>
          <a:p>
            <a:pPr>
              <a:spcAft>
                <a:spcPts val="1800"/>
              </a:spcAft>
            </a:pPr>
            <a:r>
              <a:rPr lang="en-US" sz="1400"/>
              <a:t>Prima </a:t>
            </a:r>
            <a:r>
              <a:rPr lang="en-US" sz="1400" err="1"/>
              <a:t>anual</a:t>
            </a:r>
            <a:r>
              <a:rPr lang="en-US" sz="1400"/>
              <a:t> (</a:t>
            </a:r>
            <a:r>
              <a:rPr lang="en-US" sz="1400" err="1"/>
              <a:t>Pma</a:t>
            </a:r>
            <a:r>
              <a:rPr lang="en-US" sz="1400"/>
              <a:t>): $100</a:t>
            </a:r>
          </a:p>
          <a:p>
            <a:pPr>
              <a:spcAft>
                <a:spcPts val="1800"/>
              </a:spcAft>
            </a:pPr>
            <a:r>
              <a:rPr lang="en-US" sz="1400" err="1"/>
              <a:t>Siniestralidad</a:t>
            </a:r>
            <a:r>
              <a:rPr lang="en-US" sz="1400"/>
              <a:t> </a:t>
            </a:r>
            <a:r>
              <a:rPr lang="en-US" sz="1400" err="1"/>
              <a:t>esperada</a:t>
            </a:r>
            <a:r>
              <a:rPr lang="en-US" sz="1400"/>
              <a:t> (SE): 50%</a:t>
            </a:r>
          </a:p>
          <a:p>
            <a:pPr>
              <a:spcAft>
                <a:spcPts val="1800"/>
              </a:spcAft>
            </a:pPr>
            <a:r>
              <a:rPr lang="en-US" sz="1400" err="1"/>
              <a:t>Siniestralidad</a:t>
            </a:r>
            <a:r>
              <a:rPr lang="en-US" sz="1400"/>
              <a:t> real (SR): 40%</a:t>
            </a:r>
          </a:p>
          <a:p>
            <a:pPr>
              <a:spcAft>
                <a:spcPts val="1800"/>
              </a:spcAft>
            </a:pPr>
            <a:r>
              <a:rPr lang="en-US" sz="1400"/>
              <a:t>Nuevo </a:t>
            </a:r>
            <a:r>
              <a:rPr lang="en-US" sz="1400" err="1"/>
              <a:t>supuesto</a:t>
            </a:r>
            <a:r>
              <a:rPr lang="en-US" sz="1400"/>
              <a:t> de </a:t>
            </a:r>
            <a:r>
              <a:rPr lang="en-US" sz="1400" err="1"/>
              <a:t>siniestralidad</a:t>
            </a:r>
            <a:r>
              <a:rPr lang="en-US" sz="1400"/>
              <a:t> </a:t>
            </a:r>
            <a:r>
              <a:rPr lang="en-US" sz="1400" err="1"/>
              <a:t>esperada</a:t>
            </a:r>
            <a:r>
              <a:rPr lang="en-US" sz="1400"/>
              <a:t>: 45%</a:t>
            </a:r>
          </a:p>
        </p:txBody>
      </p:sp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444656A2-8EF8-6220-4BF1-18801726D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477298"/>
              </p:ext>
            </p:extLst>
          </p:nvPr>
        </p:nvGraphicFramePr>
        <p:xfrm>
          <a:off x="5443247" y="1169154"/>
          <a:ext cx="5986016" cy="24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2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7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8631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Valor del negocio en vigor</a:t>
                      </a:r>
                      <a:endParaRPr lang="es-MX" sz="1400" b="1" i="0" u="none" strike="no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Capital neto ajustado</a:t>
                      </a:r>
                      <a:endParaRPr lang="es-MX" sz="1400" b="1" i="0" u="none" strike="no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EV</a:t>
                      </a:r>
                      <a:endParaRPr lang="es-MX" sz="1400" b="1" i="0" u="none" strike="noStrike" baseline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effectLst/>
                        </a:rPr>
                        <a:t>EV inicial</a:t>
                      </a:r>
                      <a:endParaRPr lang="es-MX" sz="1400" b="1" i="0" u="none" strike="noStrike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effectLst/>
                        </a:rPr>
                        <a:t>144.8 </a:t>
                      </a:r>
                      <a:endParaRPr lang="es-MX" sz="1400" b="1" i="0" u="none" strike="noStrike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effectLst/>
                        </a:rPr>
                        <a:t>50.0 </a:t>
                      </a:r>
                      <a:endParaRPr lang="es-MX" sz="1400" b="1" i="0" u="none" strike="noStrike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effectLst/>
                        </a:rPr>
                        <a:t>194.8 </a:t>
                      </a:r>
                      <a:endParaRPr lang="es-MX" sz="1400" b="1" i="0" u="none" strike="noStrike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Utilidad esperada del año</a:t>
                      </a:r>
                      <a:endParaRPr lang="es-MX" sz="1400" b="1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(32.0)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32.0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Mortalidad favorable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10.0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10.0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Cambio en supuesto mortalidad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17.6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-  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u="none" strike="noStrike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17.6 </a:t>
                      </a:r>
                      <a:endParaRPr lang="es-MX" sz="1400" b="0" i="0" u="none" strike="noStrike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EV Final</a:t>
                      </a:r>
                      <a:endParaRPr lang="es-MX" sz="1400" b="1" i="0" u="none" strike="noStrike" baseline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130.4 </a:t>
                      </a:r>
                      <a:endParaRPr lang="es-MX" sz="1400" b="1" i="0" u="none" strike="noStrike" baseline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92.0 </a:t>
                      </a:r>
                      <a:endParaRPr lang="es-MX" sz="1400" b="1" i="0" u="none" strike="noStrike" baseline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50"/>
                        </a:spcAft>
                        <a:buNone/>
                      </a:pPr>
                      <a:r>
                        <a:rPr lang="es-MX" sz="1400" b="1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222.4 </a:t>
                      </a:r>
                      <a:endParaRPr lang="es-MX" sz="1400" b="1" i="0" u="none" strike="noStrike" baseline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9" name="Elipse 18">
            <a:extLst>
              <a:ext uri="{FF2B5EF4-FFF2-40B4-BE49-F238E27FC236}">
                <a16:creationId xmlns:a16="http://schemas.microsoft.com/office/drawing/2014/main" id="{49F601A7-AA8B-3C9E-615A-F34220E2E067}"/>
              </a:ext>
            </a:extLst>
          </p:cNvPr>
          <p:cNvSpPr/>
          <p:nvPr/>
        </p:nvSpPr>
        <p:spPr bwMode="auto">
          <a:xfrm>
            <a:off x="11503790" y="1817078"/>
            <a:ext cx="316858" cy="31685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2FAA0B9E-336F-CE8F-7EE9-2EAA802CA30E}"/>
              </a:ext>
            </a:extLst>
          </p:cNvPr>
          <p:cNvSpPr/>
          <p:nvPr/>
        </p:nvSpPr>
        <p:spPr bwMode="auto">
          <a:xfrm>
            <a:off x="11520550" y="3652376"/>
            <a:ext cx="316858" cy="31685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graphicFrame>
        <p:nvGraphicFramePr>
          <p:cNvPr id="21" name="Content Placeholder 10">
            <a:extLst>
              <a:ext uri="{FF2B5EF4-FFF2-40B4-BE49-F238E27FC236}">
                <a16:creationId xmlns:a16="http://schemas.microsoft.com/office/drawing/2014/main" id="{8162A4A8-6C9B-9A56-3FF8-CA5B1AB6A87B}"/>
              </a:ext>
            </a:extLst>
          </p:cNvPr>
          <p:cNvGraphicFramePr>
            <a:graphicFrameLocks/>
          </p:cNvGraphicFramePr>
          <p:nvPr/>
        </p:nvGraphicFramePr>
        <p:xfrm>
          <a:off x="3449644" y="1453247"/>
          <a:ext cx="1615552" cy="663855"/>
        </p:xfrm>
        <a:graphic>
          <a:graphicData uri="http://schemas.openxmlformats.org/drawingml/2006/table">
            <a:tbl>
              <a:tblPr firstCol="1" lastRow="1">
                <a:tableStyleId>{69012ECD-51FC-41F1-AA8D-1B2483CD663E}</a:tableStyleId>
              </a:tblPr>
              <a:tblGrid>
                <a:gridCol w="698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1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VIF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144.8 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i="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</a:rPr>
                        <a:t>Capital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50800" cmpd="dbl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        50.0 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50800" cmpd="dbl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28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>
                          <a:solidFill>
                            <a:schemeClr val="tx2"/>
                          </a:solidFill>
                          <a:effectLst/>
                        </a:rPr>
                        <a:t>EV </a:t>
                      </a:r>
                      <a:r>
                        <a:rPr lang="es-MX" sz="1200" i="1" u="none" strike="noStrike">
                          <a:solidFill>
                            <a:schemeClr val="tx2"/>
                          </a:solidFill>
                          <a:effectLst/>
                        </a:rPr>
                        <a:t>N</a:t>
                      </a:r>
                      <a:endParaRPr lang="es-MX" sz="1200" b="0" i="1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50800" cmpd="dbl"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2"/>
                          </a:solidFill>
                          <a:effectLst/>
                        </a:rPr>
                        <a:t>       194.8 </a:t>
                      </a:r>
                      <a:endParaRPr lang="es-MX" sz="1200" b="1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50800" cmpd="dbl"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6">
            <a:extLst>
              <a:ext uri="{FF2B5EF4-FFF2-40B4-BE49-F238E27FC236}">
                <a16:creationId xmlns:a16="http://schemas.microsoft.com/office/drawing/2014/main" id="{5CAD707D-075D-15C6-97CD-A426CC7FFB59}"/>
              </a:ext>
            </a:extLst>
          </p:cNvPr>
          <p:cNvGraphicFramePr>
            <a:graphicFrameLocks noGrp="1"/>
          </p:cNvGraphicFramePr>
          <p:nvPr/>
        </p:nvGraphicFramePr>
        <p:xfrm>
          <a:off x="3449644" y="3470276"/>
          <a:ext cx="1640488" cy="548640"/>
        </p:xfrm>
        <a:graphic>
          <a:graphicData uri="http://schemas.openxmlformats.org/drawingml/2006/table">
            <a:tbl>
              <a:tblPr firstCol="1" lastRow="1">
                <a:tableStyleId>{F2DE63D5-997A-4646-A377-4702673A728D}</a:tableStyleId>
              </a:tblPr>
              <a:tblGrid>
                <a:gridCol w="984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61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VIF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130.4 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17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i="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</a:rPr>
                        <a:t>Capital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50800" cmpd="dbl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92.0 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50800" cmpd="dbl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99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>
                          <a:solidFill>
                            <a:schemeClr val="tx2"/>
                          </a:solidFill>
                          <a:effectLst/>
                        </a:rPr>
                        <a:t>EV </a:t>
                      </a:r>
                      <a:r>
                        <a:rPr lang="es-MX" sz="1200" i="1" u="none" strike="noStrike">
                          <a:solidFill>
                            <a:schemeClr val="tx2"/>
                          </a:solidFill>
                          <a:effectLst/>
                        </a:rPr>
                        <a:t>N+1</a:t>
                      </a:r>
                      <a:endParaRPr lang="es-MX" sz="1200" b="0" i="1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50800" cmpd="dbl"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2"/>
                          </a:solidFill>
                          <a:effectLst/>
                        </a:rPr>
                        <a:t>222.4 </a:t>
                      </a:r>
                      <a:endParaRPr lang="es-MX" sz="12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50800" cmpd="dbl"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Table 7">
            <a:extLst>
              <a:ext uri="{FF2B5EF4-FFF2-40B4-BE49-F238E27FC236}">
                <a16:creationId xmlns:a16="http://schemas.microsoft.com/office/drawing/2014/main" id="{9554D77E-F75A-29B4-EA40-85642A0B6981}"/>
              </a:ext>
            </a:extLst>
          </p:cNvPr>
          <p:cNvGraphicFramePr>
            <a:graphicFrameLocks noGrp="1"/>
          </p:cNvGraphicFramePr>
          <p:nvPr/>
        </p:nvGraphicFramePr>
        <p:xfrm>
          <a:off x="3449644" y="2427929"/>
          <a:ext cx="1615553" cy="731520"/>
        </p:xfrm>
        <a:graphic>
          <a:graphicData uri="http://schemas.openxmlformats.org/drawingml/2006/table">
            <a:tbl>
              <a:tblPr firstCol="1" lastRow="1">
                <a:tableStyleId>{72833802-FEF1-4C79-8D5D-14CF1EAF98D9}</a:tableStyleId>
              </a:tblPr>
              <a:tblGrid>
                <a:gridCol w="969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541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VIF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112.8 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41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1" i="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</a:rPr>
                        <a:t>Capital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50800" cmpd="dbl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92.0 </a:t>
                      </a:r>
                      <a:endParaRPr lang="es-MX" sz="12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50800" cmpd="dbl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082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>
                          <a:solidFill>
                            <a:schemeClr val="tx2"/>
                          </a:solidFill>
                          <a:effectLst/>
                        </a:rPr>
                        <a:t>EV - cambio mortalidad</a:t>
                      </a:r>
                      <a:endParaRPr lang="es-MX" sz="1200" b="0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50800" cmpd="dbl"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u="none" strike="noStrike">
                          <a:solidFill>
                            <a:schemeClr val="tx2"/>
                          </a:solidFill>
                          <a:effectLst/>
                        </a:rPr>
                        <a:t>204.8 </a:t>
                      </a:r>
                      <a:endParaRPr lang="es-MX" sz="12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50800" cmpd="dbl"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TextBox 33">
            <a:extLst>
              <a:ext uri="{FF2B5EF4-FFF2-40B4-BE49-F238E27FC236}">
                <a16:creationId xmlns:a16="http://schemas.microsoft.com/office/drawing/2014/main" id="{217C4952-75A7-348B-BD8F-C37FFFEDF41C}"/>
              </a:ext>
            </a:extLst>
          </p:cNvPr>
          <p:cNvSpPr txBox="1"/>
          <p:nvPr/>
        </p:nvSpPr>
        <p:spPr>
          <a:xfrm>
            <a:off x="3327674" y="4331371"/>
            <a:ext cx="21155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s-MX" sz="1200"/>
              <a:t>(SE*</a:t>
            </a:r>
            <a:r>
              <a:rPr lang="es-MX" sz="1200" err="1"/>
              <a:t>Pma</a:t>
            </a:r>
            <a:r>
              <a:rPr lang="es-MX" sz="1200"/>
              <a:t>) – (SR*</a:t>
            </a:r>
            <a:r>
              <a:rPr lang="es-MX" sz="1200" err="1"/>
              <a:t>Pma</a:t>
            </a:r>
            <a:r>
              <a:rPr lang="es-MX" sz="1200"/>
              <a:t>)</a:t>
            </a:r>
            <a:endParaRPr lang="es-MX" sz="160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0C03432B-0FF3-6FAF-CB2A-CDFBE87EDAD2}"/>
              </a:ext>
            </a:extLst>
          </p:cNvPr>
          <p:cNvSpPr/>
          <p:nvPr/>
        </p:nvSpPr>
        <p:spPr bwMode="auto">
          <a:xfrm>
            <a:off x="3066234" y="1448554"/>
            <a:ext cx="316858" cy="31685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51439653-1554-7D15-E8C0-710F87B359ED}"/>
              </a:ext>
            </a:extLst>
          </p:cNvPr>
          <p:cNvSpPr/>
          <p:nvPr/>
        </p:nvSpPr>
        <p:spPr bwMode="auto">
          <a:xfrm>
            <a:off x="3066234" y="2395294"/>
            <a:ext cx="316858" cy="31685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A913576E-3C88-26FA-63B2-05A65883DC7F}"/>
              </a:ext>
            </a:extLst>
          </p:cNvPr>
          <p:cNvSpPr/>
          <p:nvPr/>
        </p:nvSpPr>
        <p:spPr bwMode="auto">
          <a:xfrm>
            <a:off x="3066234" y="3441025"/>
            <a:ext cx="316858" cy="31685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CD36B31A-6490-67FD-7D6D-5DCF301503B1}"/>
              </a:ext>
            </a:extLst>
          </p:cNvPr>
          <p:cNvSpPr/>
          <p:nvPr/>
        </p:nvSpPr>
        <p:spPr bwMode="auto">
          <a:xfrm>
            <a:off x="3066234" y="4299054"/>
            <a:ext cx="316858" cy="31685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CD491125-6208-2A17-38E8-AB4BC9427271}"/>
              </a:ext>
            </a:extLst>
          </p:cNvPr>
          <p:cNvSpPr/>
          <p:nvPr/>
        </p:nvSpPr>
        <p:spPr bwMode="auto">
          <a:xfrm>
            <a:off x="10642272" y="2514089"/>
            <a:ext cx="316858" cy="31685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CDB51D56-2A91-337B-6399-7F926D386297}"/>
              </a:ext>
            </a:extLst>
          </p:cNvPr>
          <p:cNvGrpSpPr/>
          <p:nvPr/>
        </p:nvGrpSpPr>
        <p:grpSpPr>
          <a:xfrm>
            <a:off x="8436255" y="2875418"/>
            <a:ext cx="905974" cy="617453"/>
            <a:chOff x="1505720" y="4079692"/>
            <a:chExt cx="905974" cy="617453"/>
          </a:xfrm>
        </p:grpSpPr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3971F6C1-7ED3-0078-7CFE-26060A268B77}"/>
                </a:ext>
              </a:extLst>
            </p:cNvPr>
            <p:cNvSpPr/>
            <p:nvPr/>
          </p:nvSpPr>
          <p:spPr bwMode="auto">
            <a:xfrm>
              <a:off x="1596206" y="4135160"/>
              <a:ext cx="316858" cy="31685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3</a:t>
              </a:r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A224B92A-6DC9-EA04-260F-B885467D2578}"/>
                </a:ext>
              </a:extLst>
            </p:cNvPr>
            <p:cNvSpPr/>
            <p:nvPr/>
          </p:nvSpPr>
          <p:spPr bwMode="auto">
            <a:xfrm>
              <a:off x="2016075" y="4135160"/>
              <a:ext cx="316858" cy="31685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2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4DCD8499-F382-7C81-4CF2-E5EA596FA077}"/>
                </a:ext>
              </a:extLst>
            </p:cNvPr>
            <p:cNvSpPr txBox="1"/>
            <p:nvPr/>
          </p:nvSpPr>
          <p:spPr>
            <a:xfrm>
              <a:off x="1934181" y="4079692"/>
              <a:ext cx="457199" cy="316858"/>
            </a:xfrm>
            <a:prstGeom prst="rect">
              <a:avLst/>
            </a:prstGeom>
            <a:noFill/>
          </p:spPr>
          <p:txBody>
            <a:bodyPr wrap="square" lIns="0" tIns="91440" rIns="0" bIns="0" rtlCol="0">
              <a:normAutofit lnSpcReduction="10000"/>
            </a:bodyPr>
            <a:lstStyle/>
            <a:p>
              <a:pPr marL="0" indent="-3657600" algn="l">
                <a:spcAft>
                  <a:spcPts val="600"/>
                </a:spcAft>
              </a:pPr>
              <a:r>
                <a:rPr lang="es-ES" sz="1600" b="0" i="0">
                  <a:solidFill>
                    <a:schemeClr val="tx2"/>
                  </a:solidFill>
                  <a:latin typeface="+mn-lt"/>
                  <a:ea typeface="Roboto" panose="02000000000000000000" pitchFamily="2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5B4550A3-A0BC-5374-7C46-20DBC8D84881}"/>
                </a:ext>
              </a:extLst>
            </p:cNvPr>
            <p:cNvSpPr txBox="1"/>
            <p:nvPr/>
          </p:nvSpPr>
          <p:spPr>
            <a:xfrm>
              <a:off x="1505720" y="4380287"/>
              <a:ext cx="497829" cy="316858"/>
            </a:xfrm>
            <a:prstGeom prst="rect">
              <a:avLst/>
            </a:prstGeom>
            <a:noFill/>
          </p:spPr>
          <p:txBody>
            <a:bodyPr wrap="square" lIns="0" tIns="91440" rIns="0" bIns="0" rtlCol="0">
              <a:normAutofit/>
            </a:bodyPr>
            <a:lstStyle/>
            <a:p>
              <a:pPr marL="0" indent="-3657600" algn="ctr">
                <a:spcAft>
                  <a:spcPts val="600"/>
                </a:spcAft>
              </a:pPr>
              <a:r>
                <a:rPr lang="es-ES" sz="1100" b="0" i="0">
                  <a:solidFill>
                    <a:schemeClr val="tx2"/>
                  </a:solidFill>
                  <a:latin typeface="+mn-lt"/>
                  <a:ea typeface="Roboto" panose="02000000000000000000" pitchFamily="2" charset="0"/>
                  <a:cs typeface="Times New Roman" panose="02020603050405020304" pitchFamily="18" charset="0"/>
                </a:rPr>
                <a:t>VIF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C377FA22-C722-B870-8994-BCB1063C9F06}"/>
                </a:ext>
              </a:extLst>
            </p:cNvPr>
            <p:cNvSpPr txBox="1"/>
            <p:nvPr/>
          </p:nvSpPr>
          <p:spPr>
            <a:xfrm>
              <a:off x="1913865" y="4380287"/>
              <a:ext cx="497829" cy="316858"/>
            </a:xfrm>
            <a:prstGeom prst="rect">
              <a:avLst/>
            </a:prstGeom>
            <a:noFill/>
          </p:spPr>
          <p:txBody>
            <a:bodyPr wrap="square" lIns="0" tIns="91440" rIns="0" bIns="0" rtlCol="0">
              <a:normAutofit/>
            </a:bodyPr>
            <a:lstStyle/>
            <a:p>
              <a:pPr marL="0" indent="-3657600" algn="ctr">
                <a:spcAft>
                  <a:spcPts val="600"/>
                </a:spcAft>
              </a:pPr>
              <a:r>
                <a:rPr lang="es-ES" sz="1100" b="0" i="0">
                  <a:solidFill>
                    <a:schemeClr val="tx2"/>
                  </a:solidFill>
                  <a:latin typeface="+mn-lt"/>
                  <a:ea typeface="Roboto" panose="02000000000000000000" pitchFamily="2" charset="0"/>
                  <a:cs typeface="Times New Roman" panose="02020603050405020304" pitchFamily="18" charset="0"/>
                </a:rPr>
                <a:t>VIF</a:t>
              </a:r>
            </a:p>
          </p:txBody>
        </p:sp>
      </p:grp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F830BF8-F577-78FC-0331-B30362BE7CA7}"/>
              </a:ext>
            </a:extLst>
          </p:cNvPr>
          <p:cNvSpPr txBox="1">
            <a:spLocks/>
          </p:cNvSpPr>
          <p:nvPr/>
        </p:nvSpPr>
        <p:spPr>
          <a:xfrm>
            <a:off x="457199" y="823351"/>
            <a:ext cx="10786906" cy="387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350"/>
              </a:spcAft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SzPct val="125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chemeClr val="accent6"/>
              </a:buClr>
              <a:buSzPct val="12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spcBef>
                <a:spcPts val="0"/>
              </a:spcBef>
              <a:spcAft>
                <a:spcPts val="280"/>
              </a:spcAft>
              <a:buClr>
                <a:srgbClr val="000000"/>
              </a:buClr>
              <a:buSzPct val="125000"/>
              <a:buFont typeface="Arial" pitchFamily="34" charset="0"/>
              <a:buChar char="̵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228600" algn="l" defTabSz="914400" rtl="0" eaLnBrk="1" latinLnBrk="0" hangingPunct="1">
              <a:spcBef>
                <a:spcPts val="0"/>
              </a:spcBef>
              <a:spcAft>
                <a:spcPts val="240"/>
              </a:spcAft>
              <a:buClr>
                <a:srgbClr val="000000"/>
              </a:buClr>
              <a:buFont typeface="Arial" pitchFamily="34" charset="0"/>
              <a:buChar char="̵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spcBef>
                <a:spcPts val="0"/>
              </a:spcBef>
              <a:spcAft>
                <a:spcPts val="350"/>
              </a:spcAft>
              <a:buClr>
                <a:srgbClr val="7F35B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" indent="-228600" algn="l" defTabSz="914400" rtl="0" eaLnBrk="1" latinLnBrk="0" hangingPunct="1">
              <a:spcBef>
                <a:spcPts val="280"/>
              </a:spcBef>
              <a:buClr>
                <a:srgbClr val="7F35B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0">
                <a:solidFill>
                  <a:schemeClr val="bg1">
                    <a:lumMod val="65000"/>
                  </a:schemeClr>
                </a:solidFill>
              </a:rPr>
              <a:t>Pero la realidad es que los supuestos son nuestra mejor estimación, no la realidad</a:t>
            </a:r>
            <a:endParaRPr lang="en-US" b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707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F065F1-DE3D-3126-9B67-0F557D02CE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BA2D66-59DA-0C3E-5EDD-CC310C3B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b="1">
                <a:solidFill>
                  <a:schemeClr val="tx2"/>
                </a:solidFill>
                <a:latin typeface="+mn-lt"/>
              </a:rPr>
              <a:t>Conceptos clave de la NIIF 17</a:t>
            </a:r>
            <a:endParaRPr lang="en-US" sz="2800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7E4B33F8-78B6-AABD-3B1C-EB7781B1CF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65FB4018-CDC8-9395-DEC8-84CC0F181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3" b="8533"/>
          <a:stretch/>
        </p:blipFill>
        <p:spPr>
          <a:xfrm>
            <a:off x="1371600" y="481831"/>
            <a:ext cx="10360152" cy="4910328"/>
          </a:xfrm>
          <a:custGeom>
            <a:avLst/>
            <a:gdLst>
              <a:gd name="connsiteX0" fmla="*/ 0 w 10360152"/>
              <a:gd name="connsiteY0" fmla="*/ 0 h 4910328"/>
              <a:gd name="connsiteX1" fmla="*/ 10360152 w 10360152"/>
              <a:gd name="connsiteY1" fmla="*/ 0 h 4910328"/>
              <a:gd name="connsiteX2" fmla="*/ 10360152 w 10360152"/>
              <a:gd name="connsiteY2" fmla="*/ 4910328 h 4910328"/>
              <a:gd name="connsiteX3" fmla="*/ 0 w 10360152"/>
              <a:gd name="connsiteY3" fmla="*/ 4910328 h 4910328"/>
              <a:gd name="connsiteX4" fmla="*/ 0 w 10360152"/>
              <a:gd name="connsiteY4" fmla="*/ 4325112 h 4910328"/>
              <a:gd name="connsiteX5" fmla="*/ 4724398 w 10360152"/>
              <a:gd name="connsiteY5" fmla="*/ 4325112 h 4910328"/>
              <a:gd name="connsiteX6" fmla="*/ 4724398 w 10360152"/>
              <a:gd name="connsiteY6" fmla="*/ 1371600 h 4910328"/>
              <a:gd name="connsiteX7" fmla="*/ 0 w 10360152"/>
              <a:gd name="connsiteY7" fmla="*/ 1371600 h 4910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60152" h="4910328">
                <a:moveTo>
                  <a:pt x="0" y="0"/>
                </a:moveTo>
                <a:lnTo>
                  <a:pt x="10360152" y="0"/>
                </a:lnTo>
                <a:lnTo>
                  <a:pt x="10360152" y="4910328"/>
                </a:lnTo>
                <a:lnTo>
                  <a:pt x="0" y="4910328"/>
                </a:lnTo>
                <a:lnTo>
                  <a:pt x="0" y="4325112"/>
                </a:lnTo>
                <a:lnTo>
                  <a:pt x="4724398" y="4325112"/>
                </a:lnTo>
                <a:lnTo>
                  <a:pt x="4724398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BFBFBF"/>
          </a:solidFill>
        </p:spPr>
      </p:pic>
    </p:spTree>
    <p:extLst>
      <p:ext uri="{BB962C8B-B14F-4D97-AF65-F5344CB8AC3E}">
        <p14:creationId xmlns:p14="http://schemas.microsoft.com/office/powerpoint/2010/main" val="1560541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00F4A-AD45-4243-B8A0-569639D2A6CC}"/>
              </a:ext>
            </a:extLst>
          </p:cNvPr>
          <p:cNvSpPr>
            <a:spLocks noGrp="1"/>
          </p:cNvSpPr>
          <p:nvPr>
            <p:ph sz="quarter" idx="19"/>
            <p:custDataLst>
              <p:tags r:id="rId2"/>
            </p:custDataLst>
          </p:nvPr>
        </p:nvSpPr>
        <p:spPr>
          <a:xfrm>
            <a:off x="457199" y="1790883"/>
            <a:ext cx="11247120" cy="3076539"/>
          </a:xfrm>
        </p:spPr>
        <p:txBody>
          <a:bodyPr/>
          <a:lstStyle/>
          <a:p>
            <a:endParaRPr lang="es-419"/>
          </a:p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17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C3893B-64EE-6938-6659-001D815DF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187953"/>
              </p:ext>
            </p:extLst>
          </p:nvPr>
        </p:nvGraphicFramePr>
        <p:xfrm>
          <a:off x="4103077" y="1031240"/>
          <a:ext cx="7601242" cy="438716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21318">
                  <a:extLst>
                    <a:ext uri="{9D8B030D-6E8A-4147-A177-3AD203B41FA5}">
                      <a16:colId xmlns:a16="http://schemas.microsoft.com/office/drawing/2014/main" val="1588584926"/>
                    </a:ext>
                  </a:extLst>
                </a:gridCol>
                <a:gridCol w="2989962">
                  <a:extLst>
                    <a:ext uri="{9D8B030D-6E8A-4147-A177-3AD203B41FA5}">
                      <a16:colId xmlns:a16="http://schemas.microsoft.com/office/drawing/2014/main" val="4029032303"/>
                    </a:ext>
                  </a:extLst>
                </a:gridCol>
                <a:gridCol w="2989962">
                  <a:extLst>
                    <a:ext uri="{9D8B030D-6E8A-4147-A177-3AD203B41FA5}">
                      <a16:colId xmlns:a16="http://schemas.microsoft.com/office/drawing/2014/main" val="1402726680"/>
                    </a:ext>
                  </a:extLst>
                </a:gridCol>
              </a:tblGrid>
              <a:tr h="455247">
                <a:tc>
                  <a:txBody>
                    <a:bodyPr/>
                    <a:lstStyle/>
                    <a:p>
                      <a:pPr algn="ctr"/>
                      <a:endParaRPr lang="es-419" sz="1600" b="1" i="0" u="none" noProof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419" sz="1600" b="1" u="none" noProof="0">
                          <a:solidFill>
                            <a:schemeClr val="tx2"/>
                          </a:solidFill>
                        </a:rPr>
                        <a:t>Solvencia II</a:t>
                      </a:r>
                      <a:endParaRPr lang="es-419" sz="1600" b="1" i="0" u="none" noProof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419" sz="1600" b="1" u="none" noProof="0">
                          <a:solidFill>
                            <a:schemeClr val="tx2"/>
                          </a:solidFill>
                        </a:rPr>
                        <a:t>NIIF 17</a:t>
                      </a:r>
                      <a:endParaRPr lang="es-419" sz="1600" b="1" i="0" u="none" noProof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0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430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419" sz="1600" b="0" u="none" noProof="0">
                          <a:solidFill>
                            <a:schemeClr val="tx2"/>
                          </a:solidFill>
                        </a:rPr>
                        <a:t>Propósito</a:t>
                      </a:r>
                      <a:endParaRPr lang="es-419" sz="1600" b="0" i="0" u="none" noProof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419" sz="1600" b="0" u="none" noProof="0">
                          <a:solidFill>
                            <a:schemeClr val="tx1"/>
                          </a:solidFill>
                        </a:rPr>
                        <a:t>La protección del asegurado</a:t>
                      </a:r>
                      <a:endParaRPr lang="es-419" sz="1600" b="0" i="0" u="none" noProof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419" sz="1600" b="0" u="none" noProof="0">
                          <a:solidFill>
                            <a:schemeClr val="tx1"/>
                          </a:solidFill>
                        </a:rPr>
                        <a:t>Proporcionar información relevante a los usuarios de los estados financieros</a:t>
                      </a:r>
                    </a:p>
                    <a:p>
                      <a:pPr algn="l"/>
                      <a:endParaRPr lang="es-419" sz="1600" b="0" u="none" noProof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es-419" sz="1600" b="0" u="none" noProof="0">
                        <a:solidFill>
                          <a:schemeClr val="tx1"/>
                        </a:solidFill>
                      </a:endParaRPr>
                    </a:p>
                  </a:txBody>
                  <a:tcPr marL="10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107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419" sz="1600" b="0" u="none" noProof="0">
                          <a:solidFill>
                            <a:schemeClr val="tx2"/>
                          </a:solidFill>
                        </a:rPr>
                        <a:t>Reconocimiento </a:t>
                      </a:r>
                      <a:br>
                        <a:rPr lang="es-419" sz="1600" b="0" u="none" noProof="0">
                          <a:solidFill>
                            <a:schemeClr val="tx2"/>
                          </a:solidFill>
                        </a:rPr>
                      </a:br>
                      <a:r>
                        <a:rPr lang="es-419" sz="1600" b="0" u="none" noProof="0">
                          <a:solidFill>
                            <a:schemeClr val="tx2"/>
                          </a:solidFill>
                        </a:rPr>
                        <a:t>de la utilidad</a:t>
                      </a:r>
                      <a:endParaRPr lang="es-419" sz="1600" b="0" i="0" u="none" noProof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419" sz="1600" b="0" u="none" noProof="0">
                          <a:solidFill>
                            <a:schemeClr val="tx1"/>
                          </a:solidFill>
                        </a:rPr>
                        <a:t>Al momento de la emisión de la póliza</a:t>
                      </a:r>
                      <a:endParaRPr lang="es-419" sz="1600" b="0" i="0" u="none" noProof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u="none" noProof="0">
                          <a:solidFill>
                            <a:schemeClr val="tx1"/>
                          </a:solidFill>
                        </a:rPr>
                        <a:t>Conforme se va devengando el contrato</a:t>
                      </a:r>
                    </a:p>
                    <a:p>
                      <a:pPr algn="l"/>
                      <a:endParaRPr lang="es-419" sz="1600" b="0" i="0" u="none" noProof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  <a:p>
                      <a:pPr algn="l"/>
                      <a:endParaRPr lang="es-419" sz="1600" b="0" i="0" u="none" noProof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0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834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419" sz="1600" b="0" u="none" noProof="0">
                          <a:solidFill>
                            <a:schemeClr val="tx2"/>
                          </a:solidFill>
                        </a:rPr>
                        <a:t>Reconocimiento del ingreso</a:t>
                      </a:r>
                      <a:endParaRPr lang="es-419" sz="1600" b="0" i="0" u="none" noProof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419" sz="1600" b="0" u="none" noProof="0">
                          <a:solidFill>
                            <a:schemeClr val="tx1"/>
                          </a:solidFill>
                        </a:rPr>
                        <a:t>A través de las primas</a:t>
                      </a:r>
                      <a:endParaRPr lang="es-419" sz="1600" b="0" i="0" u="none" noProof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6213" indent="-176213" algn="l">
                        <a:buFont typeface="Arial" panose="020B0604020202020204" pitchFamily="34" charset="0"/>
                        <a:buChar char="•"/>
                      </a:pPr>
                      <a:r>
                        <a:rPr lang="es-419" sz="1600" b="0" u="none" noProof="0">
                          <a:solidFill>
                            <a:schemeClr val="tx1"/>
                          </a:solidFill>
                        </a:rPr>
                        <a:t>Diferencia entre primas y pagos estimados (sinestros y gastos) más el margen de utilidad asignado al periodo</a:t>
                      </a:r>
                    </a:p>
                    <a:p>
                      <a:pPr marL="176213" indent="-176213" algn="l">
                        <a:buFont typeface="Arial" panose="020B0604020202020204" pitchFamily="34" charset="0"/>
                        <a:buChar char="•"/>
                      </a:pPr>
                      <a:r>
                        <a:rPr lang="es-419" sz="1600" b="0" u="none" noProof="0">
                          <a:solidFill>
                            <a:schemeClr val="tx1"/>
                          </a:solidFill>
                        </a:rPr>
                        <a:t>Corto plazo se simplifica: devengamiento de la prima</a:t>
                      </a:r>
                      <a:endParaRPr lang="es-ES" sz="1600"/>
                    </a:p>
                  </a:txBody>
                  <a:tcPr marL="10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84209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84F636E-B0D7-4DBB-47E0-1EC09EEC2689}"/>
              </a:ext>
            </a:extLst>
          </p:cNvPr>
          <p:cNvSpPr txBox="1"/>
          <p:nvPr/>
        </p:nvSpPr>
        <p:spPr>
          <a:xfrm>
            <a:off x="457199" y="1434441"/>
            <a:ext cx="2611678" cy="4647050"/>
          </a:xfrm>
          <a:prstGeom prst="rect">
            <a:avLst/>
          </a:prstGeom>
          <a:noFill/>
        </p:spPr>
        <p:txBody>
          <a:bodyPr wrap="square" lIns="0" tIns="91440" rIns="0" bIns="0" rtlCol="0">
            <a:noAutofit/>
          </a:bodyPr>
          <a:lstStyle/>
          <a:p>
            <a:pPr algn="l">
              <a:spcAft>
                <a:spcPts val="1800"/>
              </a:spcAft>
            </a:pPr>
            <a:r>
              <a:rPr lang="es-MX" sz="1600">
                <a:solidFill>
                  <a:schemeClr val="tx1">
                    <a:lumMod val="50000"/>
                    <a:lumOff val="50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NIIF 17 es una norma que define las reglas de registro contable y reporte a nivel internacional</a:t>
            </a:r>
          </a:p>
          <a:p>
            <a:pPr algn="l">
              <a:spcAft>
                <a:spcPts val="1800"/>
              </a:spcAft>
            </a:pPr>
            <a:r>
              <a:rPr lang="es-MX"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Su aplicaci</a:t>
            </a:r>
            <a:r>
              <a:rPr lang="es-MX" sz="1600">
                <a:solidFill>
                  <a:schemeClr val="tx1">
                    <a:lumMod val="50000"/>
                    <a:lumOff val="50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ón es obligatoria en Colombia a partir del 1 de enero de 2027</a:t>
            </a:r>
          </a:p>
          <a:p>
            <a:pPr algn="l">
              <a:spcAft>
                <a:spcPts val="1800"/>
              </a:spcAft>
            </a:pPr>
            <a:r>
              <a:rPr lang="es-MX" sz="1600">
                <a:solidFill>
                  <a:schemeClr val="tx1">
                    <a:lumMod val="50000"/>
                    <a:lumOff val="50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Esta normatividad tiene un objetivo diferente al de Solvencia II</a:t>
            </a:r>
            <a:endParaRPr lang="es-ES" sz="1600" b="0" i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C02A40B6-13C2-6CA4-81B0-AE2DE40C2D45}"/>
              </a:ext>
            </a:extLst>
          </p:cNvPr>
          <p:cNvSpPr txBox="1">
            <a:spLocks/>
          </p:cNvSpPr>
          <p:nvPr/>
        </p:nvSpPr>
        <p:spPr>
          <a:xfrm>
            <a:off x="371352" y="445812"/>
            <a:ext cx="11247120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F35B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>
                <a:solidFill>
                  <a:schemeClr val="tx2"/>
                </a:solidFill>
                <a:latin typeface="+mn-lt"/>
              </a:rPr>
              <a:t>NIIF 17 y sus implicaciones</a:t>
            </a:r>
            <a:endParaRPr lang="es-ES" b="0">
              <a:solidFill>
                <a:schemeClr val="tx2"/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2662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419" sz="2000" b="1">
                <a:solidFill>
                  <a:schemeClr val="tx2"/>
                </a:solidFill>
                <a:latin typeface="+mn-lt"/>
              </a:rPr>
              <a:t>Conceptos básicos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00F4A-AD45-4243-B8A0-569639D2A6CC}"/>
              </a:ext>
            </a:extLst>
          </p:cNvPr>
          <p:cNvSpPr>
            <a:spLocks noGrp="1"/>
          </p:cNvSpPr>
          <p:nvPr>
            <p:ph sz="quarter" idx="19"/>
            <p:custDataLst>
              <p:tags r:id="rId3"/>
            </p:custDataLst>
          </p:nvPr>
        </p:nvSpPr>
        <p:spPr/>
        <p:txBody>
          <a:bodyPr/>
          <a:lstStyle/>
          <a:p>
            <a:endParaRPr lang="es-419"/>
          </a:p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18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C3893B-64EE-6938-6659-001D815DF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599907"/>
              </p:ext>
            </p:extLst>
          </p:nvPr>
        </p:nvGraphicFramePr>
        <p:xfrm>
          <a:off x="457198" y="1184301"/>
          <a:ext cx="5220000" cy="47244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296000">
                  <a:extLst>
                    <a:ext uri="{9D8B030D-6E8A-4147-A177-3AD203B41FA5}">
                      <a16:colId xmlns:a16="http://schemas.microsoft.com/office/drawing/2014/main" val="1588584926"/>
                    </a:ext>
                  </a:extLst>
                </a:gridCol>
                <a:gridCol w="3924000">
                  <a:extLst>
                    <a:ext uri="{9D8B030D-6E8A-4147-A177-3AD203B41FA5}">
                      <a16:colId xmlns:a16="http://schemas.microsoft.com/office/drawing/2014/main" val="1402726680"/>
                    </a:ext>
                  </a:extLst>
                </a:gridCol>
              </a:tblGrid>
              <a:tr h="418287">
                <a:tc>
                  <a:txBody>
                    <a:bodyPr/>
                    <a:lstStyle/>
                    <a:p>
                      <a:r>
                        <a:rPr lang="es-419" sz="1400" b="1" i="0" u="none" noProof="0">
                          <a:solidFill>
                            <a:schemeClr val="tx2"/>
                          </a:solidFill>
                          <a:latin typeface="Arial"/>
                        </a:rPr>
                        <a:t>Cohortes</a:t>
                      </a: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419" sz="1400" b="0" i="0" u="none" noProof="0">
                          <a:solidFill>
                            <a:schemeClr val="tx1"/>
                          </a:solidFill>
                          <a:latin typeface="Arial"/>
                        </a:rPr>
                        <a:t>Generaciones de pólizas de seguro - base para devengar utilidades</a:t>
                      </a:r>
                    </a:p>
                    <a:p>
                      <a:endParaRPr lang="es-419" sz="1400" b="0" i="0" u="none" noProof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2834163"/>
                  </a:ext>
                </a:extLst>
              </a:tr>
              <a:tr h="418287">
                <a:tc>
                  <a:txBody>
                    <a:bodyPr/>
                    <a:lstStyle/>
                    <a:p>
                      <a:r>
                        <a:rPr lang="es-419" sz="1400" b="1" i="0" u="none" noProof="0">
                          <a:solidFill>
                            <a:schemeClr val="tx2"/>
                          </a:solidFill>
                          <a:latin typeface="Arial"/>
                        </a:rPr>
                        <a:t>Componentes de reservas</a:t>
                      </a: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419" sz="1400" b="0" u="none" noProof="0">
                          <a:solidFill>
                            <a:schemeClr val="tx1"/>
                          </a:solidFill>
                        </a:rPr>
                        <a:t>Mejor estimación de las obligaciones (sin márgenes) + costo de posibles variaciones + utilidad por devengar</a:t>
                      </a:r>
                    </a:p>
                    <a:p>
                      <a:endParaRPr lang="es-419" sz="1400" b="0" u="none" noProof="0">
                        <a:solidFill>
                          <a:schemeClr val="tx1"/>
                        </a:solidFill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9842092"/>
                  </a:ext>
                </a:extLst>
              </a:tr>
              <a:tr h="711087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buNone/>
                      </a:pPr>
                      <a:r>
                        <a:rPr lang="es-419" sz="1400" b="1" i="0" u="none" kern="1200" noProof="0">
                          <a:solidFill>
                            <a:schemeClr val="tx2"/>
                          </a:solidFill>
                          <a:latin typeface="Arial"/>
                          <a:ea typeface="+mn-ea"/>
                          <a:cs typeface="+mn-cs"/>
                        </a:rPr>
                        <a:t>Modelo simplificado</a:t>
                      </a:r>
                      <a:endParaRPr lang="es-ES" sz="1400" b="1" i="0" u="none" kern="1200">
                        <a:solidFill>
                          <a:schemeClr val="tx2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419" sz="1400" b="0" i="0" u="none" kern="1200" noProof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Para los contratos de corto plazo se puede optar por un enfoque simplificado y como reserva se reportará la prima emitida no devengada</a:t>
                      </a:r>
                    </a:p>
                    <a:p>
                      <a:pPr lvl="0">
                        <a:buNone/>
                      </a:pPr>
                      <a:endParaRPr lang="es-419" sz="1400" b="0" i="0" u="none" kern="1200" noProof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626738"/>
                  </a:ext>
                </a:extLst>
              </a:tr>
              <a:tr h="418287">
                <a:tc>
                  <a:txBody>
                    <a:bodyPr/>
                    <a:lstStyle/>
                    <a:p>
                      <a:r>
                        <a:rPr lang="es-419" sz="1400" b="1" i="0" u="none" noProof="0">
                          <a:solidFill>
                            <a:schemeClr val="tx2"/>
                          </a:solidFill>
                          <a:latin typeface="Arial"/>
                        </a:rPr>
                        <a:t>Onerosidad</a:t>
                      </a: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0" u="none" noProof="0">
                          <a:solidFill>
                            <a:schemeClr val="tx1"/>
                          </a:solidFill>
                        </a:rPr>
                        <a:t>Identificación de posibles pérdidas en un grupo de contratos de seguros para su reconocimiento inmediato</a:t>
                      </a:r>
                    </a:p>
                    <a:p>
                      <a:endParaRPr lang="es-419" sz="1400" b="0" u="none" noProof="0">
                        <a:solidFill>
                          <a:schemeClr val="tx1"/>
                        </a:solidFill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4717534"/>
                  </a:ext>
                </a:extLst>
              </a:tr>
              <a:tr h="418287">
                <a:tc>
                  <a:txBody>
                    <a:bodyPr/>
                    <a:lstStyle/>
                    <a:p>
                      <a:r>
                        <a:rPr lang="es-419" sz="1400" b="1" i="0" u="none" noProof="0">
                          <a:solidFill>
                            <a:schemeClr val="tx2"/>
                          </a:solidFill>
                          <a:latin typeface="Arial"/>
                        </a:rPr>
                        <a:t>Manejo de utilidades</a:t>
                      </a: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1400">
                          <a:solidFill>
                            <a:schemeClr val="tx1"/>
                          </a:solidFill>
                        </a:rPr>
                        <a:t>Bajo SII la reserva no provisiona utilidad ya que la libera para integrarla dentro del capital y medir la solvencia completa de recursos. Por otro lado, la NIIF 17 administra la utilidad y la libera gradualmente con forme se devenga</a:t>
                      </a: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701002"/>
                  </a:ext>
                </a:extLst>
              </a:tr>
            </a:tbl>
          </a:graphicData>
        </a:graphic>
      </p:graphicFrame>
      <p:sp>
        <p:nvSpPr>
          <p:cNvPr id="26" name="Rectangle 14">
            <a:extLst>
              <a:ext uri="{FF2B5EF4-FFF2-40B4-BE49-F238E27FC236}">
                <a16:creationId xmlns:a16="http://schemas.microsoft.com/office/drawing/2014/main" id="{77017939-98AE-A1C4-3F48-8837909550AC}"/>
              </a:ext>
            </a:extLst>
          </p:cNvPr>
          <p:cNvSpPr/>
          <p:nvPr/>
        </p:nvSpPr>
        <p:spPr bwMode="auto">
          <a:xfrm>
            <a:off x="8914087" y="2703468"/>
            <a:ext cx="828000" cy="2049764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419" sz="1400">
                <a:latin typeface="Arial Narrow" panose="020B0606020202030204" pitchFamily="34" charset="0"/>
              </a:rPr>
              <a:t>Prima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4DD773EE-222C-3777-EAEB-B0063D7A4AE4}"/>
              </a:ext>
            </a:extLst>
          </p:cNvPr>
          <p:cNvSpPr/>
          <p:nvPr/>
        </p:nvSpPr>
        <p:spPr bwMode="auto">
          <a:xfrm>
            <a:off x="9742087" y="2703467"/>
            <a:ext cx="900000" cy="357577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419" sz="1300">
                <a:solidFill>
                  <a:schemeClr val="bg1"/>
                </a:solidFill>
                <a:latin typeface="Arial Narrow" panose="020B0606020202030204" pitchFamily="34" charset="0"/>
              </a:rPr>
              <a:t>Costos de Adquisición</a:t>
            </a:r>
          </a:p>
        </p:txBody>
      </p:sp>
      <p:sp>
        <p:nvSpPr>
          <p:cNvPr id="30" name="TextBox 35">
            <a:extLst>
              <a:ext uri="{FF2B5EF4-FFF2-40B4-BE49-F238E27FC236}">
                <a16:creationId xmlns:a16="http://schemas.microsoft.com/office/drawing/2014/main" id="{8469E9E5-8F2B-D666-2130-7204211D62F1}"/>
              </a:ext>
            </a:extLst>
          </p:cNvPr>
          <p:cNvSpPr txBox="1">
            <a:spLocks noChangeAspect="1"/>
          </p:cNvSpPr>
          <p:nvPr/>
        </p:nvSpPr>
        <p:spPr bwMode="auto">
          <a:xfrm>
            <a:off x="9795955" y="3792565"/>
            <a:ext cx="7872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s-419" sz="1100">
                <a:latin typeface="Arial Narrow" panose="020B0606020202030204" pitchFamily="34" charset="0"/>
              </a:rPr>
              <a:t>Reserva</a:t>
            </a: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33FFC19E-3194-B9CB-4306-8DD12E241A61}"/>
              </a:ext>
            </a:extLst>
          </p:cNvPr>
          <p:cNvSpPr txBox="1"/>
          <p:nvPr/>
        </p:nvSpPr>
        <p:spPr>
          <a:xfrm>
            <a:off x="5917770" y="2433490"/>
            <a:ext cx="1010092" cy="30777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de-DE" sz="1400">
                <a:solidFill>
                  <a:schemeClr val="tx2"/>
                </a:solidFill>
                <a:latin typeface="Arial Narrow" panose="020B0606020202030204" pitchFamily="34" charset="0"/>
              </a:rPr>
              <a:t>SII</a:t>
            </a:r>
            <a:endParaRPr lang="en-US" sz="140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A09CD999-5D19-6109-A0F0-11A56291C905}"/>
              </a:ext>
            </a:extLst>
          </p:cNvPr>
          <p:cNvSpPr txBox="1"/>
          <p:nvPr/>
        </p:nvSpPr>
        <p:spPr>
          <a:xfrm>
            <a:off x="8823041" y="2438412"/>
            <a:ext cx="10100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>
                <a:solidFill>
                  <a:schemeClr val="tx2"/>
                </a:solidFill>
                <a:latin typeface="Arial Narrow" panose="020B0606020202030204" pitchFamily="34" charset="0"/>
              </a:rPr>
              <a:t>NIIF 17</a:t>
            </a:r>
            <a:endParaRPr lang="en-US" sz="140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14">
            <a:extLst>
              <a:ext uri="{FF2B5EF4-FFF2-40B4-BE49-F238E27FC236}">
                <a16:creationId xmlns:a16="http://schemas.microsoft.com/office/drawing/2014/main" id="{F9E70E4B-74F9-26B1-C70C-2B517E3738A8}"/>
              </a:ext>
            </a:extLst>
          </p:cNvPr>
          <p:cNvSpPr/>
          <p:nvPr/>
        </p:nvSpPr>
        <p:spPr bwMode="auto">
          <a:xfrm>
            <a:off x="10642087" y="3400601"/>
            <a:ext cx="1080000" cy="13510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419" sz="1400">
                <a:latin typeface="Arial Narrow" panose="020B0606020202030204" pitchFamily="34" charset="0"/>
              </a:rPr>
              <a:t>Siniestralidad esperada</a:t>
            </a:r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B8869A8A-F12F-53A0-4E1F-F5AAEAEB7DBD}"/>
              </a:ext>
            </a:extLst>
          </p:cNvPr>
          <p:cNvSpPr/>
          <p:nvPr/>
        </p:nvSpPr>
        <p:spPr bwMode="auto">
          <a:xfrm>
            <a:off x="10637147" y="3060242"/>
            <a:ext cx="1084939" cy="3411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419" sz="1400">
                <a:latin typeface="Arial Narrow" panose="020B0606020202030204" pitchFamily="34" charset="0"/>
              </a:rPr>
              <a:t>Utilidad</a:t>
            </a:r>
          </a:p>
        </p:txBody>
      </p:sp>
      <p:sp>
        <p:nvSpPr>
          <p:cNvPr id="35" name="Rectangle 14">
            <a:extLst>
              <a:ext uri="{FF2B5EF4-FFF2-40B4-BE49-F238E27FC236}">
                <a16:creationId xmlns:a16="http://schemas.microsoft.com/office/drawing/2014/main" id="{677F3B51-9903-2AC6-1A79-6DD2699A8574}"/>
              </a:ext>
            </a:extLst>
          </p:cNvPr>
          <p:cNvSpPr/>
          <p:nvPr/>
        </p:nvSpPr>
        <p:spPr bwMode="auto">
          <a:xfrm>
            <a:off x="5919019" y="2701864"/>
            <a:ext cx="828000" cy="2049764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419" sz="1400">
                <a:latin typeface="Arial Narrow" panose="020B0606020202030204" pitchFamily="34" charset="0"/>
              </a:rPr>
              <a:t>Prima</a:t>
            </a:r>
          </a:p>
        </p:txBody>
      </p:sp>
      <p:sp>
        <p:nvSpPr>
          <p:cNvPr id="36" name="Rectangle 15">
            <a:extLst>
              <a:ext uri="{FF2B5EF4-FFF2-40B4-BE49-F238E27FC236}">
                <a16:creationId xmlns:a16="http://schemas.microsoft.com/office/drawing/2014/main" id="{B1A44152-B83C-3613-D112-83D5719DE489}"/>
              </a:ext>
            </a:extLst>
          </p:cNvPr>
          <p:cNvSpPr/>
          <p:nvPr/>
        </p:nvSpPr>
        <p:spPr bwMode="auto">
          <a:xfrm>
            <a:off x="6748268" y="2706679"/>
            <a:ext cx="900000" cy="357577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419" sz="1300">
                <a:solidFill>
                  <a:schemeClr val="bg1"/>
                </a:solidFill>
                <a:latin typeface="Arial Narrow" panose="020B0606020202030204" pitchFamily="34" charset="0"/>
              </a:rPr>
              <a:t>Costos de Adquisición</a:t>
            </a:r>
          </a:p>
        </p:txBody>
      </p:sp>
      <p:sp>
        <p:nvSpPr>
          <p:cNvPr id="43" name="Rectangle 14">
            <a:extLst>
              <a:ext uri="{FF2B5EF4-FFF2-40B4-BE49-F238E27FC236}">
                <a16:creationId xmlns:a16="http://schemas.microsoft.com/office/drawing/2014/main" id="{F3269B7D-9300-B548-EE63-115304C7B0D1}"/>
              </a:ext>
            </a:extLst>
          </p:cNvPr>
          <p:cNvSpPr/>
          <p:nvPr/>
        </p:nvSpPr>
        <p:spPr bwMode="auto">
          <a:xfrm>
            <a:off x="7648267" y="3400601"/>
            <a:ext cx="1082299" cy="13510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419" sz="1400">
                <a:latin typeface="Arial Narrow" panose="020B0606020202030204" pitchFamily="34" charset="0"/>
              </a:rPr>
              <a:t>Reserva = siniestralidad esperada</a:t>
            </a:r>
          </a:p>
        </p:txBody>
      </p:sp>
      <p:sp>
        <p:nvSpPr>
          <p:cNvPr id="50" name="Abrir llave 49">
            <a:extLst>
              <a:ext uri="{FF2B5EF4-FFF2-40B4-BE49-F238E27FC236}">
                <a16:creationId xmlns:a16="http://schemas.microsoft.com/office/drawing/2014/main" id="{76511945-AC30-5C89-FCA5-B0273EF2F871}"/>
              </a:ext>
            </a:extLst>
          </p:cNvPr>
          <p:cNvSpPr/>
          <p:nvPr/>
        </p:nvSpPr>
        <p:spPr>
          <a:xfrm>
            <a:off x="10547209" y="3088886"/>
            <a:ext cx="72000" cy="1656000"/>
          </a:xfrm>
          <a:prstGeom prst="leftBrac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F0019DAA-84B1-8650-402B-365103BDEAF6}"/>
              </a:ext>
            </a:extLst>
          </p:cNvPr>
          <p:cNvCxnSpPr/>
          <p:nvPr/>
        </p:nvCxnSpPr>
        <p:spPr>
          <a:xfrm>
            <a:off x="8813209" y="2412188"/>
            <a:ext cx="0" cy="2484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76050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419" sz="2000" b="1">
                <a:solidFill>
                  <a:schemeClr val="tx2"/>
                </a:solidFill>
                <a:latin typeface="+mn-lt"/>
              </a:rPr>
              <a:t>Granularidad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00F4A-AD45-4243-B8A0-569639D2A6CC}"/>
              </a:ext>
            </a:extLst>
          </p:cNvPr>
          <p:cNvSpPr>
            <a:spLocks noGrp="1"/>
          </p:cNvSpPr>
          <p:nvPr>
            <p:ph sz="quarter" idx="19"/>
            <p:custDataLst>
              <p:tags r:id="rId3"/>
            </p:custDataLst>
          </p:nvPr>
        </p:nvSpPr>
        <p:spPr>
          <a:xfrm>
            <a:off x="457199" y="1896440"/>
            <a:ext cx="11247120" cy="4179888"/>
          </a:xfrm>
        </p:spPr>
        <p:txBody>
          <a:bodyPr/>
          <a:lstStyle/>
          <a:p>
            <a:endParaRPr lang="es-419"/>
          </a:p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19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s-419"/>
              <a:t>© 2024 WTW. </a:t>
            </a:r>
            <a:r>
              <a:rPr lang="es-419" err="1"/>
              <a:t>Proprietary</a:t>
            </a:r>
            <a:r>
              <a:rPr lang="es-419"/>
              <a:t> and </a:t>
            </a:r>
            <a:r>
              <a:rPr lang="es-419" err="1"/>
              <a:t>confidential</a:t>
            </a:r>
            <a:r>
              <a:rPr lang="es-419"/>
              <a:t>. </a:t>
            </a:r>
            <a:r>
              <a:rPr lang="es-419" err="1"/>
              <a:t>For</a:t>
            </a:r>
            <a:r>
              <a:rPr lang="es-419"/>
              <a:t> WTW and WTW </a:t>
            </a:r>
            <a:r>
              <a:rPr lang="es-419" err="1"/>
              <a:t>client</a:t>
            </a:r>
            <a:r>
              <a:rPr lang="es-419"/>
              <a:t> use </a:t>
            </a:r>
            <a:r>
              <a:rPr lang="es-419" err="1"/>
              <a:t>only</a:t>
            </a:r>
            <a:r>
              <a:rPr lang="es-419"/>
              <a:t>.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2D247AA-8BAB-2C23-582E-CA85163D3C66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57199" y="713076"/>
            <a:ext cx="11553826" cy="705985"/>
          </a:xfrm>
          <a:prstGeom prst="rect">
            <a:avLst/>
          </a:prstGeom>
        </p:spPr>
        <p:txBody>
          <a:bodyPr lIns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tabLst>
                <a:tab pos="280988" algn="l"/>
              </a:tabLst>
              <a:defRPr sz="1600" b="1" i="0" kern="12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2286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3pPr>
            <a:lvl4pPr marL="457200" marR="0" indent="-22860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System Font Regular"/>
              <a:buChar char="–"/>
              <a:tabLst/>
              <a:defRPr sz="14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4pPr>
            <a:lvl5pPr marL="6858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>
                <a:tab pos="292608" algn="l"/>
                <a:tab pos="585216" algn="l"/>
              </a:tabLst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5pPr>
            <a:lvl6pPr marL="914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tabLst/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6pPr>
            <a:lvl7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6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4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8pPr>
            <a:lvl9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00000"/>
              <a:buFont typeface="+mj-lt"/>
              <a:buAutoNum type="arabicPeriod"/>
              <a:tabLst/>
              <a:defRPr sz="1200" b="0" i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defRPr>
            </a:lvl9pPr>
          </a:lstStyle>
          <a:p>
            <a:r>
              <a:rPr lang="es-419" sz="2000">
                <a:solidFill>
                  <a:schemeClr val="bg1">
                    <a:lumMod val="50000"/>
                  </a:schemeClr>
                </a:solidFill>
              </a:rPr>
              <a:t>Ejemplo de la magnitud de este requerimiento: la definición de 3 segmentos nos puede conducir a 24 grupos diferentes para efectos de valuación considerando sólo 2 cohortes:</a:t>
            </a:r>
          </a:p>
          <a:p>
            <a:endParaRPr lang="es-419" sz="1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73D92A40-3346-BA3B-E60E-DAC4379FD4BA}"/>
              </a:ext>
            </a:extLst>
          </p:cNvPr>
          <p:cNvSpPr/>
          <p:nvPr/>
        </p:nvSpPr>
        <p:spPr>
          <a:xfrm>
            <a:off x="483679" y="1684530"/>
            <a:ext cx="11220640" cy="641204"/>
          </a:xfrm>
          <a:custGeom>
            <a:avLst/>
            <a:gdLst>
              <a:gd name="connsiteX0" fmla="*/ 0 w 11275068"/>
              <a:gd name="connsiteY0" fmla="*/ 64120 h 641204"/>
              <a:gd name="connsiteX1" fmla="*/ 64120 w 11275068"/>
              <a:gd name="connsiteY1" fmla="*/ 0 h 641204"/>
              <a:gd name="connsiteX2" fmla="*/ 11210948 w 11275068"/>
              <a:gd name="connsiteY2" fmla="*/ 0 h 641204"/>
              <a:gd name="connsiteX3" fmla="*/ 11275068 w 11275068"/>
              <a:gd name="connsiteY3" fmla="*/ 64120 h 641204"/>
              <a:gd name="connsiteX4" fmla="*/ 11275068 w 11275068"/>
              <a:gd name="connsiteY4" fmla="*/ 577084 h 641204"/>
              <a:gd name="connsiteX5" fmla="*/ 11210948 w 11275068"/>
              <a:gd name="connsiteY5" fmla="*/ 641204 h 641204"/>
              <a:gd name="connsiteX6" fmla="*/ 64120 w 11275068"/>
              <a:gd name="connsiteY6" fmla="*/ 641204 h 641204"/>
              <a:gd name="connsiteX7" fmla="*/ 0 w 11275068"/>
              <a:gd name="connsiteY7" fmla="*/ 577084 h 641204"/>
              <a:gd name="connsiteX8" fmla="*/ 0 w 11275068"/>
              <a:gd name="connsiteY8" fmla="*/ 64120 h 641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75068" h="641204">
                <a:moveTo>
                  <a:pt x="0" y="64120"/>
                </a:moveTo>
                <a:cubicBezTo>
                  <a:pt x="0" y="28708"/>
                  <a:pt x="28708" y="0"/>
                  <a:pt x="64120" y="0"/>
                </a:cubicBezTo>
                <a:lnTo>
                  <a:pt x="11210948" y="0"/>
                </a:lnTo>
                <a:cubicBezTo>
                  <a:pt x="11246360" y="0"/>
                  <a:pt x="11275068" y="28708"/>
                  <a:pt x="11275068" y="64120"/>
                </a:cubicBezTo>
                <a:lnTo>
                  <a:pt x="11275068" y="577084"/>
                </a:lnTo>
                <a:cubicBezTo>
                  <a:pt x="11275068" y="612496"/>
                  <a:pt x="11246360" y="641204"/>
                  <a:pt x="11210948" y="641204"/>
                </a:cubicBezTo>
                <a:lnTo>
                  <a:pt x="64120" y="641204"/>
                </a:lnTo>
                <a:cubicBezTo>
                  <a:pt x="28708" y="641204"/>
                  <a:pt x="0" y="612496"/>
                  <a:pt x="0" y="577084"/>
                </a:cubicBezTo>
                <a:lnTo>
                  <a:pt x="0" y="6412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120" tIns="72120" rIns="72120" bIns="7212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400" kern="1200" noProof="0"/>
              <a:t>Agregación</a:t>
            </a: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3CB680F2-5DDE-0062-D487-75FC762EED39}"/>
              </a:ext>
            </a:extLst>
          </p:cNvPr>
          <p:cNvSpPr/>
          <p:nvPr/>
        </p:nvSpPr>
        <p:spPr>
          <a:xfrm>
            <a:off x="483679" y="2381874"/>
            <a:ext cx="3711066" cy="758925"/>
          </a:xfrm>
          <a:custGeom>
            <a:avLst/>
            <a:gdLst>
              <a:gd name="connsiteX0" fmla="*/ 0 w 3725662"/>
              <a:gd name="connsiteY0" fmla="*/ 75893 h 758925"/>
              <a:gd name="connsiteX1" fmla="*/ 75893 w 3725662"/>
              <a:gd name="connsiteY1" fmla="*/ 0 h 758925"/>
              <a:gd name="connsiteX2" fmla="*/ 3649770 w 3725662"/>
              <a:gd name="connsiteY2" fmla="*/ 0 h 758925"/>
              <a:gd name="connsiteX3" fmla="*/ 3725663 w 3725662"/>
              <a:gd name="connsiteY3" fmla="*/ 75893 h 758925"/>
              <a:gd name="connsiteX4" fmla="*/ 3725662 w 3725662"/>
              <a:gd name="connsiteY4" fmla="*/ 683033 h 758925"/>
              <a:gd name="connsiteX5" fmla="*/ 3649769 w 3725662"/>
              <a:gd name="connsiteY5" fmla="*/ 758926 h 758925"/>
              <a:gd name="connsiteX6" fmla="*/ 75893 w 3725662"/>
              <a:gd name="connsiteY6" fmla="*/ 758925 h 758925"/>
              <a:gd name="connsiteX7" fmla="*/ 0 w 3725662"/>
              <a:gd name="connsiteY7" fmla="*/ 683032 h 758925"/>
              <a:gd name="connsiteX8" fmla="*/ 0 w 3725662"/>
              <a:gd name="connsiteY8" fmla="*/ 75893 h 75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5662" h="758925">
                <a:moveTo>
                  <a:pt x="0" y="75893"/>
                </a:moveTo>
                <a:cubicBezTo>
                  <a:pt x="0" y="33978"/>
                  <a:pt x="33978" y="0"/>
                  <a:pt x="75893" y="0"/>
                </a:cubicBezTo>
                <a:lnTo>
                  <a:pt x="3649770" y="0"/>
                </a:lnTo>
                <a:cubicBezTo>
                  <a:pt x="3691685" y="0"/>
                  <a:pt x="3725663" y="33978"/>
                  <a:pt x="3725663" y="75893"/>
                </a:cubicBezTo>
                <a:cubicBezTo>
                  <a:pt x="3725663" y="278273"/>
                  <a:pt x="3725662" y="480653"/>
                  <a:pt x="3725662" y="683033"/>
                </a:cubicBezTo>
                <a:cubicBezTo>
                  <a:pt x="3725662" y="724948"/>
                  <a:pt x="3691684" y="758926"/>
                  <a:pt x="3649769" y="758926"/>
                </a:cubicBezTo>
                <a:lnTo>
                  <a:pt x="75893" y="758925"/>
                </a:lnTo>
                <a:cubicBezTo>
                  <a:pt x="33978" y="758925"/>
                  <a:pt x="0" y="724947"/>
                  <a:pt x="0" y="683032"/>
                </a:cubicBezTo>
                <a:lnTo>
                  <a:pt x="0" y="75893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568" tIns="75568" rIns="75568" bIns="7556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400" kern="1200" noProof="0"/>
              <a:t>Onerosos</a:t>
            </a: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0D32C11F-DD89-B189-6745-74D5F12B0EAA}"/>
              </a:ext>
            </a:extLst>
          </p:cNvPr>
          <p:cNvSpPr/>
          <p:nvPr/>
        </p:nvSpPr>
        <p:spPr>
          <a:xfrm>
            <a:off x="483679" y="3272620"/>
            <a:ext cx="1838823" cy="734768"/>
          </a:xfrm>
          <a:custGeom>
            <a:avLst/>
            <a:gdLst>
              <a:gd name="connsiteX0" fmla="*/ 0 w 1838823"/>
              <a:gd name="connsiteY0" fmla="*/ 73477 h 734768"/>
              <a:gd name="connsiteX1" fmla="*/ 73477 w 1838823"/>
              <a:gd name="connsiteY1" fmla="*/ 0 h 734768"/>
              <a:gd name="connsiteX2" fmla="*/ 1765346 w 1838823"/>
              <a:gd name="connsiteY2" fmla="*/ 0 h 734768"/>
              <a:gd name="connsiteX3" fmla="*/ 1838823 w 1838823"/>
              <a:gd name="connsiteY3" fmla="*/ 73477 h 734768"/>
              <a:gd name="connsiteX4" fmla="*/ 1838823 w 1838823"/>
              <a:gd name="connsiteY4" fmla="*/ 661291 h 734768"/>
              <a:gd name="connsiteX5" fmla="*/ 1765346 w 1838823"/>
              <a:gd name="connsiteY5" fmla="*/ 734768 h 734768"/>
              <a:gd name="connsiteX6" fmla="*/ 73477 w 1838823"/>
              <a:gd name="connsiteY6" fmla="*/ 734768 h 734768"/>
              <a:gd name="connsiteX7" fmla="*/ 0 w 1838823"/>
              <a:gd name="connsiteY7" fmla="*/ 661291 h 734768"/>
              <a:gd name="connsiteX8" fmla="*/ 0 w 1838823"/>
              <a:gd name="connsiteY8" fmla="*/ 73477 h 73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823" h="734768">
                <a:moveTo>
                  <a:pt x="0" y="73477"/>
                </a:moveTo>
                <a:cubicBezTo>
                  <a:pt x="0" y="32897"/>
                  <a:pt x="32897" y="0"/>
                  <a:pt x="73477" y="0"/>
                </a:cubicBezTo>
                <a:lnTo>
                  <a:pt x="1765346" y="0"/>
                </a:lnTo>
                <a:cubicBezTo>
                  <a:pt x="1805926" y="0"/>
                  <a:pt x="1838823" y="32897"/>
                  <a:pt x="1838823" y="73477"/>
                </a:cubicBezTo>
                <a:lnTo>
                  <a:pt x="1838823" y="661291"/>
                </a:lnTo>
                <a:cubicBezTo>
                  <a:pt x="1838823" y="701871"/>
                  <a:pt x="1805926" y="734768"/>
                  <a:pt x="1765346" y="734768"/>
                </a:cubicBezTo>
                <a:lnTo>
                  <a:pt x="73477" y="734768"/>
                </a:lnTo>
                <a:cubicBezTo>
                  <a:pt x="32897" y="734768"/>
                  <a:pt x="0" y="701871"/>
                  <a:pt x="0" y="661291"/>
                </a:cubicBezTo>
                <a:lnTo>
                  <a:pt x="0" y="73477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861" tIns="74861" rIns="74861" bIns="74861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Vida 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Individual</a:t>
            </a:r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56FC9BC6-E284-9070-1973-8C97209A05FE}"/>
              </a:ext>
            </a:extLst>
          </p:cNvPr>
          <p:cNvSpPr/>
          <p:nvPr/>
        </p:nvSpPr>
        <p:spPr>
          <a:xfrm>
            <a:off x="483725" y="4139208"/>
            <a:ext cx="914659" cy="955224"/>
          </a:xfrm>
          <a:custGeom>
            <a:avLst/>
            <a:gdLst>
              <a:gd name="connsiteX0" fmla="*/ 0 w 914659"/>
              <a:gd name="connsiteY0" fmla="*/ 91466 h 955224"/>
              <a:gd name="connsiteX1" fmla="*/ 91466 w 914659"/>
              <a:gd name="connsiteY1" fmla="*/ 0 h 955224"/>
              <a:gd name="connsiteX2" fmla="*/ 823193 w 914659"/>
              <a:gd name="connsiteY2" fmla="*/ 0 h 955224"/>
              <a:gd name="connsiteX3" fmla="*/ 914659 w 914659"/>
              <a:gd name="connsiteY3" fmla="*/ 91466 h 955224"/>
              <a:gd name="connsiteX4" fmla="*/ 914659 w 914659"/>
              <a:gd name="connsiteY4" fmla="*/ 863758 h 955224"/>
              <a:gd name="connsiteX5" fmla="*/ 823193 w 914659"/>
              <a:gd name="connsiteY5" fmla="*/ 955224 h 955224"/>
              <a:gd name="connsiteX6" fmla="*/ 91466 w 914659"/>
              <a:gd name="connsiteY6" fmla="*/ 955224 h 955224"/>
              <a:gd name="connsiteX7" fmla="*/ 0 w 914659"/>
              <a:gd name="connsiteY7" fmla="*/ 863758 h 955224"/>
              <a:gd name="connsiteX8" fmla="*/ 0 w 914659"/>
              <a:gd name="connsiteY8" fmla="*/ 91466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59" h="955224">
                <a:moveTo>
                  <a:pt x="0" y="91466"/>
                </a:moveTo>
                <a:cubicBezTo>
                  <a:pt x="0" y="40951"/>
                  <a:pt x="40951" y="0"/>
                  <a:pt x="91466" y="0"/>
                </a:cubicBezTo>
                <a:lnTo>
                  <a:pt x="823193" y="0"/>
                </a:lnTo>
                <a:cubicBezTo>
                  <a:pt x="873708" y="0"/>
                  <a:pt x="914659" y="40951"/>
                  <a:pt x="914659" y="91466"/>
                </a:cubicBezTo>
                <a:lnTo>
                  <a:pt x="914659" y="863758"/>
                </a:lnTo>
                <a:cubicBezTo>
                  <a:pt x="914659" y="914273"/>
                  <a:pt x="873708" y="955224"/>
                  <a:pt x="823193" y="955224"/>
                </a:cubicBezTo>
                <a:lnTo>
                  <a:pt x="91466" y="955224"/>
                </a:lnTo>
                <a:cubicBezTo>
                  <a:pt x="40951" y="955224"/>
                  <a:pt x="0" y="914273"/>
                  <a:pt x="0" y="863758"/>
                </a:cubicBezTo>
                <a:lnTo>
                  <a:pt x="0" y="9146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Dotales</a:t>
            </a: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6EE0404A-CCC8-30A9-EBE2-33FC74B2D4D6}"/>
              </a:ext>
            </a:extLst>
          </p:cNvPr>
          <p:cNvSpPr/>
          <p:nvPr/>
        </p:nvSpPr>
        <p:spPr>
          <a:xfrm>
            <a:off x="471027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>
                <a:solidFill>
                  <a:schemeClr val="tx1"/>
                </a:solidFill>
              </a:rPr>
              <a:t>2023</a:t>
            </a:r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AB4E8850-A0CE-0A9D-7665-B10403F56930}"/>
              </a:ext>
            </a:extLst>
          </p:cNvPr>
          <p:cNvSpPr/>
          <p:nvPr/>
        </p:nvSpPr>
        <p:spPr>
          <a:xfrm>
            <a:off x="933016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>
                <a:solidFill>
                  <a:schemeClr val="tx1"/>
                </a:solidFill>
              </a:rPr>
              <a:t>2024</a:t>
            </a:r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9BC7273A-7E15-02AC-9268-9E6A225839DB}"/>
              </a:ext>
            </a:extLst>
          </p:cNvPr>
          <p:cNvSpPr/>
          <p:nvPr/>
        </p:nvSpPr>
        <p:spPr>
          <a:xfrm>
            <a:off x="1407797" y="4139208"/>
            <a:ext cx="914659" cy="955224"/>
          </a:xfrm>
          <a:custGeom>
            <a:avLst/>
            <a:gdLst>
              <a:gd name="connsiteX0" fmla="*/ 0 w 914659"/>
              <a:gd name="connsiteY0" fmla="*/ 91466 h 955224"/>
              <a:gd name="connsiteX1" fmla="*/ 91466 w 914659"/>
              <a:gd name="connsiteY1" fmla="*/ 0 h 955224"/>
              <a:gd name="connsiteX2" fmla="*/ 823193 w 914659"/>
              <a:gd name="connsiteY2" fmla="*/ 0 h 955224"/>
              <a:gd name="connsiteX3" fmla="*/ 914659 w 914659"/>
              <a:gd name="connsiteY3" fmla="*/ 91466 h 955224"/>
              <a:gd name="connsiteX4" fmla="*/ 914659 w 914659"/>
              <a:gd name="connsiteY4" fmla="*/ 863758 h 955224"/>
              <a:gd name="connsiteX5" fmla="*/ 823193 w 914659"/>
              <a:gd name="connsiteY5" fmla="*/ 955224 h 955224"/>
              <a:gd name="connsiteX6" fmla="*/ 91466 w 914659"/>
              <a:gd name="connsiteY6" fmla="*/ 955224 h 955224"/>
              <a:gd name="connsiteX7" fmla="*/ 0 w 914659"/>
              <a:gd name="connsiteY7" fmla="*/ 863758 h 955224"/>
              <a:gd name="connsiteX8" fmla="*/ 0 w 914659"/>
              <a:gd name="connsiteY8" fmla="*/ 91466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59" h="955224">
                <a:moveTo>
                  <a:pt x="0" y="91466"/>
                </a:moveTo>
                <a:cubicBezTo>
                  <a:pt x="0" y="40951"/>
                  <a:pt x="40951" y="0"/>
                  <a:pt x="91466" y="0"/>
                </a:cubicBezTo>
                <a:lnTo>
                  <a:pt x="823193" y="0"/>
                </a:lnTo>
                <a:cubicBezTo>
                  <a:pt x="873708" y="0"/>
                  <a:pt x="914659" y="40951"/>
                  <a:pt x="914659" y="91466"/>
                </a:cubicBezTo>
                <a:lnTo>
                  <a:pt x="914659" y="863758"/>
                </a:lnTo>
                <a:cubicBezTo>
                  <a:pt x="914659" y="914273"/>
                  <a:pt x="873708" y="955224"/>
                  <a:pt x="823193" y="955224"/>
                </a:cubicBezTo>
                <a:lnTo>
                  <a:pt x="91466" y="955224"/>
                </a:lnTo>
                <a:cubicBezTo>
                  <a:pt x="40951" y="955224"/>
                  <a:pt x="0" y="914273"/>
                  <a:pt x="0" y="863758"/>
                </a:cubicBezTo>
                <a:lnTo>
                  <a:pt x="0" y="9146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Temporales</a:t>
            </a: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FBD21BF6-5457-7990-8637-0EDF018C5A85}"/>
              </a:ext>
            </a:extLst>
          </p:cNvPr>
          <p:cNvSpPr/>
          <p:nvPr/>
        </p:nvSpPr>
        <p:spPr>
          <a:xfrm>
            <a:off x="1395098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>
                <a:solidFill>
                  <a:schemeClr val="tx1"/>
                </a:solidFill>
              </a:rPr>
              <a:t>2023</a:t>
            </a:r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7AB98C2C-7374-41A5-FDDF-B6D0E004C1A4}"/>
              </a:ext>
            </a:extLst>
          </p:cNvPr>
          <p:cNvSpPr/>
          <p:nvPr/>
        </p:nvSpPr>
        <p:spPr>
          <a:xfrm>
            <a:off x="1869832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>
                <a:solidFill>
                  <a:schemeClr val="tx1"/>
                </a:solidFill>
              </a:rPr>
              <a:t>2024</a:t>
            </a:r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61A34250-9565-BC2E-B3A4-9932EC94156C}"/>
              </a:ext>
            </a:extLst>
          </p:cNvPr>
          <p:cNvSpPr/>
          <p:nvPr/>
        </p:nvSpPr>
        <p:spPr>
          <a:xfrm>
            <a:off x="2341326" y="3272620"/>
            <a:ext cx="1838823" cy="734768"/>
          </a:xfrm>
          <a:custGeom>
            <a:avLst/>
            <a:gdLst>
              <a:gd name="connsiteX0" fmla="*/ 0 w 1838823"/>
              <a:gd name="connsiteY0" fmla="*/ 73477 h 734768"/>
              <a:gd name="connsiteX1" fmla="*/ 73477 w 1838823"/>
              <a:gd name="connsiteY1" fmla="*/ 0 h 734768"/>
              <a:gd name="connsiteX2" fmla="*/ 1765346 w 1838823"/>
              <a:gd name="connsiteY2" fmla="*/ 0 h 734768"/>
              <a:gd name="connsiteX3" fmla="*/ 1838823 w 1838823"/>
              <a:gd name="connsiteY3" fmla="*/ 73477 h 734768"/>
              <a:gd name="connsiteX4" fmla="*/ 1838823 w 1838823"/>
              <a:gd name="connsiteY4" fmla="*/ 661291 h 734768"/>
              <a:gd name="connsiteX5" fmla="*/ 1765346 w 1838823"/>
              <a:gd name="connsiteY5" fmla="*/ 734768 h 734768"/>
              <a:gd name="connsiteX6" fmla="*/ 73477 w 1838823"/>
              <a:gd name="connsiteY6" fmla="*/ 734768 h 734768"/>
              <a:gd name="connsiteX7" fmla="*/ 0 w 1838823"/>
              <a:gd name="connsiteY7" fmla="*/ 661291 h 734768"/>
              <a:gd name="connsiteX8" fmla="*/ 0 w 1838823"/>
              <a:gd name="connsiteY8" fmla="*/ 73477 h 73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823" h="734768">
                <a:moveTo>
                  <a:pt x="0" y="73477"/>
                </a:moveTo>
                <a:cubicBezTo>
                  <a:pt x="0" y="32897"/>
                  <a:pt x="32897" y="0"/>
                  <a:pt x="73477" y="0"/>
                </a:cubicBezTo>
                <a:lnTo>
                  <a:pt x="1765346" y="0"/>
                </a:lnTo>
                <a:cubicBezTo>
                  <a:pt x="1805926" y="0"/>
                  <a:pt x="1838823" y="32897"/>
                  <a:pt x="1838823" y="73477"/>
                </a:cubicBezTo>
                <a:lnTo>
                  <a:pt x="1838823" y="661291"/>
                </a:lnTo>
                <a:cubicBezTo>
                  <a:pt x="1838823" y="701871"/>
                  <a:pt x="1805926" y="734768"/>
                  <a:pt x="1765346" y="734768"/>
                </a:cubicBezTo>
                <a:lnTo>
                  <a:pt x="73477" y="734768"/>
                </a:lnTo>
                <a:cubicBezTo>
                  <a:pt x="32897" y="734768"/>
                  <a:pt x="0" y="701871"/>
                  <a:pt x="0" y="661291"/>
                </a:cubicBezTo>
                <a:lnTo>
                  <a:pt x="0" y="73477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861" tIns="74861" rIns="74861" bIns="74861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400" kern="1200" noProof="0"/>
              <a:t>Vida 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400" kern="1200" noProof="0"/>
              <a:t>Grupo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ABBBDB97-B82E-9566-763F-8A8872439260}"/>
              </a:ext>
            </a:extLst>
          </p:cNvPr>
          <p:cNvSpPr/>
          <p:nvPr/>
        </p:nvSpPr>
        <p:spPr>
          <a:xfrm>
            <a:off x="2341372" y="4139208"/>
            <a:ext cx="914659" cy="955224"/>
          </a:xfrm>
          <a:custGeom>
            <a:avLst/>
            <a:gdLst>
              <a:gd name="connsiteX0" fmla="*/ 0 w 914659"/>
              <a:gd name="connsiteY0" fmla="*/ 91466 h 955224"/>
              <a:gd name="connsiteX1" fmla="*/ 91466 w 914659"/>
              <a:gd name="connsiteY1" fmla="*/ 0 h 955224"/>
              <a:gd name="connsiteX2" fmla="*/ 823193 w 914659"/>
              <a:gd name="connsiteY2" fmla="*/ 0 h 955224"/>
              <a:gd name="connsiteX3" fmla="*/ 914659 w 914659"/>
              <a:gd name="connsiteY3" fmla="*/ 91466 h 955224"/>
              <a:gd name="connsiteX4" fmla="*/ 914659 w 914659"/>
              <a:gd name="connsiteY4" fmla="*/ 863758 h 955224"/>
              <a:gd name="connsiteX5" fmla="*/ 823193 w 914659"/>
              <a:gd name="connsiteY5" fmla="*/ 955224 h 955224"/>
              <a:gd name="connsiteX6" fmla="*/ 91466 w 914659"/>
              <a:gd name="connsiteY6" fmla="*/ 955224 h 955224"/>
              <a:gd name="connsiteX7" fmla="*/ 0 w 914659"/>
              <a:gd name="connsiteY7" fmla="*/ 863758 h 955224"/>
              <a:gd name="connsiteX8" fmla="*/ 0 w 914659"/>
              <a:gd name="connsiteY8" fmla="*/ 91466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59" h="955224">
                <a:moveTo>
                  <a:pt x="0" y="91466"/>
                </a:moveTo>
                <a:cubicBezTo>
                  <a:pt x="0" y="40951"/>
                  <a:pt x="40951" y="0"/>
                  <a:pt x="91466" y="0"/>
                </a:cubicBezTo>
                <a:lnTo>
                  <a:pt x="823193" y="0"/>
                </a:lnTo>
                <a:cubicBezTo>
                  <a:pt x="873708" y="0"/>
                  <a:pt x="914659" y="40951"/>
                  <a:pt x="914659" y="91466"/>
                </a:cubicBezTo>
                <a:lnTo>
                  <a:pt x="914659" y="863758"/>
                </a:lnTo>
                <a:cubicBezTo>
                  <a:pt x="914659" y="914273"/>
                  <a:pt x="873708" y="955224"/>
                  <a:pt x="823193" y="955224"/>
                </a:cubicBezTo>
                <a:lnTo>
                  <a:pt x="91466" y="955224"/>
                </a:lnTo>
                <a:cubicBezTo>
                  <a:pt x="40951" y="955224"/>
                  <a:pt x="0" y="914273"/>
                  <a:pt x="0" y="863758"/>
                </a:cubicBezTo>
                <a:lnTo>
                  <a:pt x="0" y="9146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Experiencia Propia</a:t>
            </a:r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03B4E7A5-A5EF-0117-46B9-1DBDF0841E60}"/>
              </a:ext>
            </a:extLst>
          </p:cNvPr>
          <p:cNvSpPr/>
          <p:nvPr/>
        </p:nvSpPr>
        <p:spPr>
          <a:xfrm>
            <a:off x="2341418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>
                <a:solidFill>
                  <a:schemeClr val="tx1"/>
                </a:solidFill>
              </a:rPr>
              <a:t>2023</a:t>
            </a:r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1CD10E28-37E4-D4C7-0451-7ED6B26C6FB9}"/>
              </a:ext>
            </a:extLst>
          </p:cNvPr>
          <p:cNvSpPr/>
          <p:nvPr/>
        </p:nvSpPr>
        <p:spPr>
          <a:xfrm>
            <a:off x="2803408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>
                <a:solidFill>
                  <a:schemeClr val="tx1"/>
                </a:solidFill>
              </a:rPr>
              <a:t>2024</a:t>
            </a:r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EA514C5C-45EA-26F4-CDA0-885FD0374717}"/>
              </a:ext>
            </a:extLst>
          </p:cNvPr>
          <p:cNvSpPr/>
          <p:nvPr/>
        </p:nvSpPr>
        <p:spPr>
          <a:xfrm>
            <a:off x="3265444" y="4139208"/>
            <a:ext cx="914659" cy="955224"/>
          </a:xfrm>
          <a:custGeom>
            <a:avLst/>
            <a:gdLst>
              <a:gd name="connsiteX0" fmla="*/ 0 w 914659"/>
              <a:gd name="connsiteY0" fmla="*/ 91466 h 955224"/>
              <a:gd name="connsiteX1" fmla="*/ 91466 w 914659"/>
              <a:gd name="connsiteY1" fmla="*/ 0 h 955224"/>
              <a:gd name="connsiteX2" fmla="*/ 823193 w 914659"/>
              <a:gd name="connsiteY2" fmla="*/ 0 h 955224"/>
              <a:gd name="connsiteX3" fmla="*/ 914659 w 914659"/>
              <a:gd name="connsiteY3" fmla="*/ 91466 h 955224"/>
              <a:gd name="connsiteX4" fmla="*/ 914659 w 914659"/>
              <a:gd name="connsiteY4" fmla="*/ 863758 h 955224"/>
              <a:gd name="connsiteX5" fmla="*/ 823193 w 914659"/>
              <a:gd name="connsiteY5" fmla="*/ 955224 h 955224"/>
              <a:gd name="connsiteX6" fmla="*/ 91466 w 914659"/>
              <a:gd name="connsiteY6" fmla="*/ 955224 h 955224"/>
              <a:gd name="connsiteX7" fmla="*/ 0 w 914659"/>
              <a:gd name="connsiteY7" fmla="*/ 863758 h 955224"/>
              <a:gd name="connsiteX8" fmla="*/ 0 w 914659"/>
              <a:gd name="connsiteY8" fmla="*/ 91466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59" h="955224">
                <a:moveTo>
                  <a:pt x="0" y="91466"/>
                </a:moveTo>
                <a:cubicBezTo>
                  <a:pt x="0" y="40951"/>
                  <a:pt x="40951" y="0"/>
                  <a:pt x="91466" y="0"/>
                </a:cubicBezTo>
                <a:lnTo>
                  <a:pt x="823193" y="0"/>
                </a:lnTo>
                <a:cubicBezTo>
                  <a:pt x="873708" y="0"/>
                  <a:pt x="914659" y="40951"/>
                  <a:pt x="914659" y="91466"/>
                </a:cubicBezTo>
                <a:lnTo>
                  <a:pt x="914659" y="863758"/>
                </a:lnTo>
                <a:cubicBezTo>
                  <a:pt x="914659" y="914273"/>
                  <a:pt x="873708" y="955224"/>
                  <a:pt x="823193" y="955224"/>
                </a:cubicBezTo>
                <a:lnTo>
                  <a:pt x="91466" y="955224"/>
                </a:lnTo>
                <a:cubicBezTo>
                  <a:pt x="40951" y="955224"/>
                  <a:pt x="0" y="914273"/>
                  <a:pt x="0" y="863758"/>
                </a:cubicBezTo>
                <a:lnTo>
                  <a:pt x="0" y="9146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Experiencia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Global</a:t>
            </a:r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F55CC9D8-348B-4DE5-97F8-6F0D21295D9A}"/>
              </a:ext>
            </a:extLst>
          </p:cNvPr>
          <p:cNvSpPr/>
          <p:nvPr/>
        </p:nvSpPr>
        <p:spPr>
          <a:xfrm>
            <a:off x="3265490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8AB37DE6-9DCB-76CE-FF98-BA9DA48FAD82}"/>
              </a:ext>
            </a:extLst>
          </p:cNvPr>
          <p:cNvSpPr/>
          <p:nvPr/>
        </p:nvSpPr>
        <p:spPr>
          <a:xfrm>
            <a:off x="3727479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1E576136-BCFA-C1AD-0EAF-D713B9207DED}"/>
              </a:ext>
            </a:extLst>
          </p:cNvPr>
          <p:cNvSpPr/>
          <p:nvPr/>
        </p:nvSpPr>
        <p:spPr>
          <a:xfrm>
            <a:off x="4232911" y="2381874"/>
            <a:ext cx="3725588" cy="758925"/>
          </a:xfrm>
          <a:custGeom>
            <a:avLst/>
            <a:gdLst>
              <a:gd name="connsiteX0" fmla="*/ 0 w 3725588"/>
              <a:gd name="connsiteY0" fmla="*/ 75893 h 758925"/>
              <a:gd name="connsiteX1" fmla="*/ 75893 w 3725588"/>
              <a:gd name="connsiteY1" fmla="*/ 0 h 758925"/>
              <a:gd name="connsiteX2" fmla="*/ 3649696 w 3725588"/>
              <a:gd name="connsiteY2" fmla="*/ 0 h 758925"/>
              <a:gd name="connsiteX3" fmla="*/ 3725589 w 3725588"/>
              <a:gd name="connsiteY3" fmla="*/ 75893 h 758925"/>
              <a:gd name="connsiteX4" fmla="*/ 3725588 w 3725588"/>
              <a:gd name="connsiteY4" fmla="*/ 683033 h 758925"/>
              <a:gd name="connsiteX5" fmla="*/ 3649695 w 3725588"/>
              <a:gd name="connsiteY5" fmla="*/ 758926 h 758925"/>
              <a:gd name="connsiteX6" fmla="*/ 75893 w 3725588"/>
              <a:gd name="connsiteY6" fmla="*/ 758925 h 758925"/>
              <a:gd name="connsiteX7" fmla="*/ 0 w 3725588"/>
              <a:gd name="connsiteY7" fmla="*/ 683032 h 758925"/>
              <a:gd name="connsiteX8" fmla="*/ 0 w 3725588"/>
              <a:gd name="connsiteY8" fmla="*/ 75893 h 75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5588" h="758925">
                <a:moveTo>
                  <a:pt x="0" y="75893"/>
                </a:moveTo>
                <a:cubicBezTo>
                  <a:pt x="0" y="33978"/>
                  <a:pt x="33978" y="0"/>
                  <a:pt x="75893" y="0"/>
                </a:cubicBezTo>
                <a:lnTo>
                  <a:pt x="3649696" y="0"/>
                </a:lnTo>
                <a:cubicBezTo>
                  <a:pt x="3691611" y="0"/>
                  <a:pt x="3725589" y="33978"/>
                  <a:pt x="3725589" y="75893"/>
                </a:cubicBezTo>
                <a:cubicBezTo>
                  <a:pt x="3725589" y="278273"/>
                  <a:pt x="3725588" y="480653"/>
                  <a:pt x="3725588" y="683033"/>
                </a:cubicBezTo>
                <a:cubicBezTo>
                  <a:pt x="3725588" y="724948"/>
                  <a:pt x="3691610" y="758926"/>
                  <a:pt x="3649695" y="758926"/>
                </a:cubicBezTo>
                <a:lnTo>
                  <a:pt x="75893" y="758925"/>
                </a:lnTo>
                <a:cubicBezTo>
                  <a:pt x="33978" y="758925"/>
                  <a:pt x="0" y="724947"/>
                  <a:pt x="0" y="683032"/>
                </a:cubicBezTo>
                <a:lnTo>
                  <a:pt x="0" y="75893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568" tIns="75568" rIns="75568" bIns="7556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400" kern="1200">
                <a:latin typeface="Arial" panose="020B0604020202020204" pitchFamily="34" charset="0"/>
              </a:rPr>
              <a:t>Con posibilidad significativa de volverse onerosos</a:t>
            </a:r>
            <a:endParaRPr lang="en-US" sz="1400" kern="1200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EBDDE0E5-F3D6-3147-D2C4-68303787E049}"/>
              </a:ext>
            </a:extLst>
          </p:cNvPr>
          <p:cNvSpPr/>
          <p:nvPr/>
        </p:nvSpPr>
        <p:spPr>
          <a:xfrm>
            <a:off x="4247498" y="3272620"/>
            <a:ext cx="1838795" cy="734768"/>
          </a:xfrm>
          <a:custGeom>
            <a:avLst/>
            <a:gdLst>
              <a:gd name="connsiteX0" fmla="*/ 0 w 1838795"/>
              <a:gd name="connsiteY0" fmla="*/ 73477 h 734768"/>
              <a:gd name="connsiteX1" fmla="*/ 73477 w 1838795"/>
              <a:gd name="connsiteY1" fmla="*/ 0 h 734768"/>
              <a:gd name="connsiteX2" fmla="*/ 1765318 w 1838795"/>
              <a:gd name="connsiteY2" fmla="*/ 0 h 734768"/>
              <a:gd name="connsiteX3" fmla="*/ 1838795 w 1838795"/>
              <a:gd name="connsiteY3" fmla="*/ 73477 h 734768"/>
              <a:gd name="connsiteX4" fmla="*/ 1838795 w 1838795"/>
              <a:gd name="connsiteY4" fmla="*/ 661291 h 734768"/>
              <a:gd name="connsiteX5" fmla="*/ 1765318 w 1838795"/>
              <a:gd name="connsiteY5" fmla="*/ 734768 h 734768"/>
              <a:gd name="connsiteX6" fmla="*/ 73477 w 1838795"/>
              <a:gd name="connsiteY6" fmla="*/ 734768 h 734768"/>
              <a:gd name="connsiteX7" fmla="*/ 0 w 1838795"/>
              <a:gd name="connsiteY7" fmla="*/ 661291 h 734768"/>
              <a:gd name="connsiteX8" fmla="*/ 0 w 1838795"/>
              <a:gd name="connsiteY8" fmla="*/ 73477 h 73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795" h="734768">
                <a:moveTo>
                  <a:pt x="0" y="73477"/>
                </a:moveTo>
                <a:cubicBezTo>
                  <a:pt x="0" y="32897"/>
                  <a:pt x="32897" y="0"/>
                  <a:pt x="73477" y="0"/>
                </a:cubicBezTo>
                <a:lnTo>
                  <a:pt x="1765318" y="0"/>
                </a:lnTo>
                <a:cubicBezTo>
                  <a:pt x="1805898" y="0"/>
                  <a:pt x="1838795" y="32897"/>
                  <a:pt x="1838795" y="73477"/>
                </a:cubicBezTo>
                <a:lnTo>
                  <a:pt x="1838795" y="661291"/>
                </a:lnTo>
                <a:cubicBezTo>
                  <a:pt x="1838795" y="701871"/>
                  <a:pt x="1805898" y="734768"/>
                  <a:pt x="1765318" y="734768"/>
                </a:cubicBezTo>
                <a:lnTo>
                  <a:pt x="73477" y="734768"/>
                </a:lnTo>
                <a:cubicBezTo>
                  <a:pt x="32897" y="734768"/>
                  <a:pt x="0" y="701871"/>
                  <a:pt x="0" y="661291"/>
                </a:cubicBezTo>
                <a:lnTo>
                  <a:pt x="0" y="73477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861" tIns="74861" rIns="74861" bIns="74861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Vida 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Individual</a:t>
            </a:r>
          </a:p>
        </p:txBody>
      </p:sp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D2A7E7D4-3B96-8C74-3BCA-60C28EBBAADC}"/>
              </a:ext>
            </a:extLst>
          </p:cNvPr>
          <p:cNvSpPr/>
          <p:nvPr/>
        </p:nvSpPr>
        <p:spPr>
          <a:xfrm>
            <a:off x="4247539" y="4139208"/>
            <a:ext cx="914650" cy="955224"/>
          </a:xfrm>
          <a:custGeom>
            <a:avLst/>
            <a:gdLst>
              <a:gd name="connsiteX0" fmla="*/ 0 w 914650"/>
              <a:gd name="connsiteY0" fmla="*/ 91465 h 955224"/>
              <a:gd name="connsiteX1" fmla="*/ 91465 w 914650"/>
              <a:gd name="connsiteY1" fmla="*/ 0 h 955224"/>
              <a:gd name="connsiteX2" fmla="*/ 823185 w 914650"/>
              <a:gd name="connsiteY2" fmla="*/ 0 h 955224"/>
              <a:gd name="connsiteX3" fmla="*/ 914650 w 914650"/>
              <a:gd name="connsiteY3" fmla="*/ 91465 h 955224"/>
              <a:gd name="connsiteX4" fmla="*/ 914650 w 914650"/>
              <a:gd name="connsiteY4" fmla="*/ 863759 h 955224"/>
              <a:gd name="connsiteX5" fmla="*/ 823185 w 914650"/>
              <a:gd name="connsiteY5" fmla="*/ 955224 h 955224"/>
              <a:gd name="connsiteX6" fmla="*/ 91465 w 914650"/>
              <a:gd name="connsiteY6" fmla="*/ 955224 h 955224"/>
              <a:gd name="connsiteX7" fmla="*/ 0 w 914650"/>
              <a:gd name="connsiteY7" fmla="*/ 863759 h 955224"/>
              <a:gd name="connsiteX8" fmla="*/ 0 w 914650"/>
              <a:gd name="connsiteY8" fmla="*/ 91465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50" h="955224">
                <a:moveTo>
                  <a:pt x="0" y="91465"/>
                </a:moveTo>
                <a:cubicBezTo>
                  <a:pt x="0" y="40950"/>
                  <a:pt x="40950" y="0"/>
                  <a:pt x="91465" y="0"/>
                </a:cubicBezTo>
                <a:lnTo>
                  <a:pt x="823185" y="0"/>
                </a:lnTo>
                <a:cubicBezTo>
                  <a:pt x="873700" y="0"/>
                  <a:pt x="914650" y="40950"/>
                  <a:pt x="914650" y="91465"/>
                </a:cubicBezTo>
                <a:lnTo>
                  <a:pt x="914650" y="863759"/>
                </a:lnTo>
                <a:cubicBezTo>
                  <a:pt x="914650" y="914274"/>
                  <a:pt x="873700" y="955224"/>
                  <a:pt x="823185" y="955224"/>
                </a:cubicBezTo>
                <a:lnTo>
                  <a:pt x="91465" y="955224"/>
                </a:lnTo>
                <a:cubicBezTo>
                  <a:pt x="40950" y="955224"/>
                  <a:pt x="0" y="914274"/>
                  <a:pt x="0" y="863759"/>
                </a:cubicBezTo>
                <a:lnTo>
                  <a:pt x="0" y="9146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Dotales</a:t>
            </a:r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C107BE6E-C8F9-62B2-9F7E-5DD64464BA91}"/>
              </a:ext>
            </a:extLst>
          </p:cNvPr>
          <p:cNvSpPr/>
          <p:nvPr/>
        </p:nvSpPr>
        <p:spPr>
          <a:xfrm>
            <a:off x="4234836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AE176838-8B75-93C4-343C-1EAA36C026DB}"/>
              </a:ext>
            </a:extLst>
          </p:cNvPr>
          <p:cNvSpPr/>
          <p:nvPr/>
        </p:nvSpPr>
        <p:spPr>
          <a:xfrm>
            <a:off x="4709570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07B0D6D1-53CF-E6A0-366F-5B41B18B03B2}"/>
              </a:ext>
            </a:extLst>
          </p:cNvPr>
          <p:cNvSpPr/>
          <p:nvPr/>
        </p:nvSpPr>
        <p:spPr>
          <a:xfrm>
            <a:off x="5171602" y="4139208"/>
            <a:ext cx="914650" cy="955224"/>
          </a:xfrm>
          <a:custGeom>
            <a:avLst/>
            <a:gdLst>
              <a:gd name="connsiteX0" fmla="*/ 0 w 914650"/>
              <a:gd name="connsiteY0" fmla="*/ 91465 h 955224"/>
              <a:gd name="connsiteX1" fmla="*/ 91465 w 914650"/>
              <a:gd name="connsiteY1" fmla="*/ 0 h 955224"/>
              <a:gd name="connsiteX2" fmla="*/ 823185 w 914650"/>
              <a:gd name="connsiteY2" fmla="*/ 0 h 955224"/>
              <a:gd name="connsiteX3" fmla="*/ 914650 w 914650"/>
              <a:gd name="connsiteY3" fmla="*/ 91465 h 955224"/>
              <a:gd name="connsiteX4" fmla="*/ 914650 w 914650"/>
              <a:gd name="connsiteY4" fmla="*/ 863759 h 955224"/>
              <a:gd name="connsiteX5" fmla="*/ 823185 w 914650"/>
              <a:gd name="connsiteY5" fmla="*/ 955224 h 955224"/>
              <a:gd name="connsiteX6" fmla="*/ 91465 w 914650"/>
              <a:gd name="connsiteY6" fmla="*/ 955224 h 955224"/>
              <a:gd name="connsiteX7" fmla="*/ 0 w 914650"/>
              <a:gd name="connsiteY7" fmla="*/ 863759 h 955224"/>
              <a:gd name="connsiteX8" fmla="*/ 0 w 914650"/>
              <a:gd name="connsiteY8" fmla="*/ 91465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50" h="955224">
                <a:moveTo>
                  <a:pt x="0" y="91465"/>
                </a:moveTo>
                <a:cubicBezTo>
                  <a:pt x="0" y="40950"/>
                  <a:pt x="40950" y="0"/>
                  <a:pt x="91465" y="0"/>
                </a:cubicBezTo>
                <a:lnTo>
                  <a:pt x="823185" y="0"/>
                </a:lnTo>
                <a:cubicBezTo>
                  <a:pt x="873700" y="0"/>
                  <a:pt x="914650" y="40950"/>
                  <a:pt x="914650" y="91465"/>
                </a:cubicBezTo>
                <a:lnTo>
                  <a:pt x="914650" y="863759"/>
                </a:lnTo>
                <a:cubicBezTo>
                  <a:pt x="914650" y="914274"/>
                  <a:pt x="873700" y="955224"/>
                  <a:pt x="823185" y="955224"/>
                </a:cubicBezTo>
                <a:lnTo>
                  <a:pt x="91465" y="955224"/>
                </a:lnTo>
                <a:cubicBezTo>
                  <a:pt x="40950" y="955224"/>
                  <a:pt x="0" y="914274"/>
                  <a:pt x="0" y="863759"/>
                </a:cubicBezTo>
                <a:lnTo>
                  <a:pt x="0" y="9146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Temporales</a:t>
            </a:r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013B43E2-7A64-4B65-01FF-69BE5953AB46}"/>
              </a:ext>
            </a:extLst>
          </p:cNvPr>
          <p:cNvSpPr/>
          <p:nvPr/>
        </p:nvSpPr>
        <p:spPr>
          <a:xfrm>
            <a:off x="5171643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F93BA2E4-81A1-388C-CCF6-622B431D9DF7}"/>
              </a:ext>
            </a:extLst>
          </p:cNvPr>
          <p:cNvSpPr/>
          <p:nvPr/>
        </p:nvSpPr>
        <p:spPr>
          <a:xfrm>
            <a:off x="5633773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33" name="Forma libre: forma 32">
            <a:extLst>
              <a:ext uri="{FF2B5EF4-FFF2-40B4-BE49-F238E27FC236}">
                <a16:creationId xmlns:a16="http://schemas.microsoft.com/office/drawing/2014/main" id="{A944A05D-30F7-4035-EC54-246118C00C99}"/>
              </a:ext>
            </a:extLst>
          </p:cNvPr>
          <p:cNvSpPr/>
          <p:nvPr/>
        </p:nvSpPr>
        <p:spPr>
          <a:xfrm>
            <a:off x="6105117" y="3272620"/>
            <a:ext cx="1838795" cy="734768"/>
          </a:xfrm>
          <a:custGeom>
            <a:avLst/>
            <a:gdLst>
              <a:gd name="connsiteX0" fmla="*/ 0 w 1838795"/>
              <a:gd name="connsiteY0" fmla="*/ 73477 h 734768"/>
              <a:gd name="connsiteX1" fmla="*/ 73477 w 1838795"/>
              <a:gd name="connsiteY1" fmla="*/ 0 h 734768"/>
              <a:gd name="connsiteX2" fmla="*/ 1765318 w 1838795"/>
              <a:gd name="connsiteY2" fmla="*/ 0 h 734768"/>
              <a:gd name="connsiteX3" fmla="*/ 1838795 w 1838795"/>
              <a:gd name="connsiteY3" fmla="*/ 73477 h 734768"/>
              <a:gd name="connsiteX4" fmla="*/ 1838795 w 1838795"/>
              <a:gd name="connsiteY4" fmla="*/ 661291 h 734768"/>
              <a:gd name="connsiteX5" fmla="*/ 1765318 w 1838795"/>
              <a:gd name="connsiteY5" fmla="*/ 734768 h 734768"/>
              <a:gd name="connsiteX6" fmla="*/ 73477 w 1838795"/>
              <a:gd name="connsiteY6" fmla="*/ 734768 h 734768"/>
              <a:gd name="connsiteX7" fmla="*/ 0 w 1838795"/>
              <a:gd name="connsiteY7" fmla="*/ 661291 h 734768"/>
              <a:gd name="connsiteX8" fmla="*/ 0 w 1838795"/>
              <a:gd name="connsiteY8" fmla="*/ 73477 h 73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795" h="734768">
                <a:moveTo>
                  <a:pt x="0" y="73477"/>
                </a:moveTo>
                <a:cubicBezTo>
                  <a:pt x="0" y="32897"/>
                  <a:pt x="32897" y="0"/>
                  <a:pt x="73477" y="0"/>
                </a:cubicBezTo>
                <a:lnTo>
                  <a:pt x="1765318" y="0"/>
                </a:lnTo>
                <a:cubicBezTo>
                  <a:pt x="1805898" y="0"/>
                  <a:pt x="1838795" y="32897"/>
                  <a:pt x="1838795" y="73477"/>
                </a:cubicBezTo>
                <a:lnTo>
                  <a:pt x="1838795" y="661291"/>
                </a:lnTo>
                <a:cubicBezTo>
                  <a:pt x="1838795" y="701871"/>
                  <a:pt x="1805898" y="734768"/>
                  <a:pt x="1765318" y="734768"/>
                </a:cubicBezTo>
                <a:lnTo>
                  <a:pt x="73477" y="734768"/>
                </a:lnTo>
                <a:cubicBezTo>
                  <a:pt x="32897" y="734768"/>
                  <a:pt x="0" y="701871"/>
                  <a:pt x="0" y="661291"/>
                </a:cubicBezTo>
                <a:lnTo>
                  <a:pt x="0" y="73477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861" tIns="74861" rIns="74861" bIns="74861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Vida 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Grupo</a:t>
            </a:r>
          </a:p>
        </p:txBody>
      </p:sp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69A32CE0-8323-18C2-F935-7BC83310FBD8}"/>
              </a:ext>
            </a:extLst>
          </p:cNvPr>
          <p:cNvSpPr/>
          <p:nvPr/>
        </p:nvSpPr>
        <p:spPr>
          <a:xfrm>
            <a:off x="6105159" y="4139208"/>
            <a:ext cx="914650" cy="955224"/>
          </a:xfrm>
          <a:custGeom>
            <a:avLst/>
            <a:gdLst>
              <a:gd name="connsiteX0" fmla="*/ 0 w 914650"/>
              <a:gd name="connsiteY0" fmla="*/ 91465 h 955224"/>
              <a:gd name="connsiteX1" fmla="*/ 91465 w 914650"/>
              <a:gd name="connsiteY1" fmla="*/ 0 h 955224"/>
              <a:gd name="connsiteX2" fmla="*/ 823185 w 914650"/>
              <a:gd name="connsiteY2" fmla="*/ 0 h 955224"/>
              <a:gd name="connsiteX3" fmla="*/ 914650 w 914650"/>
              <a:gd name="connsiteY3" fmla="*/ 91465 h 955224"/>
              <a:gd name="connsiteX4" fmla="*/ 914650 w 914650"/>
              <a:gd name="connsiteY4" fmla="*/ 863759 h 955224"/>
              <a:gd name="connsiteX5" fmla="*/ 823185 w 914650"/>
              <a:gd name="connsiteY5" fmla="*/ 955224 h 955224"/>
              <a:gd name="connsiteX6" fmla="*/ 91465 w 914650"/>
              <a:gd name="connsiteY6" fmla="*/ 955224 h 955224"/>
              <a:gd name="connsiteX7" fmla="*/ 0 w 914650"/>
              <a:gd name="connsiteY7" fmla="*/ 863759 h 955224"/>
              <a:gd name="connsiteX8" fmla="*/ 0 w 914650"/>
              <a:gd name="connsiteY8" fmla="*/ 91465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50" h="955224">
                <a:moveTo>
                  <a:pt x="0" y="91465"/>
                </a:moveTo>
                <a:cubicBezTo>
                  <a:pt x="0" y="40950"/>
                  <a:pt x="40950" y="0"/>
                  <a:pt x="91465" y="0"/>
                </a:cubicBezTo>
                <a:lnTo>
                  <a:pt x="823185" y="0"/>
                </a:lnTo>
                <a:cubicBezTo>
                  <a:pt x="873700" y="0"/>
                  <a:pt x="914650" y="40950"/>
                  <a:pt x="914650" y="91465"/>
                </a:cubicBezTo>
                <a:lnTo>
                  <a:pt x="914650" y="863759"/>
                </a:lnTo>
                <a:cubicBezTo>
                  <a:pt x="914650" y="914274"/>
                  <a:pt x="873700" y="955224"/>
                  <a:pt x="823185" y="955224"/>
                </a:cubicBezTo>
                <a:lnTo>
                  <a:pt x="91465" y="955224"/>
                </a:lnTo>
                <a:cubicBezTo>
                  <a:pt x="40950" y="955224"/>
                  <a:pt x="0" y="914274"/>
                  <a:pt x="0" y="863759"/>
                </a:cubicBezTo>
                <a:lnTo>
                  <a:pt x="0" y="9146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Experiencia Propia</a:t>
            </a:r>
          </a:p>
        </p:txBody>
      </p: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7B9FFAE2-2DE5-9880-4A17-471AAA2917C1}"/>
              </a:ext>
            </a:extLst>
          </p:cNvPr>
          <p:cNvSpPr/>
          <p:nvPr/>
        </p:nvSpPr>
        <p:spPr>
          <a:xfrm>
            <a:off x="6102322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36" name="Forma libre: forma 35">
            <a:extLst>
              <a:ext uri="{FF2B5EF4-FFF2-40B4-BE49-F238E27FC236}">
                <a16:creationId xmlns:a16="http://schemas.microsoft.com/office/drawing/2014/main" id="{F67E0517-B515-641D-56C6-3F5C1CDA7132}"/>
              </a:ext>
            </a:extLst>
          </p:cNvPr>
          <p:cNvSpPr/>
          <p:nvPr/>
        </p:nvSpPr>
        <p:spPr>
          <a:xfrm>
            <a:off x="6573897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85FEE778-98E1-E197-F045-B656FA4733B0}"/>
              </a:ext>
            </a:extLst>
          </p:cNvPr>
          <p:cNvSpPr/>
          <p:nvPr/>
        </p:nvSpPr>
        <p:spPr>
          <a:xfrm>
            <a:off x="7029221" y="4139208"/>
            <a:ext cx="914650" cy="955224"/>
          </a:xfrm>
          <a:custGeom>
            <a:avLst/>
            <a:gdLst>
              <a:gd name="connsiteX0" fmla="*/ 0 w 914650"/>
              <a:gd name="connsiteY0" fmla="*/ 91465 h 955224"/>
              <a:gd name="connsiteX1" fmla="*/ 91465 w 914650"/>
              <a:gd name="connsiteY1" fmla="*/ 0 h 955224"/>
              <a:gd name="connsiteX2" fmla="*/ 823185 w 914650"/>
              <a:gd name="connsiteY2" fmla="*/ 0 h 955224"/>
              <a:gd name="connsiteX3" fmla="*/ 914650 w 914650"/>
              <a:gd name="connsiteY3" fmla="*/ 91465 h 955224"/>
              <a:gd name="connsiteX4" fmla="*/ 914650 w 914650"/>
              <a:gd name="connsiteY4" fmla="*/ 863759 h 955224"/>
              <a:gd name="connsiteX5" fmla="*/ 823185 w 914650"/>
              <a:gd name="connsiteY5" fmla="*/ 955224 h 955224"/>
              <a:gd name="connsiteX6" fmla="*/ 91465 w 914650"/>
              <a:gd name="connsiteY6" fmla="*/ 955224 h 955224"/>
              <a:gd name="connsiteX7" fmla="*/ 0 w 914650"/>
              <a:gd name="connsiteY7" fmla="*/ 863759 h 955224"/>
              <a:gd name="connsiteX8" fmla="*/ 0 w 914650"/>
              <a:gd name="connsiteY8" fmla="*/ 91465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50" h="955224">
                <a:moveTo>
                  <a:pt x="0" y="91465"/>
                </a:moveTo>
                <a:cubicBezTo>
                  <a:pt x="0" y="40950"/>
                  <a:pt x="40950" y="0"/>
                  <a:pt x="91465" y="0"/>
                </a:cubicBezTo>
                <a:lnTo>
                  <a:pt x="823185" y="0"/>
                </a:lnTo>
                <a:cubicBezTo>
                  <a:pt x="873700" y="0"/>
                  <a:pt x="914650" y="40950"/>
                  <a:pt x="914650" y="91465"/>
                </a:cubicBezTo>
                <a:lnTo>
                  <a:pt x="914650" y="863759"/>
                </a:lnTo>
                <a:cubicBezTo>
                  <a:pt x="914650" y="914274"/>
                  <a:pt x="873700" y="955224"/>
                  <a:pt x="823185" y="955224"/>
                </a:cubicBezTo>
                <a:lnTo>
                  <a:pt x="91465" y="955224"/>
                </a:lnTo>
                <a:cubicBezTo>
                  <a:pt x="40950" y="955224"/>
                  <a:pt x="0" y="914274"/>
                  <a:pt x="0" y="863759"/>
                </a:cubicBezTo>
                <a:lnTo>
                  <a:pt x="0" y="9146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Experiencia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Global</a:t>
            </a:r>
          </a:p>
        </p:txBody>
      </p:sp>
      <p:sp>
        <p:nvSpPr>
          <p:cNvPr id="38" name="Forma libre: forma 37">
            <a:extLst>
              <a:ext uri="{FF2B5EF4-FFF2-40B4-BE49-F238E27FC236}">
                <a16:creationId xmlns:a16="http://schemas.microsoft.com/office/drawing/2014/main" id="{C350B929-DE94-60E3-CF48-6538C8237972}"/>
              </a:ext>
            </a:extLst>
          </p:cNvPr>
          <p:cNvSpPr/>
          <p:nvPr/>
        </p:nvSpPr>
        <p:spPr>
          <a:xfrm>
            <a:off x="7061459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20A27C0F-E153-5D12-955F-2DEECEE416D9}"/>
              </a:ext>
            </a:extLst>
          </p:cNvPr>
          <p:cNvSpPr/>
          <p:nvPr/>
        </p:nvSpPr>
        <p:spPr>
          <a:xfrm>
            <a:off x="7536193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870B380D-E829-4C34-970B-31888D59CC2E}"/>
              </a:ext>
            </a:extLst>
          </p:cNvPr>
          <p:cNvSpPr/>
          <p:nvPr/>
        </p:nvSpPr>
        <p:spPr>
          <a:xfrm>
            <a:off x="7996666" y="2381874"/>
            <a:ext cx="3707654" cy="758925"/>
          </a:xfrm>
          <a:custGeom>
            <a:avLst/>
            <a:gdLst>
              <a:gd name="connsiteX0" fmla="*/ 0 w 3725513"/>
              <a:gd name="connsiteY0" fmla="*/ 75893 h 758925"/>
              <a:gd name="connsiteX1" fmla="*/ 75893 w 3725513"/>
              <a:gd name="connsiteY1" fmla="*/ 0 h 758925"/>
              <a:gd name="connsiteX2" fmla="*/ 3649621 w 3725513"/>
              <a:gd name="connsiteY2" fmla="*/ 0 h 758925"/>
              <a:gd name="connsiteX3" fmla="*/ 3725514 w 3725513"/>
              <a:gd name="connsiteY3" fmla="*/ 75893 h 758925"/>
              <a:gd name="connsiteX4" fmla="*/ 3725513 w 3725513"/>
              <a:gd name="connsiteY4" fmla="*/ 683033 h 758925"/>
              <a:gd name="connsiteX5" fmla="*/ 3649620 w 3725513"/>
              <a:gd name="connsiteY5" fmla="*/ 758926 h 758925"/>
              <a:gd name="connsiteX6" fmla="*/ 75893 w 3725513"/>
              <a:gd name="connsiteY6" fmla="*/ 758925 h 758925"/>
              <a:gd name="connsiteX7" fmla="*/ 0 w 3725513"/>
              <a:gd name="connsiteY7" fmla="*/ 683032 h 758925"/>
              <a:gd name="connsiteX8" fmla="*/ 0 w 3725513"/>
              <a:gd name="connsiteY8" fmla="*/ 75893 h 75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5513" h="758925">
                <a:moveTo>
                  <a:pt x="0" y="75893"/>
                </a:moveTo>
                <a:cubicBezTo>
                  <a:pt x="0" y="33978"/>
                  <a:pt x="33978" y="0"/>
                  <a:pt x="75893" y="0"/>
                </a:cubicBezTo>
                <a:lnTo>
                  <a:pt x="3649621" y="0"/>
                </a:lnTo>
                <a:cubicBezTo>
                  <a:pt x="3691536" y="0"/>
                  <a:pt x="3725514" y="33978"/>
                  <a:pt x="3725514" y="75893"/>
                </a:cubicBezTo>
                <a:cubicBezTo>
                  <a:pt x="3725514" y="278273"/>
                  <a:pt x="3725513" y="480653"/>
                  <a:pt x="3725513" y="683033"/>
                </a:cubicBezTo>
                <a:cubicBezTo>
                  <a:pt x="3725513" y="724948"/>
                  <a:pt x="3691535" y="758926"/>
                  <a:pt x="3649620" y="758926"/>
                </a:cubicBezTo>
                <a:lnTo>
                  <a:pt x="75893" y="758925"/>
                </a:lnTo>
                <a:cubicBezTo>
                  <a:pt x="33978" y="758925"/>
                  <a:pt x="0" y="724947"/>
                  <a:pt x="0" y="683032"/>
                </a:cubicBezTo>
                <a:lnTo>
                  <a:pt x="0" y="75893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568" tIns="75568" rIns="75568" bIns="7556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400" kern="1200" noProof="0"/>
              <a:t>Otros</a:t>
            </a:r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F11B8C1F-7E62-AA13-0A3C-25A134DDEDAE}"/>
              </a:ext>
            </a:extLst>
          </p:cNvPr>
          <p:cNvSpPr/>
          <p:nvPr/>
        </p:nvSpPr>
        <p:spPr>
          <a:xfrm>
            <a:off x="8011242" y="3272620"/>
            <a:ext cx="1838767" cy="734768"/>
          </a:xfrm>
          <a:custGeom>
            <a:avLst/>
            <a:gdLst>
              <a:gd name="connsiteX0" fmla="*/ 0 w 1838767"/>
              <a:gd name="connsiteY0" fmla="*/ 73477 h 734768"/>
              <a:gd name="connsiteX1" fmla="*/ 73477 w 1838767"/>
              <a:gd name="connsiteY1" fmla="*/ 0 h 734768"/>
              <a:gd name="connsiteX2" fmla="*/ 1765290 w 1838767"/>
              <a:gd name="connsiteY2" fmla="*/ 0 h 734768"/>
              <a:gd name="connsiteX3" fmla="*/ 1838767 w 1838767"/>
              <a:gd name="connsiteY3" fmla="*/ 73477 h 734768"/>
              <a:gd name="connsiteX4" fmla="*/ 1838767 w 1838767"/>
              <a:gd name="connsiteY4" fmla="*/ 661291 h 734768"/>
              <a:gd name="connsiteX5" fmla="*/ 1765290 w 1838767"/>
              <a:gd name="connsiteY5" fmla="*/ 734768 h 734768"/>
              <a:gd name="connsiteX6" fmla="*/ 73477 w 1838767"/>
              <a:gd name="connsiteY6" fmla="*/ 734768 h 734768"/>
              <a:gd name="connsiteX7" fmla="*/ 0 w 1838767"/>
              <a:gd name="connsiteY7" fmla="*/ 661291 h 734768"/>
              <a:gd name="connsiteX8" fmla="*/ 0 w 1838767"/>
              <a:gd name="connsiteY8" fmla="*/ 73477 h 73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767" h="734768">
                <a:moveTo>
                  <a:pt x="0" y="73477"/>
                </a:moveTo>
                <a:cubicBezTo>
                  <a:pt x="0" y="32897"/>
                  <a:pt x="32897" y="0"/>
                  <a:pt x="73477" y="0"/>
                </a:cubicBezTo>
                <a:lnTo>
                  <a:pt x="1765290" y="0"/>
                </a:lnTo>
                <a:cubicBezTo>
                  <a:pt x="1805870" y="0"/>
                  <a:pt x="1838767" y="32897"/>
                  <a:pt x="1838767" y="73477"/>
                </a:cubicBezTo>
                <a:lnTo>
                  <a:pt x="1838767" y="661291"/>
                </a:lnTo>
                <a:cubicBezTo>
                  <a:pt x="1838767" y="701871"/>
                  <a:pt x="1805870" y="734768"/>
                  <a:pt x="1765290" y="734768"/>
                </a:cubicBezTo>
                <a:lnTo>
                  <a:pt x="73477" y="734768"/>
                </a:lnTo>
                <a:cubicBezTo>
                  <a:pt x="32897" y="734768"/>
                  <a:pt x="0" y="701871"/>
                  <a:pt x="0" y="661291"/>
                </a:cubicBezTo>
                <a:lnTo>
                  <a:pt x="0" y="73477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861" tIns="74861" rIns="74861" bIns="74861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Vida 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Individual</a:t>
            </a:r>
          </a:p>
        </p:txBody>
      </p:sp>
      <p:sp>
        <p:nvSpPr>
          <p:cNvPr id="42" name="Forma libre: forma 41">
            <a:extLst>
              <a:ext uri="{FF2B5EF4-FFF2-40B4-BE49-F238E27FC236}">
                <a16:creationId xmlns:a16="http://schemas.microsoft.com/office/drawing/2014/main" id="{737BE1C1-6988-73C8-9245-0DC4C593788B}"/>
              </a:ext>
            </a:extLst>
          </p:cNvPr>
          <p:cNvSpPr/>
          <p:nvPr/>
        </p:nvSpPr>
        <p:spPr>
          <a:xfrm>
            <a:off x="8011279" y="4139208"/>
            <a:ext cx="914641" cy="955224"/>
          </a:xfrm>
          <a:custGeom>
            <a:avLst/>
            <a:gdLst>
              <a:gd name="connsiteX0" fmla="*/ 0 w 914641"/>
              <a:gd name="connsiteY0" fmla="*/ 91464 h 955224"/>
              <a:gd name="connsiteX1" fmla="*/ 91464 w 914641"/>
              <a:gd name="connsiteY1" fmla="*/ 0 h 955224"/>
              <a:gd name="connsiteX2" fmla="*/ 823177 w 914641"/>
              <a:gd name="connsiteY2" fmla="*/ 0 h 955224"/>
              <a:gd name="connsiteX3" fmla="*/ 914641 w 914641"/>
              <a:gd name="connsiteY3" fmla="*/ 91464 h 955224"/>
              <a:gd name="connsiteX4" fmla="*/ 914641 w 914641"/>
              <a:gd name="connsiteY4" fmla="*/ 863760 h 955224"/>
              <a:gd name="connsiteX5" fmla="*/ 823177 w 914641"/>
              <a:gd name="connsiteY5" fmla="*/ 955224 h 955224"/>
              <a:gd name="connsiteX6" fmla="*/ 91464 w 914641"/>
              <a:gd name="connsiteY6" fmla="*/ 955224 h 955224"/>
              <a:gd name="connsiteX7" fmla="*/ 0 w 914641"/>
              <a:gd name="connsiteY7" fmla="*/ 863760 h 955224"/>
              <a:gd name="connsiteX8" fmla="*/ 0 w 914641"/>
              <a:gd name="connsiteY8" fmla="*/ 91464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41" h="955224">
                <a:moveTo>
                  <a:pt x="0" y="91464"/>
                </a:moveTo>
                <a:cubicBezTo>
                  <a:pt x="0" y="40950"/>
                  <a:pt x="40950" y="0"/>
                  <a:pt x="91464" y="0"/>
                </a:cubicBezTo>
                <a:lnTo>
                  <a:pt x="823177" y="0"/>
                </a:lnTo>
                <a:cubicBezTo>
                  <a:pt x="873691" y="0"/>
                  <a:pt x="914641" y="40950"/>
                  <a:pt x="914641" y="91464"/>
                </a:cubicBezTo>
                <a:lnTo>
                  <a:pt x="914641" y="863760"/>
                </a:lnTo>
                <a:cubicBezTo>
                  <a:pt x="914641" y="914274"/>
                  <a:pt x="873691" y="955224"/>
                  <a:pt x="823177" y="955224"/>
                </a:cubicBezTo>
                <a:lnTo>
                  <a:pt x="91464" y="955224"/>
                </a:lnTo>
                <a:cubicBezTo>
                  <a:pt x="40950" y="955224"/>
                  <a:pt x="0" y="914274"/>
                  <a:pt x="0" y="863760"/>
                </a:cubicBezTo>
                <a:lnTo>
                  <a:pt x="0" y="9146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Dotales</a:t>
            </a:r>
          </a:p>
        </p:txBody>
      </p:sp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BAE31037-5563-7EFF-E41E-90A7F519539A}"/>
              </a:ext>
            </a:extLst>
          </p:cNvPr>
          <p:cNvSpPr/>
          <p:nvPr/>
        </p:nvSpPr>
        <p:spPr>
          <a:xfrm>
            <a:off x="8011316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44" name="Forma libre: forma 43">
            <a:extLst>
              <a:ext uri="{FF2B5EF4-FFF2-40B4-BE49-F238E27FC236}">
                <a16:creationId xmlns:a16="http://schemas.microsoft.com/office/drawing/2014/main" id="{26930311-AE58-E6AF-EA86-83F3FA4F1CF5}"/>
              </a:ext>
            </a:extLst>
          </p:cNvPr>
          <p:cNvSpPr/>
          <p:nvPr/>
        </p:nvSpPr>
        <p:spPr>
          <a:xfrm>
            <a:off x="8473305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45" name="Forma libre: forma 44">
            <a:extLst>
              <a:ext uri="{FF2B5EF4-FFF2-40B4-BE49-F238E27FC236}">
                <a16:creationId xmlns:a16="http://schemas.microsoft.com/office/drawing/2014/main" id="{08D28315-69F5-3331-F206-0462E592E116}"/>
              </a:ext>
            </a:extLst>
          </p:cNvPr>
          <p:cNvSpPr/>
          <p:nvPr/>
        </p:nvSpPr>
        <p:spPr>
          <a:xfrm>
            <a:off x="8935332" y="4139208"/>
            <a:ext cx="914641" cy="955224"/>
          </a:xfrm>
          <a:custGeom>
            <a:avLst/>
            <a:gdLst>
              <a:gd name="connsiteX0" fmla="*/ 0 w 914641"/>
              <a:gd name="connsiteY0" fmla="*/ 91464 h 955224"/>
              <a:gd name="connsiteX1" fmla="*/ 91464 w 914641"/>
              <a:gd name="connsiteY1" fmla="*/ 0 h 955224"/>
              <a:gd name="connsiteX2" fmla="*/ 823177 w 914641"/>
              <a:gd name="connsiteY2" fmla="*/ 0 h 955224"/>
              <a:gd name="connsiteX3" fmla="*/ 914641 w 914641"/>
              <a:gd name="connsiteY3" fmla="*/ 91464 h 955224"/>
              <a:gd name="connsiteX4" fmla="*/ 914641 w 914641"/>
              <a:gd name="connsiteY4" fmla="*/ 863760 h 955224"/>
              <a:gd name="connsiteX5" fmla="*/ 823177 w 914641"/>
              <a:gd name="connsiteY5" fmla="*/ 955224 h 955224"/>
              <a:gd name="connsiteX6" fmla="*/ 91464 w 914641"/>
              <a:gd name="connsiteY6" fmla="*/ 955224 h 955224"/>
              <a:gd name="connsiteX7" fmla="*/ 0 w 914641"/>
              <a:gd name="connsiteY7" fmla="*/ 863760 h 955224"/>
              <a:gd name="connsiteX8" fmla="*/ 0 w 914641"/>
              <a:gd name="connsiteY8" fmla="*/ 91464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41" h="955224">
                <a:moveTo>
                  <a:pt x="0" y="91464"/>
                </a:moveTo>
                <a:cubicBezTo>
                  <a:pt x="0" y="40950"/>
                  <a:pt x="40950" y="0"/>
                  <a:pt x="91464" y="0"/>
                </a:cubicBezTo>
                <a:lnTo>
                  <a:pt x="823177" y="0"/>
                </a:lnTo>
                <a:cubicBezTo>
                  <a:pt x="873691" y="0"/>
                  <a:pt x="914641" y="40950"/>
                  <a:pt x="914641" y="91464"/>
                </a:cubicBezTo>
                <a:lnTo>
                  <a:pt x="914641" y="863760"/>
                </a:lnTo>
                <a:cubicBezTo>
                  <a:pt x="914641" y="914274"/>
                  <a:pt x="873691" y="955224"/>
                  <a:pt x="823177" y="955224"/>
                </a:cubicBezTo>
                <a:lnTo>
                  <a:pt x="91464" y="955224"/>
                </a:lnTo>
                <a:cubicBezTo>
                  <a:pt x="40950" y="955224"/>
                  <a:pt x="0" y="914274"/>
                  <a:pt x="0" y="863760"/>
                </a:cubicBezTo>
                <a:lnTo>
                  <a:pt x="0" y="9146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Temporales</a:t>
            </a:r>
          </a:p>
        </p:txBody>
      </p:sp>
      <p:sp>
        <p:nvSpPr>
          <p:cNvPr id="46" name="Forma libre: forma 45">
            <a:extLst>
              <a:ext uri="{FF2B5EF4-FFF2-40B4-BE49-F238E27FC236}">
                <a16:creationId xmlns:a16="http://schemas.microsoft.com/office/drawing/2014/main" id="{60A4D757-CFEC-9DB5-8CC8-6CD9A423D378}"/>
              </a:ext>
            </a:extLst>
          </p:cNvPr>
          <p:cNvSpPr/>
          <p:nvPr/>
        </p:nvSpPr>
        <p:spPr>
          <a:xfrm>
            <a:off x="8935509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47" name="Forma libre: forma 46">
            <a:extLst>
              <a:ext uri="{FF2B5EF4-FFF2-40B4-BE49-F238E27FC236}">
                <a16:creationId xmlns:a16="http://schemas.microsoft.com/office/drawing/2014/main" id="{31590E8B-F7BC-7278-1CE2-316FC0EBA39C}"/>
              </a:ext>
            </a:extLst>
          </p:cNvPr>
          <p:cNvSpPr/>
          <p:nvPr/>
        </p:nvSpPr>
        <p:spPr>
          <a:xfrm>
            <a:off x="9397639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0FF12102-5B6C-5457-9C52-24D032FCE8E6}"/>
              </a:ext>
            </a:extLst>
          </p:cNvPr>
          <p:cNvSpPr/>
          <p:nvPr/>
        </p:nvSpPr>
        <p:spPr>
          <a:xfrm>
            <a:off x="9868833" y="3272620"/>
            <a:ext cx="1838767" cy="734768"/>
          </a:xfrm>
          <a:custGeom>
            <a:avLst/>
            <a:gdLst>
              <a:gd name="connsiteX0" fmla="*/ 0 w 1838767"/>
              <a:gd name="connsiteY0" fmla="*/ 73477 h 734768"/>
              <a:gd name="connsiteX1" fmla="*/ 73477 w 1838767"/>
              <a:gd name="connsiteY1" fmla="*/ 0 h 734768"/>
              <a:gd name="connsiteX2" fmla="*/ 1765290 w 1838767"/>
              <a:gd name="connsiteY2" fmla="*/ 0 h 734768"/>
              <a:gd name="connsiteX3" fmla="*/ 1838767 w 1838767"/>
              <a:gd name="connsiteY3" fmla="*/ 73477 h 734768"/>
              <a:gd name="connsiteX4" fmla="*/ 1838767 w 1838767"/>
              <a:gd name="connsiteY4" fmla="*/ 661291 h 734768"/>
              <a:gd name="connsiteX5" fmla="*/ 1765290 w 1838767"/>
              <a:gd name="connsiteY5" fmla="*/ 734768 h 734768"/>
              <a:gd name="connsiteX6" fmla="*/ 73477 w 1838767"/>
              <a:gd name="connsiteY6" fmla="*/ 734768 h 734768"/>
              <a:gd name="connsiteX7" fmla="*/ 0 w 1838767"/>
              <a:gd name="connsiteY7" fmla="*/ 661291 h 734768"/>
              <a:gd name="connsiteX8" fmla="*/ 0 w 1838767"/>
              <a:gd name="connsiteY8" fmla="*/ 73477 h 73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767" h="734768">
                <a:moveTo>
                  <a:pt x="0" y="73477"/>
                </a:moveTo>
                <a:cubicBezTo>
                  <a:pt x="0" y="32897"/>
                  <a:pt x="32897" y="0"/>
                  <a:pt x="73477" y="0"/>
                </a:cubicBezTo>
                <a:lnTo>
                  <a:pt x="1765290" y="0"/>
                </a:lnTo>
                <a:cubicBezTo>
                  <a:pt x="1805870" y="0"/>
                  <a:pt x="1838767" y="32897"/>
                  <a:pt x="1838767" y="73477"/>
                </a:cubicBezTo>
                <a:lnTo>
                  <a:pt x="1838767" y="661291"/>
                </a:lnTo>
                <a:cubicBezTo>
                  <a:pt x="1838767" y="701871"/>
                  <a:pt x="1805870" y="734768"/>
                  <a:pt x="1765290" y="734768"/>
                </a:cubicBezTo>
                <a:lnTo>
                  <a:pt x="73477" y="734768"/>
                </a:lnTo>
                <a:cubicBezTo>
                  <a:pt x="32897" y="734768"/>
                  <a:pt x="0" y="701871"/>
                  <a:pt x="0" y="661291"/>
                </a:cubicBezTo>
                <a:lnTo>
                  <a:pt x="0" y="73477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861" tIns="74861" rIns="74861" bIns="74861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Vida 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Grupo</a:t>
            </a:r>
          </a:p>
        </p:txBody>
      </p:sp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8744BB7E-3ADB-8476-DCC9-89DAC6FA0216}"/>
              </a:ext>
            </a:extLst>
          </p:cNvPr>
          <p:cNvSpPr/>
          <p:nvPr/>
        </p:nvSpPr>
        <p:spPr>
          <a:xfrm>
            <a:off x="9868870" y="4139208"/>
            <a:ext cx="914641" cy="955224"/>
          </a:xfrm>
          <a:custGeom>
            <a:avLst/>
            <a:gdLst>
              <a:gd name="connsiteX0" fmla="*/ 0 w 914641"/>
              <a:gd name="connsiteY0" fmla="*/ 91464 h 955224"/>
              <a:gd name="connsiteX1" fmla="*/ 91464 w 914641"/>
              <a:gd name="connsiteY1" fmla="*/ 0 h 955224"/>
              <a:gd name="connsiteX2" fmla="*/ 823177 w 914641"/>
              <a:gd name="connsiteY2" fmla="*/ 0 h 955224"/>
              <a:gd name="connsiteX3" fmla="*/ 914641 w 914641"/>
              <a:gd name="connsiteY3" fmla="*/ 91464 h 955224"/>
              <a:gd name="connsiteX4" fmla="*/ 914641 w 914641"/>
              <a:gd name="connsiteY4" fmla="*/ 863760 h 955224"/>
              <a:gd name="connsiteX5" fmla="*/ 823177 w 914641"/>
              <a:gd name="connsiteY5" fmla="*/ 955224 h 955224"/>
              <a:gd name="connsiteX6" fmla="*/ 91464 w 914641"/>
              <a:gd name="connsiteY6" fmla="*/ 955224 h 955224"/>
              <a:gd name="connsiteX7" fmla="*/ 0 w 914641"/>
              <a:gd name="connsiteY7" fmla="*/ 863760 h 955224"/>
              <a:gd name="connsiteX8" fmla="*/ 0 w 914641"/>
              <a:gd name="connsiteY8" fmla="*/ 91464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41" h="955224">
                <a:moveTo>
                  <a:pt x="0" y="91464"/>
                </a:moveTo>
                <a:cubicBezTo>
                  <a:pt x="0" y="40950"/>
                  <a:pt x="40950" y="0"/>
                  <a:pt x="91464" y="0"/>
                </a:cubicBezTo>
                <a:lnTo>
                  <a:pt x="823177" y="0"/>
                </a:lnTo>
                <a:cubicBezTo>
                  <a:pt x="873691" y="0"/>
                  <a:pt x="914641" y="40950"/>
                  <a:pt x="914641" y="91464"/>
                </a:cubicBezTo>
                <a:lnTo>
                  <a:pt x="914641" y="863760"/>
                </a:lnTo>
                <a:cubicBezTo>
                  <a:pt x="914641" y="914274"/>
                  <a:pt x="873691" y="955224"/>
                  <a:pt x="823177" y="955224"/>
                </a:cubicBezTo>
                <a:lnTo>
                  <a:pt x="91464" y="955224"/>
                </a:lnTo>
                <a:cubicBezTo>
                  <a:pt x="40950" y="955224"/>
                  <a:pt x="0" y="914274"/>
                  <a:pt x="0" y="863760"/>
                </a:cubicBezTo>
                <a:lnTo>
                  <a:pt x="0" y="9146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Experiencia Propia</a:t>
            </a:r>
          </a:p>
        </p:txBody>
      </p:sp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721262BA-0DC5-0FF8-EB9E-1F37732BB9A9}"/>
              </a:ext>
            </a:extLst>
          </p:cNvPr>
          <p:cNvSpPr/>
          <p:nvPr/>
        </p:nvSpPr>
        <p:spPr>
          <a:xfrm>
            <a:off x="9869047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51" name="Forma libre: forma 50">
            <a:extLst>
              <a:ext uri="{FF2B5EF4-FFF2-40B4-BE49-F238E27FC236}">
                <a16:creationId xmlns:a16="http://schemas.microsoft.com/office/drawing/2014/main" id="{AFC57889-9554-5CD6-0636-2796D19E6A5C}"/>
              </a:ext>
            </a:extLst>
          </p:cNvPr>
          <p:cNvSpPr/>
          <p:nvPr/>
        </p:nvSpPr>
        <p:spPr>
          <a:xfrm>
            <a:off x="10343781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52" name="Forma libre: forma 51">
            <a:extLst>
              <a:ext uri="{FF2B5EF4-FFF2-40B4-BE49-F238E27FC236}">
                <a16:creationId xmlns:a16="http://schemas.microsoft.com/office/drawing/2014/main" id="{CF8B61F9-27D2-3CEC-95C7-77F664F7CDA9}"/>
              </a:ext>
            </a:extLst>
          </p:cNvPr>
          <p:cNvSpPr/>
          <p:nvPr/>
        </p:nvSpPr>
        <p:spPr>
          <a:xfrm>
            <a:off x="10792923" y="4139208"/>
            <a:ext cx="914641" cy="955224"/>
          </a:xfrm>
          <a:custGeom>
            <a:avLst/>
            <a:gdLst>
              <a:gd name="connsiteX0" fmla="*/ 0 w 914641"/>
              <a:gd name="connsiteY0" fmla="*/ 91464 h 955224"/>
              <a:gd name="connsiteX1" fmla="*/ 91464 w 914641"/>
              <a:gd name="connsiteY1" fmla="*/ 0 h 955224"/>
              <a:gd name="connsiteX2" fmla="*/ 823177 w 914641"/>
              <a:gd name="connsiteY2" fmla="*/ 0 h 955224"/>
              <a:gd name="connsiteX3" fmla="*/ 914641 w 914641"/>
              <a:gd name="connsiteY3" fmla="*/ 91464 h 955224"/>
              <a:gd name="connsiteX4" fmla="*/ 914641 w 914641"/>
              <a:gd name="connsiteY4" fmla="*/ 863760 h 955224"/>
              <a:gd name="connsiteX5" fmla="*/ 823177 w 914641"/>
              <a:gd name="connsiteY5" fmla="*/ 955224 h 955224"/>
              <a:gd name="connsiteX6" fmla="*/ 91464 w 914641"/>
              <a:gd name="connsiteY6" fmla="*/ 955224 h 955224"/>
              <a:gd name="connsiteX7" fmla="*/ 0 w 914641"/>
              <a:gd name="connsiteY7" fmla="*/ 863760 h 955224"/>
              <a:gd name="connsiteX8" fmla="*/ 0 w 914641"/>
              <a:gd name="connsiteY8" fmla="*/ 91464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641" h="955224">
                <a:moveTo>
                  <a:pt x="0" y="91464"/>
                </a:moveTo>
                <a:cubicBezTo>
                  <a:pt x="0" y="40950"/>
                  <a:pt x="40950" y="0"/>
                  <a:pt x="91464" y="0"/>
                </a:cubicBezTo>
                <a:lnTo>
                  <a:pt x="823177" y="0"/>
                </a:lnTo>
                <a:cubicBezTo>
                  <a:pt x="873691" y="0"/>
                  <a:pt x="914641" y="40950"/>
                  <a:pt x="914641" y="91464"/>
                </a:cubicBezTo>
                <a:lnTo>
                  <a:pt x="914641" y="863760"/>
                </a:lnTo>
                <a:cubicBezTo>
                  <a:pt x="914641" y="914274"/>
                  <a:pt x="873691" y="955224"/>
                  <a:pt x="823177" y="955224"/>
                </a:cubicBezTo>
                <a:lnTo>
                  <a:pt x="91464" y="955224"/>
                </a:lnTo>
                <a:cubicBezTo>
                  <a:pt x="40950" y="955224"/>
                  <a:pt x="0" y="914274"/>
                  <a:pt x="0" y="863760"/>
                </a:cubicBezTo>
                <a:lnTo>
                  <a:pt x="0" y="9146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699" tIns="68699" rIns="68699" bIns="6869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Experiencia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419" sz="1100" kern="1200" noProof="0"/>
              <a:t>Global</a:t>
            </a:r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3C121D10-9D90-58DF-EFE6-2B100B838DE7}"/>
              </a:ext>
            </a:extLst>
          </p:cNvPr>
          <p:cNvSpPr/>
          <p:nvPr/>
        </p:nvSpPr>
        <p:spPr>
          <a:xfrm>
            <a:off x="10805845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2023</a:t>
            </a:r>
            <a:endParaRPr lang="en-US" sz="1100" kern="1200">
              <a:solidFill>
                <a:schemeClr val="tx1"/>
              </a:solidFill>
            </a:endParaRPr>
          </a:p>
        </p:txBody>
      </p:sp>
      <p:sp>
        <p:nvSpPr>
          <p:cNvPr id="54" name="Forma libre: forma 53">
            <a:extLst>
              <a:ext uri="{FF2B5EF4-FFF2-40B4-BE49-F238E27FC236}">
                <a16:creationId xmlns:a16="http://schemas.microsoft.com/office/drawing/2014/main" id="{CE1E1C2F-611E-9496-CBDA-6735E0BB13A0}"/>
              </a:ext>
            </a:extLst>
          </p:cNvPr>
          <p:cNvSpPr/>
          <p:nvPr/>
        </p:nvSpPr>
        <p:spPr>
          <a:xfrm>
            <a:off x="11268445" y="5226253"/>
            <a:ext cx="452577" cy="635927"/>
          </a:xfrm>
          <a:custGeom>
            <a:avLst/>
            <a:gdLst>
              <a:gd name="connsiteX0" fmla="*/ 0 w 452577"/>
              <a:gd name="connsiteY0" fmla="*/ 45258 h 955224"/>
              <a:gd name="connsiteX1" fmla="*/ 45258 w 452577"/>
              <a:gd name="connsiteY1" fmla="*/ 0 h 955224"/>
              <a:gd name="connsiteX2" fmla="*/ 407319 w 452577"/>
              <a:gd name="connsiteY2" fmla="*/ 0 h 955224"/>
              <a:gd name="connsiteX3" fmla="*/ 452577 w 452577"/>
              <a:gd name="connsiteY3" fmla="*/ 45258 h 955224"/>
              <a:gd name="connsiteX4" fmla="*/ 452577 w 452577"/>
              <a:gd name="connsiteY4" fmla="*/ 909966 h 955224"/>
              <a:gd name="connsiteX5" fmla="*/ 407319 w 452577"/>
              <a:gd name="connsiteY5" fmla="*/ 955224 h 955224"/>
              <a:gd name="connsiteX6" fmla="*/ 45258 w 452577"/>
              <a:gd name="connsiteY6" fmla="*/ 955224 h 955224"/>
              <a:gd name="connsiteX7" fmla="*/ 0 w 452577"/>
              <a:gd name="connsiteY7" fmla="*/ 909966 h 955224"/>
              <a:gd name="connsiteX8" fmla="*/ 0 w 452577"/>
              <a:gd name="connsiteY8" fmla="*/ 45258 h 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577" h="955224">
                <a:moveTo>
                  <a:pt x="0" y="45258"/>
                </a:moveTo>
                <a:cubicBezTo>
                  <a:pt x="0" y="20263"/>
                  <a:pt x="20263" y="0"/>
                  <a:pt x="45258" y="0"/>
                </a:cubicBezTo>
                <a:lnTo>
                  <a:pt x="407319" y="0"/>
                </a:lnTo>
                <a:cubicBezTo>
                  <a:pt x="432314" y="0"/>
                  <a:pt x="452577" y="20263"/>
                  <a:pt x="452577" y="45258"/>
                </a:cubicBezTo>
                <a:lnTo>
                  <a:pt x="452577" y="909966"/>
                </a:lnTo>
                <a:cubicBezTo>
                  <a:pt x="452577" y="934961"/>
                  <a:pt x="432314" y="955224"/>
                  <a:pt x="407319" y="955224"/>
                </a:cubicBezTo>
                <a:lnTo>
                  <a:pt x="45258" y="955224"/>
                </a:lnTo>
                <a:cubicBezTo>
                  <a:pt x="20263" y="955224"/>
                  <a:pt x="0" y="934961"/>
                  <a:pt x="0" y="909966"/>
                </a:cubicBezTo>
                <a:lnTo>
                  <a:pt x="0" y="4525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5166" tIns="55166" rIns="55166" bIns="55166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1100" kern="1200">
                <a:solidFill>
                  <a:schemeClr val="tx1"/>
                </a:solidFill>
              </a:rPr>
              <a:t>2024</a:t>
            </a:r>
            <a:endParaRPr lang="en-US" sz="1100" kern="120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4845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419" sz="2000" b="1">
                <a:solidFill>
                  <a:schemeClr val="tx2"/>
                </a:solidFill>
                <a:latin typeface="+mn-lt"/>
              </a:rPr>
              <a:t>Puntos relevantes de los componentes de la reserva en Vida Largo Plazo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20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01D8DF3-0742-AE3E-8F94-2D6C6FBDE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861517"/>
              </p:ext>
            </p:extLst>
          </p:nvPr>
        </p:nvGraphicFramePr>
        <p:xfrm>
          <a:off x="457198" y="1292873"/>
          <a:ext cx="11276864" cy="3818049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346550">
                  <a:extLst>
                    <a:ext uri="{9D8B030D-6E8A-4147-A177-3AD203B41FA5}">
                      <a16:colId xmlns:a16="http://schemas.microsoft.com/office/drawing/2014/main" val="1588584926"/>
                    </a:ext>
                  </a:extLst>
                </a:gridCol>
                <a:gridCol w="9930314">
                  <a:extLst>
                    <a:ext uri="{9D8B030D-6E8A-4147-A177-3AD203B41FA5}">
                      <a16:colId xmlns:a16="http://schemas.microsoft.com/office/drawing/2014/main" val="4029032303"/>
                    </a:ext>
                  </a:extLst>
                </a:gridCol>
              </a:tblGrid>
              <a:tr h="665488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s-419" sz="1600" b="1" u="none" noProof="0">
                          <a:solidFill>
                            <a:schemeClr val="tx2"/>
                          </a:solidFill>
                        </a:rPr>
                        <a:t>Mejor estimador</a:t>
                      </a:r>
                    </a:p>
                  </a:txBody>
                  <a:tcPr marL="0">
                    <a:lnL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u="none" noProof="0">
                          <a:solidFill>
                            <a:schemeClr val="tx1"/>
                          </a:solidFill>
                        </a:rPr>
                        <a:t>Se requiere generar flujos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u="none" noProof="0">
                          <a:solidFill>
                            <a:schemeClr val="tx1"/>
                          </a:solidFill>
                        </a:rPr>
                        <a:t>Estudios de experiencia para mortalidad, caducidad y gastos, supuestos clave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u="none" noProof="0">
                          <a:solidFill>
                            <a:schemeClr val="tx1"/>
                          </a:solidFill>
                        </a:rPr>
                        <a:t>Tasa consistente con mercado implica volatilidad en el saldo de la reserva, por lo que ALM es clave</a:t>
                      </a:r>
                    </a:p>
                  </a:txBody>
                  <a:tcPr marL="14400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21072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es-419" sz="1600" b="1" u="none" noProof="0">
                        <a:solidFill>
                          <a:schemeClr val="tx2"/>
                        </a:solidFill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s-ES" sz="1600" b="0" u="none" noProof="0">
                        <a:solidFill>
                          <a:schemeClr val="tx1"/>
                        </a:solidFill>
                      </a:endParaRPr>
                    </a:p>
                  </a:txBody>
                  <a:tcPr marL="144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6537386"/>
                  </a:ext>
                </a:extLst>
              </a:tr>
              <a:tr h="613497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s-419" sz="1600" b="1" u="none" noProof="0">
                          <a:solidFill>
                            <a:schemeClr val="tx2"/>
                          </a:solidFill>
                        </a:rPr>
                        <a:t>Ajuste por riesgo</a:t>
                      </a:r>
                    </a:p>
                  </a:txBody>
                  <a:tcPr marL="0">
                    <a:lnL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u="none" noProof="0">
                          <a:solidFill>
                            <a:schemeClr val="tx1"/>
                          </a:solidFill>
                        </a:rPr>
                        <a:t>Costo de capital, metodología más simple de aplicar y consistente con el enfoque que se está utilizando en el margen de riesgo en seguros bajo Solvencia II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u="none" noProof="0">
                          <a:solidFill>
                            <a:schemeClr val="tx1"/>
                          </a:solidFill>
                        </a:rPr>
                        <a:t>Integrar en el modelo de proyecciones la proyección de los requerimientos de capital</a:t>
                      </a:r>
                    </a:p>
                  </a:txBody>
                  <a:tcPr marL="14400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28341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es-419" sz="1600" b="1" u="none" noProof="0">
                        <a:solidFill>
                          <a:schemeClr val="tx2"/>
                        </a:solidFill>
                      </a:endParaRPr>
                    </a:p>
                  </a:txBody>
                  <a:tcPr marL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s-ES" sz="1600" b="0" u="none" noProof="0">
                        <a:solidFill>
                          <a:schemeClr val="tx1"/>
                        </a:solidFill>
                      </a:endParaRPr>
                    </a:p>
                  </a:txBody>
                  <a:tcPr marL="144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089188"/>
                  </a:ext>
                </a:extLst>
              </a:tr>
              <a:tr h="1223529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s-419" sz="1600" b="1" u="none" noProof="0">
                          <a:solidFill>
                            <a:schemeClr val="tx2"/>
                          </a:solidFill>
                        </a:rPr>
                        <a:t>Margen de servicio contractual (CSM)</a:t>
                      </a:r>
                    </a:p>
                  </a:txBody>
                  <a:tcPr marL="0">
                    <a:lnL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u="none" noProof="0">
                          <a:solidFill>
                            <a:schemeClr val="tx1"/>
                          </a:solidFill>
                        </a:rPr>
                        <a:t>En el caso de los contratos no onerosos es la utilidad futura esperada</a:t>
                      </a:r>
                    </a:p>
                    <a:p>
                      <a:pPr marL="171450" indent="-1714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u="none" noProof="0">
                          <a:solidFill>
                            <a:schemeClr val="tx1"/>
                          </a:solidFill>
                        </a:rPr>
                        <a:t>Es clave validar las opciones para la definición del período de amortización</a:t>
                      </a:r>
                    </a:p>
                    <a:p>
                      <a:pPr marL="171450" indent="-1714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i="0" u="none" noProof="0">
                          <a:solidFill>
                            <a:schemeClr val="tx1"/>
                          </a:solidFill>
                        </a:rPr>
                        <a:t>En este componente se tienen que incorporar las variaciones por cambios en supuestos y variaciones por la experiencia (esperado versus real) del mejor estimador y ajuste por riesgo</a:t>
                      </a:r>
                    </a:p>
                  </a:txBody>
                  <a:tcPr marL="14400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99654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99313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457199"/>
            <a:ext cx="11247120" cy="600420"/>
          </a:xfrm>
        </p:spPr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Componentes y desarrollo del CSM – ¿Similares al del VIF?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21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F845F2B7-756E-0204-F9FF-C0A0FE31E1CE}"/>
              </a:ext>
            </a:extLst>
          </p:cNvPr>
          <p:cNvGrpSpPr/>
          <p:nvPr/>
        </p:nvGrpSpPr>
        <p:grpSpPr>
          <a:xfrm>
            <a:off x="4026972" y="1170878"/>
            <a:ext cx="7753611" cy="3815576"/>
            <a:chOff x="4026972" y="1170878"/>
            <a:chExt cx="7753611" cy="3815576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0A6BAFF7-9240-F735-621D-D9E12DEC32B7}"/>
                </a:ext>
              </a:extLst>
            </p:cNvPr>
            <p:cNvGrpSpPr/>
            <p:nvPr/>
          </p:nvGrpSpPr>
          <p:grpSpPr>
            <a:xfrm>
              <a:off x="4026972" y="1275741"/>
              <a:ext cx="7707090" cy="3710713"/>
              <a:chOff x="4026972" y="1275741"/>
              <a:chExt cx="7707090" cy="3710713"/>
            </a:xfrm>
          </p:grpSpPr>
          <p:graphicFrame>
            <p:nvGraphicFramePr>
              <p:cNvPr id="4" name="Content Placeholder 7">
                <a:extLst>
                  <a:ext uri="{FF2B5EF4-FFF2-40B4-BE49-F238E27FC236}">
                    <a16:creationId xmlns:a16="http://schemas.microsoft.com/office/drawing/2014/main" id="{988EBC95-22FD-8E6B-1A73-EF2AA4B02B1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18474122"/>
                  </p:ext>
                </p:extLst>
              </p:nvPr>
            </p:nvGraphicFramePr>
            <p:xfrm>
              <a:off x="4026972" y="1275741"/>
              <a:ext cx="7707090" cy="371071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C0F5CC5-F543-56B9-5D9C-AC6970275A43}"/>
                  </a:ext>
                </a:extLst>
              </p:cNvPr>
              <p:cNvSpPr txBox="1"/>
              <p:nvPr/>
            </p:nvSpPr>
            <p:spPr>
              <a:xfrm>
                <a:off x="4429885" y="4551977"/>
                <a:ext cx="729343" cy="312216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txBody>
              <a:bodyPr wrap="square" lIns="0" tIns="0" rIns="0" bIns="0" rtlCol="0">
                <a:normAutofit/>
              </a:bodyPr>
              <a:lstStyle/>
              <a:p>
                <a:pPr marL="0" indent="-3657600" algn="ctr">
                  <a:spcAft>
                    <a:spcPts val="600"/>
                  </a:spcAft>
                </a:pPr>
                <a:r>
                  <a:rPr lang="es-MX" sz="800" b="0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Roboto" panose="02000000000000000000" pitchFamily="2" charset="0"/>
                    <a:cs typeface="Times New Roman" panose="02020603050405020304" pitchFamily="18" charset="0"/>
                  </a:rPr>
                  <a:t>VIF inicial</a:t>
                </a:r>
                <a:endParaRPr lang="es-ES" sz="800" b="0" i="0">
                  <a:solidFill>
                    <a:schemeClr val="tx1">
                      <a:lumMod val="65000"/>
                      <a:lumOff val="35000"/>
                    </a:schemeClr>
                  </a:solidFill>
                  <a:ea typeface="Roboto" panose="02000000000000000000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7324B5-29CE-D761-73BE-9DD81B791363}"/>
                  </a:ext>
                </a:extLst>
              </p:cNvPr>
              <p:cNvSpPr txBox="1"/>
              <p:nvPr/>
            </p:nvSpPr>
            <p:spPr>
              <a:xfrm>
                <a:off x="10894987" y="4560764"/>
                <a:ext cx="729343" cy="30557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txBody>
              <a:bodyPr wrap="square" lIns="0" tIns="0" rIns="0" bIns="0" rtlCol="0">
                <a:normAutofit/>
              </a:bodyPr>
              <a:lstStyle/>
              <a:p>
                <a:pPr marL="0" indent="-3657600" algn="ctr">
                  <a:spcAft>
                    <a:spcPts val="600"/>
                  </a:spcAft>
                </a:pPr>
                <a:r>
                  <a:rPr lang="es-MX" sz="800" b="0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Roboto" panose="02000000000000000000" pitchFamily="2" charset="0"/>
                    <a:cs typeface="Times New Roman" panose="02020603050405020304" pitchFamily="18" charset="0"/>
                  </a:rPr>
                  <a:t>VIF final</a:t>
                </a:r>
                <a:endParaRPr lang="es-ES" sz="800" b="0" i="0">
                  <a:solidFill>
                    <a:schemeClr val="tx1">
                      <a:lumMod val="65000"/>
                      <a:lumOff val="35000"/>
                    </a:schemeClr>
                  </a:solidFill>
                  <a:ea typeface="Roboto" panose="02000000000000000000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CC90B1-091F-49FF-64EE-79C8812596A1}"/>
                  </a:ext>
                </a:extLst>
              </p:cNvPr>
              <p:cNvSpPr txBox="1"/>
              <p:nvPr/>
            </p:nvSpPr>
            <p:spPr>
              <a:xfrm>
                <a:off x="10254335" y="4568003"/>
                <a:ext cx="729343" cy="30557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txBody>
              <a:bodyPr wrap="square" lIns="0" tIns="0" rIns="0" bIns="0" rtlCol="0">
                <a:normAutofit/>
              </a:bodyPr>
              <a:lstStyle/>
              <a:p>
                <a:pPr marL="0" indent="-3657600" algn="ctr">
                  <a:spcAft>
                    <a:spcPts val="600"/>
                  </a:spcAft>
                </a:pPr>
                <a:r>
                  <a:rPr lang="es-MX" sz="800" b="0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Roboto" panose="02000000000000000000" pitchFamily="2" charset="0"/>
                    <a:cs typeface="Times New Roman" panose="02020603050405020304" pitchFamily="18" charset="0"/>
                  </a:rPr>
                  <a:t>***</a:t>
                </a:r>
                <a:endParaRPr lang="es-ES" sz="800" b="0" i="0">
                  <a:solidFill>
                    <a:schemeClr val="tx1">
                      <a:lumMod val="65000"/>
                      <a:lumOff val="35000"/>
                    </a:schemeClr>
                  </a:solidFill>
                  <a:ea typeface="Roboto" panose="02000000000000000000" pitchFamily="2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FB42EB51-6B76-AA6C-E11F-C5A87F460EED}"/>
                </a:ext>
              </a:extLst>
            </p:cNvPr>
            <p:cNvSpPr/>
            <p:nvPr/>
          </p:nvSpPr>
          <p:spPr bwMode="auto">
            <a:xfrm>
              <a:off x="4026972" y="1170878"/>
              <a:ext cx="7753611" cy="3815576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ES" sz="16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9C7F6637-7E5A-14B5-6A54-97A76E11D508}"/>
              </a:ext>
            </a:extLst>
          </p:cNvPr>
          <p:cNvCxnSpPr/>
          <p:nvPr/>
        </p:nvCxnSpPr>
        <p:spPr>
          <a:xfrm>
            <a:off x="3735659" y="1508132"/>
            <a:ext cx="1080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12284677-0E7C-958B-B1D6-E8EB4F11C38B}"/>
              </a:ext>
            </a:extLst>
          </p:cNvPr>
          <p:cNvCxnSpPr/>
          <p:nvPr/>
        </p:nvCxnSpPr>
        <p:spPr>
          <a:xfrm>
            <a:off x="4821041" y="1508132"/>
            <a:ext cx="0" cy="2156381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ipse 19">
            <a:extLst>
              <a:ext uri="{FF2B5EF4-FFF2-40B4-BE49-F238E27FC236}">
                <a16:creationId xmlns:a16="http://schemas.microsoft.com/office/drawing/2014/main" id="{A335AE1F-E3AE-25F9-5025-DBF0825EB007}"/>
              </a:ext>
            </a:extLst>
          </p:cNvPr>
          <p:cNvSpPr/>
          <p:nvPr/>
        </p:nvSpPr>
        <p:spPr bwMode="auto">
          <a:xfrm>
            <a:off x="4754329" y="3588206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6E64ED1E-5192-F21B-5F9D-1CCDE536B683}"/>
              </a:ext>
            </a:extLst>
          </p:cNvPr>
          <p:cNvCxnSpPr/>
          <p:nvPr/>
        </p:nvCxnSpPr>
        <p:spPr>
          <a:xfrm>
            <a:off x="3735659" y="4366843"/>
            <a:ext cx="7524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ipse 21">
            <a:extLst>
              <a:ext uri="{FF2B5EF4-FFF2-40B4-BE49-F238E27FC236}">
                <a16:creationId xmlns:a16="http://schemas.microsoft.com/office/drawing/2014/main" id="{9169C226-15D6-E0CA-996A-F176EF590EFA}"/>
              </a:ext>
            </a:extLst>
          </p:cNvPr>
          <p:cNvSpPr/>
          <p:nvPr/>
        </p:nvSpPr>
        <p:spPr bwMode="auto">
          <a:xfrm>
            <a:off x="11187659" y="4294843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79F6838-518E-C0DA-213E-58773312CFCF}"/>
              </a:ext>
            </a:extLst>
          </p:cNvPr>
          <p:cNvCxnSpPr/>
          <p:nvPr/>
        </p:nvCxnSpPr>
        <p:spPr>
          <a:xfrm>
            <a:off x="3668947" y="3406458"/>
            <a:ext cx="5688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92BF40DC-46FA-5266-285F-81E109990A21}"/>
              </a:ext>
            </a:extLst>
          </p:cNvPr>
          <p:cNvCxnSpPr/>
          <p:nvPr/>
        </p:nvCxnSpPr>
        <p:spPr>
          <a:xfrm>
            <a:off x="9348632" y="1751882"/>
            <a:ext cx="0" cy="1656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ipse 24">
            <a:extLst>
              <a:ext uri="{FF2B5EF4-FFF2-40B4-BE49-F238E27FC236}">
                <a16:creationId xmlns:a16="http://schemas.microsoft.com/office/drawing/2014/main" id="{22FED9F4-971B-B488-230D-8AECE658FF36}"/>
              </a:ext>
            </a:extLst>
          </p:cNvPr>
          <p:cNvSpPr/>
          <p:nvPr/>
        </p:nvSpPr>
        <p:spPr bwMode="auto">
          <a:xfrm>
            <a:off x="9276632" y="1681174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4C1826B1-5FE4-2DF5-FE8E-B4D422F79BCA}"/>
              </a:ext>
            </a:extLst>
          </p:cNvPr>
          <p:cNvCxnSpPr/>
          <p:nvPr/>
        </p:nvCxnSpPr>
        <p:spPr>
          <a:xfrm>
            <a:off x="1729822" y="2943038"/>
            <a:ext cx="5688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158B5B1E-1ADA-2F77-BC50-90D05BD83889}"/>
              </a:ext>
            </a:extLst>
          </p:cNvPr>
          <p:cNvCxnSpPr/>
          <p:nvPr/>
        </p:nvCxnSpPr>
        <p:spPr>
          <a:xfrm>
            <a:off x="7409507" y="2214015"/>
            <a:ext cx="0" cy="7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ipse 27">
            <a:extLst>
              <a:ext uri="{FF2B5EF4-FFF2-40B4-BE49-F238E27FC236}">
                <a16:creationId xmlns:a16="http://schemas.microsoft.com/office/drawing/2014/main" id="{7EC2D447-050C-6CE2-8587-70D2E7267AAD}"/>
              </a:ext>
            </a:extLst>
          </p:cNvPr>
          <p:cNvSpPr/>
          <p:nvPr/>
        </p:nvSpPr>
        <p:spPr bwMode="auto">
          <a:xfrm>
            <a:off x="7337507" y="2143307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FEEF631F-4B75-9B4B-040F-1F5BCF3F1E48}"/>
              </a:ext>
            </a:extLst>
          </p:cNvPr>
          <p:cNvCxnSpPr/>
          <p:nvPr/>
        </p:nvCxnSpPr>
        <p:spPr>
          <a:xfrm>
            <a:off x="3730277" y="1963100"/>
            <a:ext cx="1764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0D550B58-5C91-BF4B-7941-11CFFEF3B846}"/>
              </a:ext>
            </a:extLst>
          </p:cNvPr>
          <p:cNvCxnSpPr/>
          <p:nvPr/>
        </p:nvCxnSpPr>
        <p:spPr>
          <a:xfrm>
            <a:off x="5476147" y="1963100"/>
            <a:ext cx="0" cy="126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ipse 31">
            <a:extLst>
              <a:ext uri="{FF2B5EF4-FFF2-40B4-BE49-F238E27FC236}">
                <a16:creationId xmlns:a16="http://schemas.microsoft.com/office/drawing/2014/main" id="{E9EA4E19-7198-D677-F366-82686E405F8C}"/>
              </a:ext>
            </a:extLst>
          </p:cNvPr>
          <p:cNvSpPr/>
          <p:nvPr/>
        </p:nvSpPr>
        <p:spPr bwMode="auto">
          <a:xfrm>
            <a:off x="5409435" y="3186767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71766065-67CA-3983-6404-B80A04695339}"/>
              </a:ext>
            </a:extLst>
          </p:cNvPr>
          <p:cNvCxnSpPr/>
          <p:nvPr/>
        </p:nvCxnSpPr>
        <p:spPr>
          <a:xfrm>
            <a:off x="3727358" y="2449648"/>
            <a:ext cx="2376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D5B6F1B4-2E3D-29BE-7F71-609080D21DC4}"/>
              </a:ext>
            </a:extLst>
          </p:cNvPr>
          <p:cNvCxnSpPr/>
          <p:nvPr/>
        </p:nvCxnSpPr>
        <p:spPr>
          <a:xfrm>
            <a:off x="6092556" y="2449648"/>
            <a:ext cx="0" cy="792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ipse 35">
            <a:extLst>
              <a:ext uri="{FF2B5EF4-FFF2-40B4-BE49-F238E27FC236}">
                <a16:creationId xmlns:a16="http://schemas.microsoft.com/office/drawing/2014/main" id="{CAAC1F9F-0EA5-482B-441A-29421941C2D3}"/>
              </a:ext>
            </a:extLst>
          </p:cNvPr>
          <p:cNvSpPr/>
          <p:nvPr/>
        </p:nvSpPr>
        <p:spPr bwMode="auto">
          <a:xfrm>
            <a:off x="6025844" y="3103055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AF234203-C59E-42D8-BAC2-9AFDE7186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98" y="1325252"/>
            <a:ext cx="3291843" cy="36576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lIns="108000" tIns="0" rIns="0" bIns="0" anchor="ctr"/>
          <a:lstStyle/>
          <a:p>
            <a:pPr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1400" kern="0">
                <a:solidFill>
                  <a:srgbClr val="FFFFFF"/>
                </a:solidFill>
                <a:latin typeface="Arial" charset="0"/>
                <a:cs typeface="Arial" charset="0"/>
              </a:rPr>
              <a:t>CSM al inicio del periodo</a:t>
            </a:r>
          </a:p>
        </p:txBody>
      </p:sp>
      <p:sp>
        <p:nvSpPr>
          <p:cNvPr id="58" name="Rectangle 5">
            <a:extLst>
              <a:ext uri="{FF2B5EF4-FFF2-40B4-BE49-F238E27FC236}">
                <a16:creationId xmlns:a16="http://schemas.microsoft.com/office/drawing/2014/main" id="{5446FEF1-CDE3-86BB-227C-DC668CC61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16" y="1791525"/>
            <a:ext cx="2661625" cy="36576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114300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1400" kern="0">
                <a:solidFill>
                  <a:prstClr val="white"/>
                </a:solidFill>
                <a:latin typeface="Arial" charset="0"/>
                <a:cs typeface="Arial" charset="0"/>
              </a:rPr>
              <a:t>CSM para nuevos contratos</a:t>
            </a:r>
            <a:endParaRPr lang="es-MX" sz="1600" kern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59" name="Rectangle 5">
            <a:extLst>
              <a:ext uri="{FF2B5EF4-FFF2-40B4-BE49-F238E27FC236}">
                <a16:creationId xmlns:a16="http://schemas.microsoft.com/office/drawing/2014/main" id="{527D0B65-0721-8F53-0BF4-2A5F82EA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17" y="1790621"/>
            <a:ext cx="629719" cy="36576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algn="ctr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2800" kern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+</a:t>
            </a:r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962B08F4-4764-4C27-FF10-17072581E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17" y="2260592"/>
            <a:ext cx="629719" cy="36576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algn="ctr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2800" kern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+</a:t>
            </a:r>
          </a:p>
        </p:txBody>
      </p:sp>
      <p:sp>
        <p:nvSpPr>
          <p:cNvPr id="57" name="Rectangle 5">
            <a:extLst>
              <a:ext uri="{FF2B5EF4-FFF2-40B4-BE49-F238E27FC236}">
                <a16:creationId xmlns:a16="http://schemas.microsoft.com/office/drawing/2014/main" id="{67902B0C-7059-8C7E-5DBB-D4FFC5685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17" y="2274640"/>
            <a:ext cx="2661624" cy="3657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114300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1400" kern="0">
                <a:solidFill>
                  <a:prstClr val="white"/>
                </a:solidFill>
                <a:latin typeface="Arial" charset="0"/>
                <a:cs typeface="Arial" charset="0"/>
              </a:rPr>
              <a:t>Intereses acreditados</a:t>
            </a:r>
            <a:r>
              <a:rPr lang="en-GB" sz="1600" kern="0" baseline="30000">
                <a:solidFill>
                  <a:prstClr val="white"/>
                </a:solidFill>
                <a:latin typeface="Arial" charset="0"/>
                <a:cs typeface="Arial" charset="0"/>
              </a:rPr>
              <a:t>1</a:t>
            </a:r>
            <a:endParaRPr lang="es-MX" sz="1600" kern="0" baseline="300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54" name="Rectangle 5">
            <a:extLst>
              <a:ext uri="{FF2B5EF4-FFF2-40B4-BE49-F238E27FC236}">
                <a16:creationId xmlns:a16="http://schemas.microsoft.com/office/drawing/2014/main" id="{197D10DD-23A0-FB88-D36F-BD8B1EDE1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17" y="2752646"/>
            <a:ext cx="2661624" cy="3657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114300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1400" kern="0">
                <a:solidFill>
                  <a:prstClr val="white"/>
                </a:solidFill>
                <a:latin typeface="Arial" charset="0"/>
                <a:cs typeface="Arial" charset="0"/>
              </a:rPr>
              <a:t>Cambios en flujos proyectados</a:t>
            </a:r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id="{380FDBEC-FE82-5455-21F5-6E5E5C823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17" y="2720134"/>
            <a:ext cx="629719" cy="36576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algn="ctr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2800" kern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+</a:t>
            </a:r>
            <a:r>
              <a:rPr lang="es-MX" sz="2800" ker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/</a:t>
            </a:r>
            <a:r>
              <a:rPr lang="es-MX" sz="2800" ker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-</a:t>
            </a:r>
          </a:p>
        </p:txBody>
      </p:sp>
      <p:sp>
        <p:nvSpPr>
          <p:cNvPr id="52" name="Rectangle 5">
            <a:extLst>
              <a:ext uri="{FF2B5EF4-FFF2-40B4-BE49-F238E27FC236}">
                <a16:creationId xmlns:a16="http://schemas.microsoft.com/office/drawing/2014/main" id="{F400CC30-4556-B968-BA07-9F40E97F7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17" y="3228693"/>
            <a:ext cx="2661624" cy="3657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114300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1400" kern="0">
                <a:solidFill>
                  <a:prstClr val="white"/>
                </a:solidFill>
                <a:latin typeface="Arial" charset="0"/>
                <a:cs typeface="Arial" charset="0"/>
              </a:rPr>
              <a:t>Otras diferencias </a:t>
            </a:r>
            <a:r>
              <a:rPr lang="es-MX" sz="1200" kern="0">
                <a:solidFill>
                  <a:prstClr val="white"/>
                </a:solidFill>
                <a:latin typeface="Arial" charset="0"/>
                <a:cs typeface="Arial" charset="0"/>
              </a:rPr>
              <a:t>(tipo de cambio)</a:t>
            </a:r>
            <a:endParaRPr lang="es-MX" sz="1400" kern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06658632-0B67-9731-73E2-1CDAEA2F9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17" y="3196181"/>
            <a:ext cx="629719" cy="36576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algn="ctr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2800" kern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+</a:t>
            </a:r>
            <a:r>
              <a:rPr lang="es-MX" sz="2800" ker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/</a:t>
            </a:r>
            <a:r>
              <a:rPr lang="es-MX" sz="2800" ker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-</a:t>
            </a:r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FD4C5104-DA11-95E0-AD50-D06C1CBB2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16" y="3700848"/>
            <a:ext cx="2661624" cy="365760"/>
          </a:xfrm>
          <a:prstGeom prst="rect">
            <a:avLst/>
          </a:prstGeom>
          <a:solidFill>
            <a:schemeClr val="tx2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114300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1400" kern="0" dirty="0">
                <a:solidFill>
                  <a:prstClr val="white"/>
                </a:solidFill>
                <a:latin typeface="Arial" charset="0"/>
                <a:cs typeface="Arial" charset="0"/>
              </a:rPr>
              <a:t>CSM asignado al periodo</a:t>
            </a:r>
            <a:endParaRPr lang="es-MX" sz="1600" kern="0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51" name="Rectangle 5">
            <a:extLst>
              <a:ext uri="{FF2B5EF4-FFF2-40B4-BE49-F238E27FC236}">
                <a16:creationId xmlns:a16="http://schemas.microsoft.com/office/drawing/2014/main" id="{CC6D7BF5-61F4-3984-05A2-2DE3833B2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16" y="3679865"/>
            <a:ext cx="629719" cy="36576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algn="ctr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2800" ker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-</a:t>
            </a: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F8544746-BEED-0973-8A06-E8BE97818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183963"/>
            <a:ext cx="3291840" cy="36576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lIns="108000" tIns="0" rIns="0" bIns="0" anchor="ctr"/>
          <a:lstStyle/>
          <a:p>
            <a:pPr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1400" kern="0" dirty="0">
                <a:solidFill>
                  <a:srgbClr val="FFFFFF"/>
                </a:solidFill>
                <a:latin typeface="Arial" charset="0"/>
                <a:cs typeface="Arial" charset="0"/>
              </a:rPr>
              <a:t>CSM al final del periodo</a:t>
            </a:r>
          </a:p>
        </p:txBody>
      </p:sp>
      <p:sp>
        <p:nvSpPr>
          <p:cNvPr id="60" name="TextBox 32">
            <a:extLst>
              <a:ext uri="{FF2B5EF4-FFF2-40B4-BE49-F238E27FC236}">
                <a16:creationId xmlns:a16="http://schemas.microsoft.com/office/drawing/2014/main" id="{3378EFE9-16BC-D071-C62A-DB05411935FA}"/>
              </a:ext>
            </a:extLst>
          </p:cNvPr>
          <p:cNvSpPr txBox="1"/>
          <p:nvPr/>
        </p:nvSpPr>
        <p:spPr>
          <a:xfrm>
            <a:off x="390984" y="4555567"/>
            <a:ext cx="34886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aseline="3000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es-MX" sz="105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Utilizando la tasa de descuento aplicada a la fecha de emisión del contrato</a:t>
            </a:r>
            <a:endParaRPr lang="es-MX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48072311-E2CD-088B-7709-2186010F1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84" y="5261874"/>
            <a:ext cx="11343078" cy="600420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/>
          <a:lstStyle/>
          <a:p>
            <a:pPr marL="55563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ES" sz="1600" kern="0">
                <a:latin typeface="Arial" charset="0"/>
                <a:cs typeface="Arial" charset="0"/>
              </a:rPr>
              <a:t>CSM no puede ser negativo; si lo fuera, se hace cero y se genera el componente de pérdida – VIF sí puede ser negativo</a:t>
            </a:r>
          </a:p>
          <a:p>
            <a:pPr marL="55563" defTabSz="758825" eaLnBrk="0" hangingPunct="0">
              <a:spcBef>
                <a:spcPct val="50000"/>
              </a:spcBef>
              <a:buClr>
                <a:srgbClr val="0099FF"/>
              </a:buClr>
              <a:buSzPct val="90000"/>
              <a:defRPr/>
            </a:pPr>
            <a:r>
              <a:rPr lang="es-MX" sz="1600" kern="0">
                <a:latin typeface="Arial" charset="0"/>
                <a:cs typeface="Arial" charset="0"/>
              </a:rPr>
              <a:t>*** El monto que pasa del VIF al capital</a:t>
            </a:r>
            <a:endParaRPr lang="es-ES" sz="1600" kern="0">
              <a:latin typeface="Arial" charset="0"/>
              <a:cs typeface="Arial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82703D7-9C71-08CB-2082-E679DCEAAF92}"/>
              </a:ext>
            </a:extLst>
          </p:cNvPr>
          <p:cNvCxnSpPr/>
          <p:nvPr/>
        </p:nvCxnSpPr>
        <p:spPr>
          <a:xfrm>
            <a:off x="3735392" y="3874532"/>
            <a:ext cx="6264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3132B09-B547-945F-1A02-68521CD6121D}"/>
              </a:ext>
            </a:extLst>
          </p:cNvPr>
          <p:cNvCxnSpPr/>
          <p:nvPr/>
        </p:nvCxnSpPr>
        <p:spPr>
          <a:xfrm>
            <a:off x="9991772" y="1750458"/>
            <a:ext cx="0" cy="2124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id="{7EBCD11F-EF86-966F-6755-552FE4D3AA03}"/>
              </a:ext>
            </a:extLst>
          </p:cNvPr>
          <p:cNvSpPr/>
          <p:nvPr/>
        </p:nvSpPr>
        <p:spPr bwMode="auto">
          <a:xfrm>
            <a:off x="9919772" y="1679750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03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5" grpId="0" animBg="1"/>
      <p:bldP spid="28" grpId="0" animBg="1"/>
      <p:bldP spid="32" grpId="0" animBg="1"/>
      <p:bldP spid="36" grpId="0" animBg="1"/>
      <p:bldP spid="38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F065F1-DE3D-3126-9B67-0F557D02CE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BA2D66-59DA-0C3E-5EDD-CC310C3B3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2211777"/>
            <a:ext cx="5166360" cy="1467594"/>
          </a:xfrm>
        </p:spPr>
        <p:txBody>
          <a:bodyPr/>
          <a:lstStyle/>
          <a:p>
            <a:r>
              <a:rPr lang="es-ES" sz="2800" b="1">
                <a:solidFill>
                  <a:schemeClr val="tx2"/>
                </a:solidFill>
                <a:latin typeface="+mn-lt"/>
              </a:rPr>
              <a:t>La transformación del estado de resultados según la NIIF17 y su relación con el EV</a:t>
            </a:r>
            <a:endParaRPr lang="en-US" sz="2800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7E4B33F8-78B6-AABD-3B1C-EB7781B1CF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65FB4018-CDC8-9395-DEC8-84CC0F181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0" b="7870"/>
          <a:stretch/>
        </p:blipFill>
        <p:spPr>
          <a:xfrm>
            <a:off x="1371600" y="481831"/>
            <a:ext cx="10360152" cy="4910328"/>
          </a:xfrm>
          <a:custGeom>
            <a:avLst/>
            <a:gdLst>
              <a:gd name="connsiteX0" fmla="*/ 0 w 10360152"/>
              <a:gd name="connsiteY0" fmla="*/ 0 h 4910328"/>
              <a:gd name="connsiteX1" fmla="*/ 10360152 w 10360152"/>
              <a:gd name="connsiteY1" fmla="*/ 0 h 4910328"/>
              <a:gd name="connsiteX2" fmla="*/ 10360152 w 10360152"/>
              <a:gd name="connsiteY2" fmla="*/ 4910328 h 4910328"/>
              <a:gd name="connsiteX3" fmla="*/ 0 w 10360152"/>
              <a:gd name="connsiteY3" fmla="*/ 4910328 h 4910328"/>
              <a:gd name="connsiteX4" fmla="*/ 0 w 10360152"/>
              <a:gd name="connsiteY4" fmla="*/ 4325112 h 4910328"/>
              <a:gd name="connsiteX5" fmla="*/ 4724398 w 10360152"/>
              <a:gd name="connsiteY5" fmla="*/ 4325112 h 4910328"/>
              <a:gd name="connsiteX6" fmla="*/ 4724398 w 10360152"/>
              <a:gd name="connsiteY6" fmla="*/ 1371600 h 4910328"/>
              <a:gd name="connsiteX7" fmla="*/ 0 w 10360152"/>
              <a:gd name="connsiteY7" fmla="*/ 1371600 h 4910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60152" h="4910328">
                <a:moveTo>
                  <a:pt x="0" y="0"/>
                </a:moveTo>
                <a:lnTo>
                  <a:pt x="10360152" y="0"/>
                </a:lnTo>
                <a:lnTo>
                  <a:pt x="10360152" y="4910328"/>
                </a:lnTo>
                <a:lnTo>
                  <a:pt x="0" y="4910328"/>
                </a:lnTo>
                <a:lnTo>
                  <a:pt x="0" y="4325112"/>
                </a:lnTo>
                <a:lnTo>
                  <a:pt x="4724398" y="4325112"/>
                </a:lnTo>
                <a:lnTo>
                  <a:pt x="4724398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BFBFBF"/>
          </a:solidFill>
        </p:spPr>
      </p:pic>
    </p:spTree>
    <p:extLst>
      <p:ext uri="{BB962C8B-B14F-4D97-AF65-F5344CB8AC3E}">
        <p14:creationId xmlns:p14="http://schemas.microsoft.com/office/powerpoint/2010/main" val="4214445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23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A93ADDD-EF43-0ADD-8853-F6394CB8B716}"/>
              </a:ext>
            </a:extLst>
          </p:cNvPr>
          <p:cNvSpPr/>
          <p:nvPr/>
        </p:nvSpPr>
        <p:spPr bwMode="auto">
          <a:xfrm>
            <a:off x="2256506" y="1702951"/>
            <a:ext cx="3526963" cy="15101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Cambios en la reserva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E47129EA-D263-CB27-9FA5-79F83BD3BEDB}"/>
              </a:ext>
            </a:extLst>
          </p:cNvPr>
          <p:cNvSpPr/>
          <p:nvPr/>
        </p:nvSpPr>
        <p:spPr bwMode="auto">
          <a:xfrm>
            <a:off x="2256506" y="119895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Ingresos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7F6ECB2-40C9-B766-AB3A-352B59D674CA}"/>
              </a:ext>
            </a:extLst>
          </p:cNvPr>
          <p:cNvSpPr/>
          <p:nvPr/>
        </p:nvSpPr>
        <p:spPr bwMode="auto">
          <a:xfrm>
            <a:off x="2256504" y="3717638"/>
            <a:ext cx="352696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Siniestralidad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BDDF27E7-E69B-230D-AE98-0EE1BA0BC2F2}"/>
              </a:ext>
            </a:extLst>
          </p:cNvPr>
          <p:cNvSpPr/>
          <p:nvPr/>
        </p:nvSpPr>
        <p:spPr bwMode="auto">
          <a:xfrm>
            <a:off x="2256505" y="321595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7D410612-71E8-1318-6CF1-148A6F843997}"/>
              </a:ext>
            </a:extLst>
          </p:cNvPr>
          <p:cNvSpPr/>
          <p:nvPr/>
        </p:nvSpPr>
        <p:spPr bwMode="auto">
          <a:xfrm>
            <a:off x="2256505" y="4727941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85499DC-C1D4-C999-ABA7-50B4A216EEFB}"/>
              </a:ext>
            </a:extLst>
          </p:cNvPr>
          <p:cNvSpPr/>
          <p:nvPr/>
        </p:nvSpPr>
        <p:spPr bwMode="auto">
          <a:xfrm>
            <a:off x="2256504" y="4223030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A597386F-EEE7-5F06-6DD9-82ACA3AAC8B5}"/>
              </a:ext>
            </a:extLst>
          </p:cNvPr>
          <p:cNvSpPr/>
          <p:nvPr/>
        </p:nvSpPr>
        <p:spPr bwMode="auto">
          <a:xfrm>
            <a:off x="2256504" y="5226138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53" name="Gráfico 52" descr="Insignia Desplegada con relleno sólido">
            <a:extLst>
              <a:ext uri="{FF2B5EF4-FFF2-40B4-BE49-F238E27FC236}">
                <a16:creationId xmlns:a16="http://schemas.microsoft.com/office/drawing/2014/main" id="{DF538CCB-78CA-4D11-781E-CCB81C1BB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52504" y="2215731"/>
            <a:ext cx="504000" cy="504000"/>
          </a:xfrm>
          <a:prstGeom prst="rect">
            <a:avLst/>
          </a:prstGeom>
        </p:spPr>
      </p:pic>
      <p:pic>
        <p:nvPicPr>
          <p:cNvPr id="54" name="Gráfico 53" descr="Insignia de seguir con relleno sólido">
            <a:extLst>
              <a:ext uri="{FF2B5EF4-FFF2-40B4-BE49-F238E27FC236}">
                <a16:creationId xmlns:a16="http://schemas.microsoft.com/office/drawing/2014/main" id="{E4F5E828-EC1C-E844-BFFF-B87DE666D7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52504" y="1197969"/>
            <a:ext cx="504000" cy="504000"/>
          </a:xfrm>
          <a:prstGeom prst="rect">
            <a:avLst/>
          </a:prstGeom>
        </p:spPr>
      </p:pic>
      <p:pic>
        <p:nvPicPr>
          <p:cNvPr id="55" name="Gráfico 54" descr="Insignia Desplegada con relleno sólido">
            <a:extLst>
              <a:ext uri="{FF2B5EF4-FFF2-40B4-BE49-F238E27FC236}">
                <a16:creationId xmlns:a16="http://schemas.microsoft.com/office/drawing/2014/main" id="{31A4A1AF-8B22-0F11-4B64-E29FDB9CB7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52504" y="3210774"/>
            <a:ext cx="504000" cy="504000"/>
          </a:xfrm>
          <a:prstGeom prst="rect">
            <a:avLst/>
          </a:prstGeom>
        </p:spPr>
      </p:pic>
      <p:pic>
        <p:nvPicPr>
          <p:cNvPr id="56" name="Gráfico 55" descr="Insignia Desplegada con relleno sólido">
            <a:extLst>
              <a:ext uri="{FF2B5EF4-FFF2-40B4-BE49-F238E27FC236}">
                <a16:creationId xmlns:a16="http://schemas.microsoft.com/office/drawing/2014/main" id="{9744D1B2-B875-FA48-74AF-550DEC0635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52504" y="3712572"/>
            <a:ext cx="504000" cy="504000"/>
          </a:xfrm>
          <a:prstGeom prst="rect">
            <a:avLst/>
          </a:prstGeom>
        </p:spPr>
      </p:pic>
      <p:pic>
        <p:nvPicPr>
          <p:cNvPr id="57" name="Gráfico 56" descr="Insignia Desplegada con relleno sólido">
            <a:extLst>
              <a:ext uri="{FF2B5EF4-FFF2-40B4-BE49-F238E27FC236}">
                <a16:creationId xmlns:a16="http://schemas.microsoft.com/office/drawing/2014/main" id="{94D0BAF9-3A6B-0C82-EB44-1D728C709E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504" y="4231356"/>
            <a:ext cx="504000" cy="504000"/>
          </a:xfrm>
          <a:prstGeom prst="rect">
            <a:avLst/>
          </a:prstGeom>
        </p:spPr>
      </p:pic>
      <p:pic>
        <p:nvPicPr>
          <p:cNvPr id="58" name="Gráfico 57" descr="Insignia de seguir con relleno sólido">
            <a:extLst>
              <a:ext uri="{FF2B5EF4-FFF2-40B4-BE49-F238E27FC236}">
                <a16:creationId xmlns:a16="http://schemas.microsoft.com/office/drawing/2014/main" id="{314034E4-B8D2-FA53-9476-25DB24B3E0E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504" y="4725052"/>
            <a:ext cx="504000" cy="504000"/>
          </a:xfrm>
          <a:prstGeom prst="rect">
            <a:avLst/>
          </a:prstGeom>
        </p:spPr>
      </p:pic>
      <p:sp>
        <p:nvSpPr>
          <p:cNvPr id="59" name="Elipse 58">
            <a:extLst>
              <a:ext uri="{FF2B5EF4-FFF2-40B4-BE49-F238E27FC236}">
                <a16:creationId xmlns:a16="http://schemas.microsoft.com/office/drawing/2014/main" id="{2C7A2159-A0B2-103F-C1C0-CA779C238DC2}"/>
              </a:ext>
            </a:extLst>
          </p:cNvPr>
          <p:cNvSpPr/>
          <p:nvPr/>
        </p:nvSpPr>
        <p:spPr bwMode="auto">
          <a:xfrm>
            <a:off x="1806504" y="5266880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C9602E35-71CD-2B04-51C5-0BEBA62D5816}"/>
              </a:ext>
            </a:extLst>
          </p:cNvPr>
          <p:cNvSpPr/>
          <p:nvPr/>
        </p:nvSpPr>
        <p:spPr bwMode="auto">
          <a:xfrm>
            <a:off x="457199" y="1197969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7011559-A8C3-4B40-8606-545A313C8F80}"/>
              </a:ext>
            </a:extLst>
          </p:cNvPr>
          <p:cNvSpPr txBox="1"/>
          <p:nvPr/>
        </p:nvSpPr>
        <p:spPr>
          <a:xfrm>
            <a:off x="457199" y="1605489"/>
            <a:ext cx="1318231" cy="1598827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Partimos de la </a:t>
            </a:r>
            <a:r>
              <a:rPr lang="es-ES" sz="1400">
                <a:solidFill>
                  <a:schemeClr val="bg1">
                    <a:lumMod val="50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p</a:t>
            </a: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resentación tradicional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9949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upo 105">
            <a:extLst>
              <a:ext uri="{FF2B5EF4-FFF2-40B4-BE49-F238E27FC236}">
                <a16:creationId xmlns:a16="http://schemas.microsoft.com/office/drawing/2014/main" id="{51D7F3E2-16C4-4C81-A2E0-39ADC6D7FEE7}"/>
              </a:ext>
            </a:extLst>
          </p:cNvPr>
          <p:cNvGrpSpPr/>
          <p:nvPr/>
        </p:nvGrpSpPr>
        <p:grpSpPr>
          <a:xfrm>
            <a:off x="8016441" y="1198951"/>
            <a:ext cx="1175655" cy="504000"/>
            <a:chOff x="8016441" y="1198951"/>
            <a:chExt cx="1175655" cy="504000"/>
          </a:xfrm>
        </p:grpSpPr>
        <p:sp>
          <p:nvSpPr>
            <p:cNvPr id="73" name="Rectángulo 72">
              <a:extLst>
                <a:ext uri="{FF2B5EF4-FFF2-40B4-BE49-F238E27FC236}">
                  <a16:creationId xmlns:a16="http://schemas.microsoft.com/office/drawing/2014/main" id="{2FA59D60-EE53-F257-6C1E-9D0FFF3D0CE5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90" name="Gráfico 89" descr="Insignia de seguir con relleno sólido">
              <a:extLst>
                <a:ext uri="{FF2B5EF4-FFF2-40B4-BE49-F238E27FC236}">
                  <a16:creationId xmlns:a16="http://schemas.microsoft.com/office/drawing/2014/main" id="{0CA1DA65-54F2-9DB7-87C5-E6183D12F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24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A93ADDD-EF43-0ADD-8853-F6394CB8B716}"/>
              </a:ext>
            </a:extLst>
          </p:cNvPr>
          <p:cNvSpPr/>
          <p:nvPr/>
        </p:nvSpPr>
        <p:spPr bwMode="auto">
          <a:xfrm>
            <a:off x="2256506" y="1702951"/>
            <a:ext cx="3526963" cy="15101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Cambios en la reserva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E47129EA-D263-CB27-9FA5-79F83BD3BEDB}"/>
              </a:ext>
            </a:extLst>
          </p:cNvPr>
          <p:cNvSpPr/>
          <p:nvPr/>
        </p:nvSpPr>
        <p:spPr bwMode="auto">
          <a:xfrm>
            <a:off x="2256506" y="119895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Ingresos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7F6ECB2-40C9-B766-AB3A-352B59D674CA}"/>
              </a:ext>
            </a:extLst>
          </p:cNvPr>
          <p:cNvSpPr/>
          <p:nvPr/>
        </p:nvSpPr>
        <p:spPr bwMode="auto">
          <a:xfrm>
            <a:off x="2256504" y="3717638"/>
            <a:ext cx="352696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Siniestralidad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BDDF27E7-E69B-230D-AE98-0EE1BA0BC2F2}"/>
              </a:ext>
            </a:extLst>
          </p:cNvPr>
          <p:cNvSpPr/>
          <p:nvPr/>
        </p:nvSpPr>
        <p:spPr bwMode="auto">
          <a:xfrm>
            <a:off x="2256505" y="321595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7D410612-71E8-1318-6CF1-148A6F843997}"/>
              </a:ext>
            </a:extLst>
          </p:cNvPr>
          <p:cNvSpPr/>
          <p:nvPr/>
        </p:nvSpPr>
        <p:spPr bwMode="auto">
          <a:xfrm>
            <a:off x="2256505" y="4727941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85499DC-C1D4-C999-ABA7-50B4A216EEFB}"/>
              </a:ext>
            </a:extLst>
          </p:cNvPr>
          <p:cNvSpPr/>
          <p:nvPr/>
        </p:nvSpPr>
        <p:spPr bwMode="auto">
          <a:xfrm>
            <a:off x="2256504" y="4223030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A597386F-EEE7-5F06-6DD9-82ACA3AAC8B5}"/>
              </a:ext>
            </a:extLst>
          </p:cNvPr>
          <p:cNvSpPr/>
          <p:nvPr/>
        </p:nvSpPr>
        <p:spPr bwMode="auto">
          <a:xfrm>
            <a:off x="2256504" y="5226138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53" name="Gráfico 52" descr="Insignia Desplegada con relleno sólido">
            <a:extLst>
              <a:ext uri="{FF2B5EF4-FFF2-40B4-BE49-F238E27FC236}">
                <a16:creationId xmlns:a16="http://schemas.microsoft.com/office/drawing/2014/main" id="{DF538CCB-78CA-4D11-781E-CCB81C1BB8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52504" y="2215731"/>
            <a:ext cx="504000" cy="504000"/>
          </a:xfrm>
          <a:prstGeom prst="rect">
            <a:avLst/>
          </a:prstGeom>
        </p:spPr>
      </p:pic>
      <p:pic>
        <p:nvPicPr>
          <p:cNvPr id="54" name="Gráfico 53" descr="Insignia de seguir con relleno sólido">
            <a:extLst>
              <a:ext uri="{FF2B5EF4-FFF2-40B4-BE49-F238E27FC236}">
                <a16:creationId xmlns:a16="http://schemas.microsoft.com/office/drawing/2014/main" id="{E4F5E828-EC1C-E844-BFFF-B87DE666D7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52504" y="1197969"/>
            <a:ext cx="504000" cy="504000"/>
          </a:xfrm>
          <a:prstGeom prst="rect">
            <a:avLst/>
          </a:prstGeom>
        </p:spPr>
      </p:pic>
      <p:pic>
        <p:nvPicPr>
          <p:cNvPr id="55" name="Gráfico 54" descr="Insignia Desplegada con relleno sólido">
            <a:extLst>
              <a:ext uri="{FF2B5EF4-FFF2-40B4-BE49-F238E27FC236}">
                <a16:creationId xmlns:a16="http://schemas.microsoft.com/office/drawing/2014/main" id="{31A4A1AF-8B22-0F11-4B64-E29FDB9CB7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52504" y="3210774"/>
            <a:ext cx="504000" cy="504000"/>
          </a:xfrm>
          <a:prstGeom prst="rect">
            <a:avLst/>
          </a:prstGeom>
        </p:spPr>
      </p:pic>
      <p:pic>
        <p:nvPicPr>
          <p:cNvPr id="56" name="Gráfico 55" descr="Insignia Desplegada con relleno sólido">
            <a:extLst>
              <a:ext uri="{FF2B5EF4-FFF2-40B4-BE49-F238E27FC236}">
                <a16:creationId xmlns:a16="http://schemas.microsoft.com/office/drawing/2014/main" id="{9744D1B2-B875-FA48-74AF-550DEC0635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504" y="3712572"/>
            <a:ext cx="504000" cy="504000"/>
          </a:xfrm>
          <a:prstGeom prst="rect">
            <a:avLst/>
          </a:prstGeom>
        </p:spPr>
      </p:pic>
      <p:pic>
        <p:nvPicPr>
          <p:cNvPr id="57" name="Gráfico 56" descr="Insignia Desplegada con relleno sólido">
            <a:extLst>
              <a:ext uri="{FF2B5EF4-FFF2-40B4-BE49-F238E27FC236}">
                <a16:creationId xmlns:a16="http://schemas.microsoft.com/office/drawing/2014/main" id="{94D0BAF9-3A6B-0C82-EB44-1D728C709E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504" y="4231356"/>
            <a:ext cx="504000" cy="504000"/>
          </a:xfrm>
          <a:prstGeom prst="rect">
            <a:avLst/>
          </a:prstGeom>
        </p:spPr>
      </p:pic>
      <p:pic>
        <p:nvPicPr>
          <p:cNvPr id="58" name="Gráfico 57" descr="Insignia de seguir con relleno sólido">
            <a:extLst>
              <a:ext uri="{FF2B5EF4-FFF2-40B4-BE49-F238E27FC236}">
                <a16:creationId xmlns:a16="http://schemas.microsoft.com/office/drawing/2014/main" id="{314034E4-B8D2-FA53-9476-25DB24B3E0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504" y="4725052"/>
            <a:ext cx="504000" cy="504000"/>
          </a:xfrm>
          <a:prstGeom prst="rect">
            <a:avLst/>
          </a:prstGeom>
        </p:spPr>
      </p:pic>
      <p:sp>
        <p:nvSpPr>
          <p:cNvPr id="59" name="Elipse 58">
            <a:extLst>
              <a:ext uri="{FF2B5EF4-FFF2-40B4-BE49-F238E27FC236}">
                <a16:creationId xmlns:a16="http://schemas.microsoft.com/office/drawing/2014/main" id="{2C7A2159-A0B2-103F-C1C0-CA779C238DC2}"/>
              </a:ext>
            </a:extLst>
          </p:cNvPr>
          <p:cNvSpPr/>
          <p:nvPr/>
        </p:nvSpPr>
        <p:spPr bwMode="auto">
          <a:xfrm>
            <a:off x="1806504" y="5266880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C9602E35-71CD-2B04-51C5-0BEBA62D5816}"/>
              </a:ext>
            </a:extLst>
          </p:cNvPr>
          <p:cNvSpPr/>
          <p:nvPr/>
        </p:nvSpPr>
        <p:spPr bwMode="auto">
          <a:xfrm>
            <a:off x="457199" y="1197969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7011559-A8C3-4B40-8606-545A313C8F80}"/>
              </a:ext>
            </a:extLst>
          </p:cNvPr>
          <p:cNvSpPr txBox="1"/>
          <p:nvPr/>
        </p:nvSpPr>
        <p:spPr>
          <a:xfrm>
            <a:off x="457199" y="1605489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Partimos de la </a:t>
            </a:r>
            <a:r>
              <a:rPr lang="es-ES" sz="1400">
                <a:solidFill>
                  <a:schemeClr val="bg1">
                    <a:lumMod val="50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p</a:t>
            </a: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resentación tradicional</a:t>
            </a: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3E582064-8DEF-8F11-F5E9-4884DEA571F0}"/>
              </a:ext>
            </a:extLst>
          </p:cNvPr>
          <p:cNvSpPr/>
          <p:nvPr/>
        </p:nvSpPr>
        <p:spPr bwMode="auto">
          <a:xfrm>
            <a:off x="8016441" y="1702951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8CC026F0-1983-1D94-E24C-CA038D8437BD}"/>
              </a:ext>
            </a:extLst>
          </p:cNvPr>
          <p:cNvSpPr/>
          <p:nvPr/>
        </p:nvSpPr>
        <p:spPr bwMode="auto">
          <a:xfrm>
            <a:off x="9192096" y="1702951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279A68A6-7684-E986-E72F-DAA56F982FC2}"/>
              </a:ext>
            </a:extLst>
          </p:cNvPr>
          <p:cNvSpPr/>
          <p:nvPr/>
        </p:nvSpPr>
        <p:spPr bwMode="auto">
          <a:xfrm>
            <a:off x="10367751" y="1702951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60FD5082-C9DA-62A4-D1AE-65BBC899D380}"/>
              </a:ext>
            </a:extLst>
          </p:cNvPr>
          <p:cNvSpPr/>
          <p:nvPr/>
        </p:nvSpPr>
        <p:spPr bwMode="auto">
          <a:xfrm>
            <a:off x="8016440" y="2206608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534C8AA0-06EB-EA03-1715-54B2F0279237}"/>
              </a:ext>
            </a:extLst>
          </p:cNvPr>
          <p:cNvSpPr/>
          <p:nvPr/>
        </p:nvSpPr>
        <p:spPr bwMode="auto">
          <a:xfrm>
            <a:off x="9192095" y="2206608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48451EFC-B171-9225-2333-4ED29B4F77E8}"/>
              </a:ext>
            </a:extLst>
          </p:cNvPr>
          <p:cNvSpPr/>
          <p:nvPr/>
        </p:nvSpPr>
        <p:spPr bwMode="auto">
          <a:xfrm>
            <a:off x="10367750" y="2206608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051997AE-FF50-ACC1-1677-F983E4F9208A}"/>
              </a:ext>
            </a:extLst>
          </p:cNvPr>
          <p:cNvSpPr/>
          <p:nvPr/>
        </p:nvSpPr>
        <p:spPr bwMode="auto">
          <a:xfrm>
            <a:off x="8016440" y="270999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14D18B20-C7FB-5174-4BDC-709C6A6FEE71}"/>
              </a:ext>
            </a:extLst>
          </p:cNvPr>
          <p:cNvSpPr/>
          <p:nvPr/>
        </p:nvSpPr>
        <p:spPr bwMode="auto">
          <a:xfrm>
            <a:off x="9192095" y="270999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6FF0E319-DDF7-6D78-25F4-307B43213F28}"/>
              </a:ext>
            </a:extLst>
          </p:cNvPr>
          <p:cNvSpPr/>
          <p:nvPr/>
        </p:nvSpPr>
        <p:spPr bwMode="auto">
          <a:xfrm>
            <a:off x="10367750" y="270999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5B660355-C531-CF43-DE84-4C0D24753F48}"/>
              </a:ext>
            </a:extLst>
          </p:cNvPr>
          <p:cNvSpPr/>
          <p:nvPr/>
        </p:nvSpPr>
        <p:spPr bwMode="auto">
          <a:xfrm>
            <a:off x="8016439" y="3717638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65155C2C-B85D-B049-86C1-431167C0848D}"/>
              </a:ext>
            </a:extLst>
          </p:cNvPr>
          <p:cNvSpPr/>
          <p:nvPr/>
        </p:nvSpPr>
        <p:spPr bwMode="auto">
          <a:xfrm>
            <a:off x="9192094" y="3717638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4ABE9B85-E74A-6998-F7F4-D5851ADA9189}"/>
              </a:ext>
            </a:extLst>
          </p:cNvPr>
          <p:cNvSpPr/>
          <p:nvPr/>
        </p:nvSpPr>
        <p:spPr bwMode="auto">
          <a:xfrm>
            <a:off x="10367749" y="3717638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92B8E4C9-ACC1-5A53-682F-CEAB9F0EE560}"/>
              </a:ext>
            </a:extLst>
          </p:cNvPr>
          <p:cNvSpPr/>
          <p:nvPr/>
        </p:nvSpPr>
        <p:spPr bwMode="auto">
          <a:xfrm>
            <a:off x="8016440" y="321595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C0D93C8F-223E-08BC-42D1-C4BDB12E452D}"/>
              </a:ext>
            </a:extLst>
          </p:cNvPr>
          <p:cNvSpPr/>
          <p:nvPr/>
        </p:nvSpPr>
        <p:spPr bwMode="auto">
          <a:xfrm>
            <a:off x="8016440" y="4727941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06F656D4-0EF2-8636-51AC-2D90A97B59F3}"/>
              </a:ext>
            </a:extLst>
          </p:cNvPr>
          <p:cNvSpPr/>
          <p:nvPr/>
        </p:nvSpPr>
        <p:spPr bwMode="auto">
          <a:xfrm>
            <a:off x="8016439" y="4223030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D262FE55-E02B-5429-6C39-529E5F28A49D}"/>
              </a:ext>
            </a:extLst>
          </p:cNvPr>
          <p:cNvSpPr/>
          <p:nvPr/>
        </p:nvSpPr>
        <p:spPr bwMode="auto">
          <a:xfrm>
            <a:off x="8016439" y="5226138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81" name="Gráfico 80" descr="Insignia Desplegada con relleno sólido">
            <a:extLst>
              <a:ext uri="{FF2B5EF4-FFF2-40B4-BE49-F238E27FC236}">
                <a16:creationId xmlns:a16="http://schemas.microsoft.com/office/drawing/2014/main" id="{EA8BF3F5-A169-C073-0C72-F8482D290B7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964685" y="2383039"/>
            <a:ext cx="180000" cy="180000"/>
          </a:xfrm>
          <a:prstGeom prst="rect">
            <a:avLst/>
          </a:prstGeom>
        </p:spPr>
      </p:pic>
      <p:pic>
        <p:nvPicPr>
          <p:cNvPr id="82" name="Gráfico 81" descr="Insignia de seguir con relleno sólido">
            <a:extLst>
              <a:ext uri="{FF2B5EF4-FFF2-40B4-BE49-F238E27FC236}">
                <a16:creationId xmlns:a16="http://schemas.microsoft.com/office/drawing/2014/main" id="{CD432269-58CB-339C-A54E-45864EBA698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967536" y="1857089"/>
            <a:ext cx="180000" cy="180000"/>
          </a:xfrm>
          <a:prstGeom prst="rect">
            <a:avLst/>
          </a:prstGeom>
        </p:spPr>
      </p:pic>
      <p:pic>
        <p:nvPicPr>
          <p:cNvPr id="83" name="Gráfico 82" descr="Insignia de seguir con relleno sólido">
            <a:extLst>
              <a:ext uri="{FF2B5EF4-FFF2-40B4-BE49-F238E27FC236}">
                <a16:creationId xmlns:a16="http://schemas.microsoft.com/office/drawing/2014/main" id="{F9C2D80F-BC07-4677-6E27-B7F0E787639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316257" y="2865858"/>
            <a:ext cx="180000" cy="180000"/>
          </a:xfrm>
          <a:prstGeom prst="rect">
            <a:avLst/>
          </a:prstGeom>
        </p:spPr>
      </p:pic>
      <p:pic>
        <p:nvPicPr>
          <p:cNvPr id="84" name="Gráfico 83" descr="Insignia Desplegada con relleno sólido">
            <a:extLst>
              <a:ext uri="{FF2B5EF4-FFF2-40B4-BE49-F238E27FC236}">
                <a16:creationId xmlns:a16="http://schemas.microsoft.com/office/drawing/2014/main" id="{7C7D7FAD-3A69-F604-41F6-A2B71A713B4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964685" y="2865136"/>
            <a:ext cx="180000" cy="180000"/>
          </a:xfrm>
          <a:prstGeom prst="rect">
            <a:avLst/>
          </a:prstGeom>
        </p:spPr>
      </p:pic>
      <p:pic>
        <p:nvPicPr>
          <p:cNvPr id="85" name="Gráfico 84" descr="Insignia Desplegada con relleno sólido">
            <a:extLst>
              <a:ext uri="{FF2B5EF4-FFF2-40B4-BE49-F238E27FC236}">
                <a16:creationId xmlns:a16="http://schemas.microsoft.com/office/drawing/2014/main" id="{5136CFE2-E6C6-7B06-C9F2-858439BF25B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140340" y="2383039"/>
            <a:ext cx="180000" cy="180000"/>
          </a:xfrm>
          <a:prstGeom prst="rect">
            <a:avLst/>
          </a:prstGeom>
        </p:spPr>
      </p:pic>
      <p:pic>
        <p:nvPicPr>
          <p:cNvPr id="86" name="Gráfico 85" descr="Insignia Desplegada con relleno sólido">
            <a:extLst>
              <a:ext uri="{FF2B5EF4-FFF2-40B4-BE49-F238E27FC236}">
                <a16:creationId xmlns:a16="http://schemas.microsoft.com/office/drawing/2014/main" id="{EFED82A0-6EFE-BEA3-FE97-3C65EB3951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140830" y="2971007"/>
            <a:ext cx="180000" cy="180000"/>
          </a:xfrm>
          <a:prstGeom prst="rect">
            <a:avLst/>
          </a:prstGeom>
        </p:spPr>
      </p:pic>
      <p:pic>
        <p:nvPicPr>
          <p:cNvPr id="87" name="Gráfico 86" descr="Insignia Desplegada con relleno sólido">
            <a:extLst>
              <a:ext uri="{FF2B5EF4-FFF2-40B4-BE49-F238E27FC236}">
                <a16:creationId xmlns:a16="http://schemas.microsoft.com/office/drawing/2014/main" id="{5F4276F2-6457-B955-0A59-4382A486FEA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140341" y="1873393"/>
            <a:ext cx="180000" cy="180000"/>
          </a:xfrm>
          <a:prstGeom prst="rect">
            <a:avLst/>
          </a:prstGeom>
        </p:spPr>
      </p:pic>
      <p:pic>
        <p:nvPicPr>
          <p:cNvPr id="88" name="Gráfico 87" descr="Insignia Desplegada con relleno sólido">
            <a:extLst>
              <a:ext uri="{FF2B5EF4-FFF2-40B4-BE49-F238E27FC236}">
                <a16:creationId xmlns:a16="http://schemas.microsoft.com/office/drawing/2014/main" id="{847B4A57-2949-602C-F114-188EE25D652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315996" y="1873393"/>
            <a:ext cx="180000" cy="180000"/>
          </a:xfrm>
          <a:prstGeom prst="rect">
            <a:avLst/>
          </a:prstGeom>
        </p:spPr>
      </p:pic>
      <p:pic>
        <p:nvPicPr>
          <p:cNvPr id="89" name="Gráfico 88" descr="Insignia Desplegada con relleno sólido">
            <a:extLst>
              <a:ext uri="{FF2B5EF4-FFF2-40B4-BE49-F238E27FC236}">
                <a16:creationId xmlns:a16="http://schemas.microsoft.com/office/drawing/2014/main" id="{E515D49B-377E-3DF0-F661-C818FD3DEBA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315996" y="2462127"/>
            <a:ext cx="180000" cy="180000"/>
          </a:xfrm>
          <a:prstGeom prst="rect">
            <a:avLst/>
          </a:prstGeom>
        </p:spPr>
      </p:pic>
      <p:pic>
        <p:nvPicPr>
          <p:cNvPr id="91" name="Gráfico 90" descr="Insignia de seguir con relleno sólido">
            <a:extLst>
              <a:ext uri="{FF2B5EF4-FFF2-40B4-BE49-F238E27FC236}">
                <a16:creationId xmlns:a16="http://schemas.microsoft.com/office/drawing/2014/main" id="{BB1F28BD-9BA5-4DA2-638E-89BED72C017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964685" y="3379894"/>
            <a:ext cx="180000" cy="180000"/>
          </a:xfrm>
          <a:prstGeom prst="rect">
            <a:avLst/>
          </a:prstGeom>
        </p:spPr>
      </p:pic>
      <p:pic>
        <p:nvPicPr>
          <p:cNvPr id="92" name="Gráfico 91" descr="Insignia de seguir con relleno sólido">
            <a:extLst>
              <a:ext uri="{FF2B5EF4-FFF2-40B4-BE49-F238E27FC236}">
                <a16:creationId xmlns:a16="http://schemas.microsoft.com/office/drawing/2014/main" id="{CE7D83D1-1B42-2218-5231-9C206589A1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964685" y="3881442"/>
            <a:ext cx="180000" cy="180000"/>
          </a:xfrm>
          <a:prstGeom prst="rect">
            <a:avLst/>
          </a:prstGeom>
        </p:spPr>
      </p:pic>
      <p:pic>
        <p:nvPicPr>
          <p:cNvPr id="93" name="Gráfico 92" descr="Insignia de seguir con relleno sólido">
            <a:extLst>
              <a:ext uri="{FF2B5EF4-FFF2-40B4-BE49-F238E27FC236}">
                <a16:creationId xmlns:a16="http://schemas.microsoft.com/office/drawing/2014/main" id="{C83F50C3-CC15-DD0C-CAC7-9BF09B39CA9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140339" y="3881882"/>
            <a:ext cx="180000" cy="180000"/>
          </a:xfrm>
          <a:prstGeom prst="rect">
            <a:avLst/>
          </a:prstGeom>
        </p:spPr>
      </p:pic>
      <p:pic>
        <p:nvPicPr>
          <p:cNvPr id="94" name="Gráfico 93" descr="Insignia de seguir con relleno sólido">
            <a:extLst>
              <a:ext uri="{FF2B5EF4-FFF2-40B4-BE49-F238E27FC236}">
                <a16:creationId xmlns:a16="http://schemas.microsoft.com/office/drawing/2014/main" id="{2473292E-C352-64E1-7D0F-283DC46F42C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1315996" y="3893712"/>
            <a:ext cx="180000" cy="180000"/>
          </a:xfrm>
          <a:prstGeom prst="rect">
            <a:avLst/>
          </a:prstGeom>
        </p:spPr>
      </p:pic>
      <p:pic>
        <p:nvPicPr>
          <p:cNvPr id="95" name="Gráfico 94" descr="Insignia de seguir con relleno sólido">
            <a:extLst>
              <a:ext uri="{FF2B5EF4-FFF2-40B4-BE49-F238E27FC236}">
                <a16:creationId xmlns:a16="http://schemas.microsoft.com/office/drawing/2014/main" id="{A541D891-BCA0-7B49-D8A6-108AB2D57D3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964685" y="4391671"/>
            <a:ext cx="180000" cy="180000"/>
          </a:xfrm>
          <a:prstGeom prst="rect">
            <a:avLst/>
          </a:prstGeom>
        </p:spPr>
      </p:pic>
      <p:pic>
        <p:nvPicPr>
          <p:cNvPr id="96" name="Gráfico 95" descr="Insignia Desplegada con relleno sólido">
            <a:extLst>
              <a:ext uri="{FF2B5EF4-FFF2-40B4-BE49-F238E27FC236}">
                <a16:creationId xmlns:a16="http://schemas.microsoft.com/office/drawing/2014/main" id="{6500E008-469D-B51A-CD6B-683A1A9A11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12439" y="2215731"/>
            <a:ext cx="504000" cy="504000"/>
          </a:xfrm>
          <a:prstGeom prst="rect">
            <a:avLst/>
          </a:prstGeom>
        </p:spPr>
      </p:pic>
      <p:pic>
        <p:nvPicPr>
          <p:cNvPr id="97" name="Gráfico 96" descr="Insignia de seguir con relleno sólido">
            <a:extLst>
              <a:ext uri="{FF2B5EF4-FFF2-40B4-BE49-F238E27FC236}">
                <a16:creationId xmlns:a16="http://schemas.microsoft.com/office/drawing/2014/main" id="{B662A6D4-B47E-7E17-B765-59D7B38E64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12439" y="1197969"/>
            <a:ext cx="504000" cy="504000"/>
          </a:xfrm>
          <a:prstGeom prst="rect">
            <a:avLst/>
          </a:prstGeom>
        </p:spPr>
      </p:pic>
      <p:pic>
        <p:nvPicPr>
          <p:cNvPr id="98" name="Gráfico 97" descr="Insignia Desplegada con relleno sólido">
            <a:extLst>
              <a:ext uri="{FF2B5EF4-FFF2-40B4-BE49-F238E27FC236}">
                <a16:creationId xmlns:a16="http://schemas.microsoft.com/office/drawing/2014/main" id="{879F3A74-468A-880A-0DB9-37D055BF9E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12439" y="3210774"/>
            <a:ext cx="504000" cy="504000"/>
          </a:xfrm>
          <a:prstGeom prst="rect">
            <a:avLst/>
          </a:prstGeom>
        </p:spPr>
      </p:pic>
      <p:pic>
        <p:nvPicPr>
          <p:cNvPr id="99" name="Gráfico 98" descr="Insignia Desplegada con relleno sólido">
            <a:extLst>
              <a:ext uri="{FF2B5EF4-FFF2-40B4-BE49-F238E27FC236}">
                <a16:creationId xmlns:a16="http://schemas.microsoft.com/office/drawing/2014/main" id="{717FD7B0-D5FA-E072-DDA4-C74E08FC74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12439" y="3712572"/>
            <a:ext cx="504000" cy="504000"/>
          </a:xfrm>
          <a:prstGeom prst="rect">
            <a:avLst/>
          </a:prstGeom>
        </p:spPr>
      </p:pic>
      <p:pic>
        <p:nvPicPr>
          <p:cNvPr id="100" name="Gráfico 99" descr="Insignia Desplegada con relleno sólido">
            <a:extLst>
              <a:ext uri="{FF2B5EF4-FFF2-40B4-BE49-F238E27FC236}">
                <a16:creationId xmlns:a16="http://schemas.microsoft.com/office/drawing/2014/main" id="{4007CE4E-20B4-2771-D258-A81F960C62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12439" y="4231356"/>
            <a:ext cx="504000" cy="504000"/>
          </a:xfrm>
          <a:prstGeom prst="rect">
            <a:avLst/>
          </a:prstGeom>
        </p:spPr>
      </p:pic>
      <p:pic>
        <p:nvPicPr>
          <p:cNvPr id="101" name="Gráfico 100" descr="Insignia de seguir con relleno sólido">
            <a:extLst>
              <a:ext uri="{FF2B5EF4-FFF2-40B4-BE49-F238E27FC236}">
                <a16:creationId xmlns:a16="http://schemas.microsoft.com/office/drawing/2014/main" id="{66170E8D-7AEE-FCC4-9673-A6C94C2C924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2439" y="4725052"/>
            <a:ext cx="504000" cy="504000"/>
          </a:xfrm>
          <a:prstGeom prst="rect">
            <a:avLst/>
          </a:prstGeom>
        </p:spPr>
      </p:pic>
      <p:sp>
        <p:nvSpPr>
          <p:cNvPr id="102" name="Elipse 101">
            <a:extLst>
              <a:ext uri="{FF2B5EF4-FFF2-40B4-BE49-F238E27FC236}">
                <a16:creationId xmlns:a16="http://schemas.microsoft.com/office/drawing/2014/main" id="{E2068DC7-EF78-7A88-6351-118661BCA91D}"/>
              </a:ext>
            </a:extLst>
          </p:cNvPr>
          <p:cNvSpPr/>
          <p:nvPr/>
        </p:nvSpPr>
        <p:spPr bwMode="auto">
          <a:xfrm>
            <a:off x="7566439" y="5266880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03" name="Gráfico 102" descr="Insignia de seguir con relleno sólido">
            <a:extLst>
              <a:ext uri="{FF2B5EF4-FFF2-40B4-BE49-F238E27FC236}">
                <a16:creationId xmlns:a16="http://schemas.microsoft.com/office/drawing/2014/main" id="{463ED4CB-A41E-757A-FCC6-BE10B07BA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4007" y="4892479"/>
            <a:ext cx="180000" cy="180000"/>
          </a:xfrm>
          <a:prstGeom prst="rect">
            <a:avLst/>
          </a:prstGeom>
        </p:spPr>
      </p:pic>
      <p:sp>
        <p:nvSpPr>
          <p:cNvPr id="104" name="Elipse 103">
            <a:extLst>
              <a:ext uri="{FF2B5EF4-FFF2-40B4-BE49-F238E27FC236}">
                <a16:creationId xmlns:a16="http://schemas.microsoft.com/office/drawing/2014/main" id="{6A1CE57C-62B5-1A64-0B43-B8EDEBAE5B3A}"/>
              </a:ext>
            </a:extLst>
          </p:cNvPr>
          <p:cNvSpPr/>
          <p:nvPr/>
        </p:nvSpPr>
        <p:spPr bwMode="auto">
          <a:xfrm>
            <a:off x="6217134" y="1197969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E37BE430-0082-DFCE-7E6C-B477966302F9}"/>
              </a:ext>
            </a:extLst>
          </p:cNvPr>
          <p:cNvSpPr txBox="1"/>
          <p:nvPr/>
        </p:nvSpPr>
        <p:spPr>
          <a:xfrm>
            <a:off x="6217134" y="1605489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Desagregamos la presentación tradicional</a:t>
            </a:r>
          </a:p>
        </p:txBody>
      </p:sp>
      <p:grpSp>
        <p:nvGrpSpPr>
          <p:cNvPr id="122" name="Grupo 121">
            <a:extLst>
              <a:ext uri="{FF2B5EF4-FFF2-40B4-BE49-F238E27FC236}">
                <a16:creationId xmlns:a16="http://schemas.microsoft.com/office/drawing/2014/main" id="{C482082D-DC3E-2033-3B5E-D381A84E5349}"/>
              </a:ext>
            </a:extLst>
          </p:cNvPr>
          <p:cNvGrpSpPr/>
          <p:nvPr/>
        </p:nvGrpSpPr>
        <p:grpSpPr>
          <a:xfrm>
            <a:off x="7512437" y="1203809"/>
            <a:ext cx="4030966" cy="4532169"/>
            <a:chOff x="-2476464" y="1630856"/>
            <a:chExt cx="4030966" cy="4532169"/>
          </a:xfrm>
        </p:grpSpPr>
        <p:sp>
          <p:nvSpPr>
            <p:cNvPr id="108" name="Rectángulo 107">
              <a:extLst>
                <a:ext uri="{FF2B5EF4-FFF2-40B4-BE49-F238E27FC236}">
                  <a16:creationId xmlns:a16="http://schemas.microsoft.com/office/drawing/2014/main" id="{E08C1C89-085F-4877-1DD9-011DE049341C}"/>
                </a:ext>
              </a:extLst>
            </p:cNvPr>
            <p:cNvSpPr/>
            <p:nvPr/>
          </p:nvSpPr>
          <p:spPr bwMode="auto">
            <a:xfrm>
              <a:off x="-1972461" y="2135838"/>
              <a:ext cx="3526962" cy="150618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 en la reserva</a:t>
              </a:r>
            </a:p>
          </p:txBody>
        </p:sp>
        <p:sp>
          <p:nvSpPr>
            <p:cNvPr id="109" name="Rectángulo 108">
              <a:extLst>
                <a:ext uri="{FF2B5EF4-FFF2-40B4-BE49-F238E27FC236}">
                  <a16:creationId xmlns:a16="http://schemas.microsoft.com/office/drawing/2014/main" id="{AEA07E30-9F49-4AD7-EFF6-C255B6B3316C}"/>
                </a:ext>
              </a:extLst>
            </p:cNvPr>
            <p:cNvSpPr/>
            <p:nvPr/>
          </p:nvSpPr>
          <p:spPr bwMode="auto">
            <a:xfrm>
              <a:off x="-1972462" y="1631838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Ingresos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0" name="Rectángulo 109">
              <a:extLst>
                <a:ext uri="{FF2B5EF4-FFF2-40B4-BE49-F238E27FC236}">
                  <a16:creationId xmlns:a16="http://schemas.microsoft.com/office/drawing/2014/main" id="{012AF4F2-F5F7-762A-120F-A632955D5CAC}"/>
                </a:ext>
              </a:extLst>
            </p:cNvPr>
            <p:cNvSpPr/>
            <p:nvPr/>
          </p:nvSpPr>
          <p:spPr bwMode="auto">
            <a:xfrm>
              <a:off x="-1972464" y="4150525"/>
              <a:ext cx="352696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Siniestralidad</a:t>
              </a:r>
            </a:p>
          </p:txBody>
        </p:sp>
        <p:sp>
          <p:nvSpPr>
            <p:cNvPr id="111" name="Rectángulo 110">
              <a:extLst>
                <a:ext uri="{FF2B5EF4-FFF2-40B4-BE49-F238E27FC236}">
                  <a16:creationId xmlns:a16="http://schemas.microsoft.com/office/drawing/2014/main" id="{1ED002DA-4F0D-7223-6EE0-8932919C96A7}"/>
                </a:ext>
              </a:extLst>
            </p:cNvPr>
            <p:cNvSpPr/>
            <p:nvPr/>
          </p:nvSpPr>
          <p:spPr bwMode="auto">
            <a:xfrm>
              <a:off x="-1972463" y="3648843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2" name="Rectángulo 111">
              <a:extLst>
                <a:ext uri="{FF2B5EF4-FFF2-40B4-BE49-F238E27FC236}">
                  <a16:creationId xmlns:a16="http://schemas.microsoft.com/office/drawing/2014/main" id="{5DC40860-B333-BC60-9E05-42CCDB384689}"/>
                </a:ext>
              </a:extLst>
            </p:cNvPr>
            <p:cNvSpPr/>
            <p:nvPr/>
          </p:nvSpPr>
          <p:spPr bwMode="auto">
            <a:xfrm>
              <a:off x="-1972463" y="5160828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sp>
          <p:nvSpPr>
            <p:cNvPr id="113" name="Rectángulo 112">
              <a:extLst>
                <a:ext uri="{FF2B5EF4-FFF2-40B4-BE49-F238E27FC236}">
                  <a16:creationId xmlns:a16="http://schemas.microsoft.com/office/drawing/2014/main" id="{3DED806B-3E63-D41F-9F25-2032035BFFC2}"/>
                </a:ext>
              </a:extLst>
            </p:cNvPr>
            <p:cNvSpPr/>
            <p:nvPr/>
          </p:nvSpPr>
          <p:spPr bwMode="auto">
            <a:xfrm>
              <a:off x="-1972464" y="4655917"/>
              <a:ext cx="1175655" cy="50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4" name="Rectángulo 113">
              <a:extLst>
                <a:ext uri="{FF2B5EF4-FFF2-40B4-BE49-F238E27FC236}">
                  <a16:creationId xmlns:a16="http://schemas.microsoft.com/office/drawing/2014/main" id="{7C917DB6-2827-58CA-A2ED-382C75B9A92A}"/>
                </a:ext>
              </a:extLst>
            </p:cNvPr>
            <p:cNvSpPr/>
            <p:nvPr/>
          </p:nvSpPr>
          <p:spPr bwMode="auto">
            <a:xfrm>
              <a:off x="-1972464" y="5659025"/>
              <a:ext cx="3526966" cy="504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Resultado</a:t>
              </a:r>
            </a:p>
          </p:txBody>
        </p:sp>
        <p:pic>
          <p:nvPicPr>
            <p:cNvPr id="115" name="Gráfico 114" descr="Insignia Desplegada con relleno sólido">
              <a:extLst>
                <a:ext uri="{FF2B5EF4-FFF2-40B4-BE49-F238E27FC236}">
                  <a16:creationId xmlns:a16="http://schemas.microsoft.com/office/drawing/2014/main" id="{6B96A8BA-F6CA-5954-39CD-6A3341D97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476464" y="2648618"/>
              <a:ext cx="504000" cy="504000"/>
            </a:xfrm>
            <a:prstGeom prst="rect">
              <a:avLst/>
            </a:prstGeom>
          </p:spPr>
        </p:pic>
        <p:pic>
          <p:nvPicPr>
            <p:cNvPr id="116" name="Gráfico 115" descr="Insignia de seguir con relleno sólido">
              <a:extLst>
                <a:ext uri="{FF2B5EF4-FFF2-40B4-BE49-F238E27FC236}">
                  <a16:creationId xmlns:a16="http://schemas.microsoft.com/office/drawing/2014/main" id="{D08E7B8B-99CF-8E9A-0562-365B256B8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2476464" y="1630856"/>
              <a:ext cx="504000" cy="504000"/>
            </a:xfrm>
            <a:prstGeom prst="rect">
              <a:avLst/>
            </a:prstGeom>
          </p:spPr>
        </p:pic>
        <p:pic>
          <p:nvPicPr>
            <p:cNvPr id="117" name="Gráfico 116" descr="Insignia Desplegada con relleno sólido">
              <a:extLst>
                <a:ext uri="{FF2B5EF4-FFF2-40B4-BE49-F238E27FC236}">
                  <a16:creationId xmlns:a16="http://schemas.microsoft.com/office/drawing/2014/main" id="{4959518D-517C-46E8-96F3-AF8AC9169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2476464" y="3643661"/>
              <a:ext cx="504000" cy="504000"/>
            </a:xfrm>
            <a:prstGeom prst="rect">
              <a:avLst/>
            </a:prstGeom>
          </p:spPr>
        </p:pic>
        <p:pic>
          <p:nvPicPr>
            <p:cNvPr id="118" name="Gráfico 117" descr="Insignia Desplegada con relleno sólido">
              <a:extLst>
                <a:ext uri="{FF2B5EF4-FFF2-40B4-BE49-F238E27FC236}">
                  <a16:creationId xmlns:a16="http://schemas.microsoft.com/office/drawing/2014/main" id="{8650C81A-3C13-CDA5-9399-D0C394B2F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2476464" y="4145459"/>
              <a:ext cx="504000" cy="504000"/>
            </a:xfrm>
            <a:prstGeom prst="rect">
              <a:avLst/>
            </a:prstGeom>
          </p:spPr>
        </p:pic>
        <p:pic>
          <p:nvPicPr>
            <p:cNvPr id="119" name="Gráfico 118" descr="Insignia Desplegada con relleno sólido">
              <a:extLst>
                <a:ext uri="{FF2B5EF4-FFF2-40B4-BE49-F238E27FC236}">
                  <a16:creationId xmlns:a16="http://schemas.microsoft.com/office/drawing/2014/main" id="{1556A684-E441-ABB4-8D64-1B9231A60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2476464" y="4664243"/>
              <a:ext cx="504000" cy="504000"/>
            </a:xfrm>
            <a:prstGeom prst="rect">
              <a:avLst/>
            </a:prstGeom>
          </p:spPr>
        </p:pic>
        <p:pic>
          <p:nvPicPr>
            <p:cNvPr id="120" name="Gráfico 119" descr="Insignia de seguir con relleno sólido">
              <a:extLst>
                <a:ext uri="{FF2B5EF4-FFF2-40B4-BE49-F238E27FC236}">
                  <a16:creationId xmlns:a16="http://schemas.microsoft.com/office/drawing/2014/main" id="{3077F16A-B02B-6D7E-EBF1-1B33D28A6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-2476464" y="5157939"/>
              <a:ext cx="504000" cy="504000"/>
            </a:xfrm>
            <a:prstGeom prst="rect">
              <a:avLst/>
            </a:prstGeom>
          </p:spPr>
        </p:pic>
        <p:sp>
          <p:nvSpPr>
            <p:cNvPr id="121" name="Elipse 120">
              <a:extLst>
                <a:ext uri="{FF2B5EF4-FFF2-40B4-BE49-F238E27FC236}">
                  <a16:creationId xmlns:a16="http://schemas.microsoft.com/office/drawing/2014/main" id="{D88DC576-A5F2-29F7-348F-3406DDAD9AF4}"/>
                </a:ext>
              </a:extLst>
            </p:cNvPr>
            <p:cNvSpPr/>
            <p:nvPr/>
          </p:nvSpPr>
          <p:spPr bwMode="auto">
            <a:xfrm>
              <a:off x="-2422464" y="5699767"/>
              <a:ext cx="396000" cy="396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2800" b="1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=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5616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25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1D7F3E2-16C4-4C81-A2E0-39ADC6D7FEE7}"/>
              </a:ext>
            </a:extLst>
          </p:cNvPr>
          <p:cNvGrpSpPr/>
          <p:nvPr/>
        </p:nvGrpSpPr>
        <p:grpSpPr>
          <a:xfrm>
            <a:off x="2256504" y="1196102"/>
            <a:ext cx="1175655" cy="504000"/>
            <a:chOff x="8016441" y="1198951"/>
            <a:chExt cx="1175655" cy="504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2FA59D60-EE53-F257-6C1E-9D0FFF3D0CE5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5" name="Gráfico 4" descr="Insignia de seguir con relleno sólido">
              <a:extLst>
                <a:ext uri="{FF2B5EF4-FFF2-40B4-BE49-F238E27FC236}">
                  <a16:creationId xmlns:a16="http://schemas.microsoft.com/office/drawing/2014/main" id="{0CA1DA65-54F2-9DB7-87C5-E6183D12F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3E582064-8DEF-8F11-F5E9-4884DEA571F0}"/>
              </a:ext>
            </a:extLst>
          </p:cNvPr>
          <p:cNvSpPr/>
          <p:nvPr/>
        </p:nvSpPr>
        <p:spPr bwMode="auto">
          <a:xfrm>
            <a:off x="2256504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CC026F0-1983-1D94-E24C-CA038D8437BD}"/>
              </a:ext>
            </a:extLst>
          </p:cNvPr>
          <p:cNvSpPr/>
          <p:nvPr/>
        </p:nvSpPr>
        <p:spPr bwMode="auto">
          <a:xfrm>
            <a:off x="3432159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79A68A6-7684-E986-E72F-DAA56F982FC2}"/>
              </a:ext>
            </a:extLst>
          </p:cNvPr>
          <p:cNvSpPr/>
          <p:nvPr/>
        </p:nvSpPr>
        <p:spPr bwMode="auto">
          <a:xfrm>
            <a:off x="4607814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0FD5082-C9DA-62A4-D1AE-65BBC899D380}"/>
              </a:ext>
            </a:extLst>
          </p:cNvPr>
          <p:cNvSpPr/>
          <p:nvPr/>
        </p:nvSpPr>
        <p:spPr bwMode="auto">
          <a:xfrm>
            <a:off x="2256503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34C8AA0-06EB-EA03-1715-54B2F0279237}"/>
              </a:ext>
            </a:extLst>
          </p:cNvPr>
          <p:cNvSpPr/>
          <p:nvPr/>
        </p:nvSpPr>
        <p:spPr bwMode="auto">
          <a:xfrm>
            <a:off x="3432158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8451EFC-B171-9225-2333-4ED29B4F77E8}"/>
              </a:ext>
            </a:extLst>
          </p:cNvPr>
          <p:cNvSpPr/>
          <p:nvPr/>
        </p:nvSpPr>
        <p:spPr bwMode="auto">
          <a:xfrm>
            <a:off x="4607813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51997AE-FF50-ACC1-1677-F983E4F9208A}"/>
              </a:ext>
            </a:extLst>
          </p:cNvPr>
          <p:cNvSpPr/>
          <p:nvPr/>
        </p:nvSpPr>
        <p:spPr bwMode="auto">
          <a:xfrm>
            <a:off x="2256503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4D18B20-C7FB-5174-4BDC-709C6A6FEE71}"/>
              </a:ext>
            </a:extLst>
          </p:cNvPr>
          <p:cNvSpPr/>
          <p:nvPr/>
        </p:nvSpPr>
        <p:spPr bwMode="auto">
          <a:xfrm>
            <a:off x="3432158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FF0E319-DDF7-6D78-25F4-307B43213F28}"/>
              </a:ext>
            </a:extLst>
          </p:cNvPr>
          <p:cNvSpPr/>
          <p:nvPr/>
        </p:nvSpPr>
        <p:spPr bwMode="auto">
          <a:xfrm>
            <a:off x="4607813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B660355-C531-CF43-DE84-4C0D24753F48}"/>
              </a:ext>
            </a:extLst>
          </p:cNvPr>
          <p:cNvSpPr/>
          <p:nvPr/>
        </p:nvSpPr>
        <p:spPr bwMode="auto">
          <a:xfrm>
            <a:off x="2256502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5155C2C-B85D-B049-86C1-431167C0848D}"/>
              </a:ext>
            </a:extLst>
          </p:cNvPr>
          <p:cNvSpPr/>
          <p:nvPr/>
        </p:nvSpPr>
        <p:spPr bwMode="auto">
          <a:xfrm>
            <a:off x="3432157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ABE9B85-E74A-6998-F7F4-D5851ADA9189}"/>
              </a:ext>
            </a:extLst>
          </p:cNvPr>
          <p:cNvSpPr/>
          <p:nvPr/>
        </p:nvSpPr>
        <p:spPr bwMode="auto">
          <a:xfrm>
            <a:off x="4607812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2B8E4C9-ACC1-5A53-682F-CEAB9F0EE560}"/>
              </a:ext>
            </a:extLst>
          </p:cNvPr>
          <p:cNvSpPr/>
          <p:nvPr/>
        </p:nvSpPr>
        <p:spPr bwMode="auto">
          <a:xfrm>
            <a:off x="2256503" y="321310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0D93C8F-223E-08BC-42D1-C4BDB12E452D}"/>
              </a:ext>
            </a:extLst>
          </p:cNvPr>
          <p:cNvSpPr/>
          <p:nvPr/>
        </p:nvSpPr>
        <p:spPr bwMode="auto">
          <a:xfrm>
            <a:off x="2256503" y="4725092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6F656D4-0EF2-8636-51AC-2D90A97B59F3}"/>
              </a:ext>
            </a:extLst>
          </p:cNvPr>
          <p:cNvSpPr/>
          <p:nvPr/>
        </p:nvSpPr>
        <p:spPr bwMode="auto">
          <a:xfrm>
            <a:off x="2256502" y="4220181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262FE55-E02B-5429-6C39-529E5F28A49D}"/>
              </a:ext>
            </a:extLst>
          </p:cNvPr>
          <p:cNvSpPr/>
          <p:nvPr/>
        </p:nvSpPr>
        <p:spPr bwMode="auto">
          <a:xfrm>
            <a:off x="2256502" y="522328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5" name="Gráfico 24" descr="Insignia Desplegada con relleno sólido">
            <a:extLst>
              <a:ext uri="{FF2B5EF4-FFF2-40B4-BE49-F238E27FC236}">
                <a16:creationId xmlns:a16="http://schemas.microsoft.com/office/drawing/2014/main" id="{EA8BF3F5-A169-C073-0C72-F8482D290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04748" y="2380190"/>
            <a:ext cx="180000" cy="180000"/>
          </a:xfrm>
          <a:prstGeom prst="rect">
            <a:avLst/>
          </a:prstGeom>
        </p:spPr>
      </p:pic>
      <p:pic>
        <p:nvPicPr>
          <p:cNvPr id="26" name="Gráfico 25" descr="Insignia de seguir con relleno sólido">
            <a:extLst>
              <a:ext uri="{FF2B5EF4-FFF2-40B4-BE49-F238E27FC236}">
                <a16:creationId xmlns:a16="http://schemas.microsoft.com/office/drawing/2014/main" id="{CD432269-58CB-339C-A54E-45864EBA6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7599" y="1854240"/>
            <a:ext cx="180000" cy="180000"/>
          </a:xfrm>
          <a:prstGeom prst="rect">
            <a:avLst/>
          </a:prstGeom>
        </p:spPr>
      </p:pic>
      <p:pic>
        <p:nvPicPr>
          <p:cNvPr id="27" name="Gráfico 26" descr="Insignia de seguir con relleno sólido">
            <a:extLst>
              <a:ext uri="{FF2B5EF4-FFF2-40B4-BE49-F238E27FC236}">
                <a16:creationId xmlns:a16="http://schemas.microsoft.com/office/drawing/2014/main" id="{F9C2D80F-BC07-4677-6E27-B7F0E78763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56320" y="2863009"/>
            <a:ext cx="180000" cy="180000"/>
          </a:xfrm>
          <a:prstGeom prst="rect">
            <a:avLst/>
          </a:prstGeom>
        </p:spPr>
      </p:pic>
      <p:pic>
        <p:nvPicPr>
          <p:cNvPr id="28" name="Gráfico 27" descr="Insignia Desplegada con relleno sólido">
            <a:extLst>
              <a:ext uri="{FF2B5EF4-FFF2-40B4-BE49-F238E27FC236}">
                <a16:creationId xmlns:a16="http://schemas.microsoft.com/office/drawing/2014/main" id="{7C7D7FAD-3A69-F604-41F6-A2B71A713B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04748" y="2862287"/>
            <a:ext cx="180000" cy="180000"/>
          </a:xfrm>
          <a:prstGeom prst="rect">
            <a:avLst/>
          </a:prstGeom>
        </p:spPr>
      </p:pic>
      <p:pic>
        <p:nvPicPr>
          <p:cNvPr id="29" name="Gráfico 28" descr="Insignia Desplegada con relleno sólido">
            <a:extLst>
              <a:ext uri="{FF2B5EF4-FFF2-40B4-BE49-F238E27FC236}">
                <a16:creationId xmlns:a16="http://schemas.microsoft.com/office/drawing/2014/main" id="{5136CFE2-E6C6-7B06-C9F2-858439BF2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403" y="2380190"/>
            <a:ext cx="180000" cy="180000"/>
          </a:xfrm>
          <a:prstGeom prst="rect">
            <a:avLst/>
          </a:prstGeom>
        </p:spPr>
      </p:pic>
      <p:pic>
        <p:nvPicPr>
          <p:cNvPr id="32" name="Gráfico 31" descr="Insignia Desplegada con relleno sólido">
            <a:extLst>
              <a:ext uri="{FF2B5EF4-FFF2-40B4-BE49-F238E27FC236}">
                <a16:creationId xmlns:a16="http://schemas.microsoft.com/office/drawing/2014/main" id="{EFED82A0-6EFE-BEA3-FE97-3C65EB3951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893" y="2941696"/>
            <a:ext cx="180000" cy="180000"/>
          </a:xfrm>
          <a:prstGeom prst="rect">
            <a:avLst/>
          </a:prstGeom>
        </p:spPr>
      </p:pic>
      <p:pic>
        <p:nvPicPr>
          <p:cNvPr id="33" name="Gráfico 32" descr="Insignia Desplegada con relleno sólido">
            <a:extLst>
              <a:ext uri="{FF2B5EF4-FFF2-40B4-BE49-F238E27FC236}">
                <a16:creationId xmlns:a16="http://schemas.microsoft.com/office/drawing/2014/main" id="{5F4276F2-6457-B955-0A59-4382A486FE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404" y="1870544"/>
            <a:ext cx="180000" cy="180000"/>
          </a:xfrm>
          <a:prstGeom prst="rect">
            <a:avLst/>
          </a:prstGeom>
        </p:spPr>
      </p:pic>
      <p:pic>
        <p:nvPicPr>
          <p:cNvPr id="38" name="Gráfico 37" descr="Insignia Desplegada con relleno sólido">
            <a:extLst>
              <a:ext uri="{FF2B5EF4-FFF2-40B4-BE49-F238E27FC236}">
                <a16:creationId xmlns:a16="http://schemas.microsoft.com/office/drawing/2014/main" id="{847B4A57-2949-602C-F114-188EE25D65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6059" y="1870544"/>
            <a:ext cx="180000" cy="180000"/>
          </a:xfrm>
          <a:prstGeom prst="rect">
            <a:avLst/>
          </a:prstGeom>
        </p:spPr>
      </p:pic>
      <p:pic>
        <p:nvPicPr>
          <p:cNvPr id="39" name="Gráfico 38" descr="Insignia Desplegada con relleno sólido">
            <a:extLst>
              <a:ext uri="{FF2B5EF4-FFF2-40B4-BE49-F238E27FC236}">
                <a16:creationId xmlns:a16="http://schemas.microsoft.com/office/drawing/2014/main" id="{E515D49B-377E-3DF0-F661-C818FD3DEB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6059" y="2459278"/>
            <a:ext cx="180000" cy="180000"/>
          </a:xfrm>
          <a:prstGeom prst="rect">
            <a:avLst/>
          </a:prstGeom>
        </p:spPr>
      </p:pic>
      <p:pic>
        <p:nvPicPr>
          <p:cNvPr id="40" name="Gráfico 39" descr="Insignia de seguir con relleno sólido">
            <a:extLst>
              <a:ext uri="{FF2B5EF4-FFF2-40B4-BE49-F238E27FC236}">
                <a16:creationId xmlns:a16="http://schemas.microsoft.com/office/drawing/2014/main" id="{BB1F28BD-9BA5-4DA2-638E-89BED72C01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8" y="3377045"/>
            <a:ext cx="180000" cy="180000"/>
          </a:xfrm>
          <a:prstGeom prst="rect">
            <a:avLst/>
          </a:prstGeom>
        </p:spPr>
      </p:pic>
      <p:pic>
        <p:nvPicPr>
          <p:cNvPr id="41" name="Gráfico 40" descr="Insignia de seguir con relleno sólido">
            <a:extLst>
              <a:ext uri="{FF2B5EF4-FFF2-40B4-BE49-F238E27FC236}">
                <a16:creationId xmlns:a16="http://schemas.microsoft.com/office/drawing/2014/main" id="{CE7D83D1-1B42-2218-5231-9C206589A1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8" y="3878593"/>
            <a:ext cx="180000" cy="180000"/>
          </a:xfrm>
          <a:prstGeom prst="rect">
            <a:avLst/>
          </a:prstGeom>
        </p:spPr>
      </p:pic>
      <p:pic>
        <p:nvPicPr>
          <p:cNvPr id="42" name="Gráfico 41" descr="Insignia de seguir con relleno sólido">
            <a:extLst>
              <a:ext uri="{FF2B5EF4-FFF2-40B4-BE49-F238E27FC236}">
                <a16:creationId xmlns:a16="http://schemas.microsoft.com/office/drawing/2014/main" id="{C83F50C3-CC15-DD0C-CAC7-9BF09B39CA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402" y="3879033"/>
            <a:ext cx="180000" cy="180000"/>
          </a:xfrm>
          <a:prstGeom prst="rect">
            <a:avLst/>
          </a:prstGeom>
        </p:spPr>
      </p:pic>
      <p:pic>
        <p:nvPicPr>
          <p:cNvPr id="43" name="Gráfico 42" descr="Insignia de seguir con relleno sólido">
            <a:extLst>
              <a:ext uri="{FF2B5EF4-FFF2-40B4-BE49-F238E27FC236}">
                <a16:creationId xmlns:a16="http://schemas.microsoft.com/office/drawing/2014/main" id="{2473292E-C352-64E1-7D0F-283DC46F42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9" y="3890863"/>
            <a:ext cx="180000" cy="180000"/>
          </a:xfrm>
          <a:prstGeom prst="rect">
            <a:avLst/>
          </a:prstGeom>
        </p:spPr>
      </p:pic>
      <p:pic>
        <p:nvPicPr>
          <p:cNvPr id="44" name="Gráfico 43" descr="Insignia de seguir con relleno sólido">
            <a:extLst>
              <a:ext uri="{FF2B5EF4-FFF2-40B4-BE49-F238E27FC236}">
                <a16:creationId xmlns:a16="http://schemas.microsoft.com/office/drawing/2014/main" id="{A541D891-BCA0-7B49-D8A6-108AB2D57D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8" y="4388822"/>
            <a:ext cx="180000" cy="180000"/>
          </a:xfrm>
          <a:prstGeom prst="rect">
            <a:avLst/>
          </a:prstGeom>
        </p:spPr>
      </p:pic>
      <p:pic>
        <p:nvPicPr>
          <p:cNvPr id="45" name="Gráfico 44" descr="Insignia Desplegada con relleno sólido">
            <a:extLst>
              <a:ext uri="{FF2B5EF4-FFF2-40B4-BE49-F238E27FC236}">
                <a16:creationId xmlns:a16="http://schemas.microsoft.com/office/drawing/2014/main" id="{6500E008-469D-B51A-CD6B-683A1A9A11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502" y="2212882"/>
            <a:ext cx="504000" cy="504000"/>
          </a:xfrm>
          <a:prstGeom prst="rect">
            <a:avLst/>
          </a:prstGeom>
        </p:spPr>
      </p:pic>
      <p:pic>
        <p:nvPicPr>
          <p:cNvPr id="46" name="Gráfico 45" descr="Insignia de seguir con relleno sólido">
            <a:extLst>
              <a:ext uri="{FF2B5EF4-FFF2-40B4-BE49-F238E27FC236}">
                <a16:creationId xmlns:a16="http://schemas.microsoft.com/office/drawing/2014/main" id="{B662A6D4-B47E-7E17-B765-59D7B38E64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502" y="1195120"/>
            <a:ext cx="504000" cy="504000"/>
          </a:xfrm>
          <a:prstGeom prst="rect">
            <a:avLst/>
          </a:prstGeom>
        </p:spPr>
      </p:pic>
      <p:pic>
        <p:nvPicPr>
          <p:cNvPr id="47" name="Gráfico 46" descr="Insignia Desplegada con relleno sólido">
            <a:extLst>
              <a:ext uri="{FF2B5EF4-FFF2-40B4-BE49-F238E27FC236}">
                <a16:creationId xmlns:a16="http://schemas.microsoft.com/office/drawing/2014/main" id="{879F3A74-468A-880A-0DB9-37D055BF9E6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502" y="3207925"/>
            <a:ext cx="504000" cy="504000"/>
          </a:xfrm>
          <a:prstGeom prst="rect">
            <a:avLst/>
          </a:prstGeom>
        </p:spPr>
      </p:pic>
      <p:pic>
        <p:nvPicPr>
          <p:cNvPr id="48" name="Gráfico 47" descr="Insignia Desplegada con relleno sólido">
            <a:extLst>
              <a:ext uri="{FF2B5EF4-FFF2-40B4-BE49-F238E27FC236}">
                <a16:creationId xmlns:a16="http://schemas.microsoft.com/office/drawing/2014/main" id="{717FD7B0-D5FA-E072-DDA4-C74E08FC74F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502" y="3709723"/>
            <a:ext cx="504000" cy="504000"/>
          </a:xfrm>
          <a:prstGeom prst="rect">
            <a:avLst/>
          </a:prstGeom>
        </p:spPr>
      </p:pic>
      <p:pic>
        <p:nvPicPr>
          <p:cNvPr id="49" name="Gráfico 48" descr="Insignia Desplegada con relleno sólido">
            <a:extLst>
              <a:ext uri="{FF2B5EF4-FFF2-40B4-BE49-F238E27FC236}">
                <a16:creationId xmlns:a16="http://schemas.microsoft.com/office/drawing/2014/main" id="{4007CE4E-20B4-2771-D258-A81F960C62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502" y="4228507"/>
            <a:ext cx="504000" cy="504000"/>
          </a:xfrm>
          <a:prstGeom prst="rect">
            <a:avLst/>
          </a:prstGeom>
        </p:spPr>
      </p:pic>
      <p:pic>
        <p:nvPicPr>
          <p:cNvPr id="50" name="Gráfico 49" descr="Insignia de seguir con relleno sólido">
            <a:extLst>
              <a:ext uri="{FF2B5EF4-FFF2-40B4-BE49-F238E27FC236}">
                <a16:creationId xmlns:a16="http://schemas.microsoft.com/office/drawing/2014/main" id="{66170E8D-7AEE-FCC4-9673-A6C94C2C924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752502" y="4722203"/>
            <a:ext cx="504000" cy="504000"/>
          </a:xfrm>
          <a:prstGeom prst="rect">
            <a:avLst/>
          </a:prstGeom>
        </p:spPr>
      </p:pic>
      <p:sp>
        <p:nvSpPr>
          <p:cNvPr id="51" name="Elipse 50">
            <a:extLst>
              <a:ext uri="{FF2B5EF4-FFF2-40B4-BE49-F238E27FC236}">
                <a16:creationId xmlns:a16="http://schemas.microsoft.com/office/drawing/2014/main" id="{E2068DC7-EF78-7A88-6351-118661BCA91D}"/>
              </a:ext>
            </a:extLst>
          </p:cNvPr>
          <p:cNvSpPr/>
          <p:nvPr/>
        </p:nvSpPr>
        <p:spPr bwMode="auto">
          <a:xfrm>
            <a:off x="1806502" y="526403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52" name="Gráfico 51" descr="Insignia de seguir con relleno sólido">
            <a:extLst>
              <a:ext uri="{FF2B5EF4-FFF2-40B4-BE49-F238E27FC236}">
                <a16:creationId xmlns:a16="http://schemas.microsoft.com/office/drawing/2014/main" id="{463ED4CB-A41E-757A-FCC6-BE10B07BA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4070" y="4889630"/>
            <a:ext cx="180000" cy="180000"/>
          </a:xfrm>
          <a:prstGeom prst="rect">
            <a:avLst/>
          </a:prstGeom>
        </p:spPr>
      </p:pic>
      <p:sp>
        <p:nvSpPr>
          <p:cNvPr id="60" name="Elipse 59">
            <a:extLst>
              <a:ext uri="{FF2B5EF4-FFF2-40B4-BE49-F238E27FC236}">
                <a16:creationId xmlns:a16="http://schemas.microsoft.com/office/drawing/2014/main" id="{6A1CE57C-62B5-1A64-0B43-B8EDEBAE5B3A}"/>
              </a:ext>
            </a:extLst>
          </p:cNvPr>
          <p:cNvSpPr/>
          <p:nvPr/>
        </p:nvSpPr>
        <p:spPr bwMode="auto">
          <a:xfrm>
            <a:off x="457197" y="119512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37BE430-0082-DFCE-7E6C-B477966302F9}"/>
              </a:ext>
            </a:extLst>
          </p:cNvPr>
          <p:cNvSpPr txBox="1"/>
          <p:nvPr/>
        </p:nvSpPr>
        <p:spPr>
          <a:xfrm>
            <a:off x="457197" y="1602640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Desagregamos la presentación tradicional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0946813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26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1D7F3E2-16C4-4C81-A2E0-39ADC6D7FEE7}"/>
              </a:ext>
            </a:extLst>
          </p:cNvPr>
          <p:cNvGrpSpPr/>
          <p:nvPr/>
        </p:nvGrpSpPr>
        <p:grpSpPr>
          <a:xfrm>
            <a:off x="2256504" y="1196102"/>
            <a:ext cx="1175655" cy="504000"/>
            <a:chOff x="8016441" y="1198951"/>
            <a:chExt cx="1175655" cy="504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2FA59D60-EE53-F257-6C1E-9D0FFF3D0CE5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5" name="Gráfico 4" descr="Insignia de seguir con relleno sólido">
              <a:extLst>
                <a:ext uri="{FF2B5EF4-FFF2-40B4-BE49-F238E27FC236}">
                  <a16:creationId xmlns:a16="http://schemas.microsoft.com/office/drawing/2014/main" id="{0CA1DA65-54F2-9DB7-87C5-E6183D12F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3E582064-8DEF-8F11-F5E9-4884DEA571F0}"/>
              </a:ext>
            </a:extLst>
          </p:cNvPr>
          <p:cNvSpPr/>
          <p:nvPr/>
        </p:nvSpPr>
        <p:spPr bwMode="auto">
          <a:xfrm>
            <a:off x="2256504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CC026F0-1983-1D94-E24C-CA038D8437BD}"/>
              </a:ext>
            </a:extLst>
          </p:cNvPr>
          <p:cNvSpPr/>
          <p:nvPr/>
        </p:nvSpPr>
        <p:spPr bwMode="auto">
          <a:xfrm>
            <a:off x="3432159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79A68A6-7684-E986-E72F-DAA56F982FC2}"/>
              </a:ext>
            </a:extLst>
          </p:cNvPr>
          <p:cNvSpPr/>
          <p:nvPr/>
        </p:nvSpPr>
        <p:spPr bwMode="auto">
          <a:xfrm>
            <a:off x="4607814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0FD5082-C9DA-62A4-D1AE-65BBC899D380}"/>
              </a:ext>
            </a:extLst>
          </p:cNvPr>
          <p:cNvSpPr/>
          <p:nvPr/>
        </p:nvSpPr>
        <p:spPr bwMode="auto">
          <a:xfrm>
            <a:off x="2256503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34C8AA0-06EB-EA03-1715-54B2F0279237}"/>
              </a:ext>
            </a:extLst>
          </p:cNvPr>
          <p:cNvSpPr/>
          <p:nvPr/>
        </p:nvSpPr>
        <p:spPr bwMode="auto">
          <a:xfrm>
            <a:off x="3432158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8451EFC-B171-9225-2333-4ED29B4F77E8}"/>
              </a:ext>
            </a:extLst>
          </p:cNvPr>
          <p:cNvSpPr/>
          <p:nvPr/>
        </p:nvSpPr>
        <p:spPr bwMode="auto">
          <a:xfrm>
            <a:off x="4607813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51997AE-FF50-ACC1-1677-F983E4F9208A}"/>
              </a:ext>
            </a:extLst>
          </p:cNvPr>
          <p:cNvSpPr/>
          <p:nvPr/>
        </p:nvSpPr>
        <p:spPr bwMode="auto">
          <a:xfrm>
            <a:off x="2256503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4D18B20-C7FB-5174-4BDC-709C6A6FEE71}"/>
              </a:ext>
            </a:extLst>
          </p:cNvPr>
          <p:cNvSpPr/>
          <p:nvPr/>
        </p:nvSpPr>
        <p:spPr bwMode="auto">
          <a:xfrm>
            <a:off x="3432158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FF0E319-DDF7-6D78-25F4-307B43213F28}"/>
              </a:ext>
            </a:extLst>
          </p:cNvPr>
          <p:cNvSpPr/>
          <p:nvPr/>
        </p:nvSpPr>
        <p:spPr bwMode="auto">
          <a:xfrm>
            <a:off x="4607813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B660355-C531-CF43-DE84-4C0D24753F48}"/>
              </a:ext>
            </a:extLst>
          </p:cNvPr>
          <p:cNvSpPr/>
          <p:nvPr/>
        </p:nvSpPr>
        <p:spPr bwMode="auto">
          <a:xfrm>
            <a:off x="2256502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5155C2C-B85D-B049-86C1-431167C0848D}"/>
              </a:ext>
            </a:extLst>
          </p:cNvPr>
          <p:cNvSpPr/>
          <p:nvPr/>
        </p:nvSpPr>
        <p:spPr bwMode="auto">
          <a:xfrm>
            <a:off x="3432157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ABE9B85-E74A-6998-F7F4-D5851ADA9189}"/>
              </a:ext>
            </a:extLst>
          </p:cNvPr>
          <p:cNvSpPr/>
          <p:nvPr/>
        </p:nvSpPr>
        <p:spPr bwMode="auto">
          <a:xfrm>
            <a:off x="4607812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2B8E4C9-ACC1-5A53-682F-CEAB9F0EE560}"/>
              </a:ext>
            </a:extLst>
          </p:cNvPr>
          <p:cNvSpPr/>
          <p:nvPr/>
        </p:nvSpPr>
        <p:spPr bwMode="auto">
          <a:xfrm>
            <a:off x="2256503" y="321310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0D93C8F-223E-08BC-42D1-C4BDB12E452D}"/>
              </a:ext>
            </a:extLst>
          </p:cNvPr>
          <p:cNvSpPr/>
          <p:nvPr/>
        </p:nvSpPr>
        <p:spPr bwMode="auto">
          <a:xfrm>
            <a:off x="2256503" y="4725092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6F656D4-0EF2-8636-51AC-2D90A97B59F3}"/>
              </a:ext>
            </a:extLst>
          </p:cNvPr>
          <p:cNvSpPr/>
          <p:nvPr/>
        </p:nvSpPr>
        <p:spPr bwMode="auto">
          <a:xfrm>
            <a:off x="2256502" y="4220181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262FE55-E02B-5429-6C39-529E5F28A49D}"/>
              </a:ext>
            </a:extLst>
          </p:cNvPr>
          <p:cNvSpPr/>
          <p:nvPr/>
        </p:nvSpPr>
        <p:spPr bwMode="auto">
          <a:xfrm>
            <a:off x="2256502" y="522328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5" name="Gráfico 24" descr="Insignia Desplegada con relleno sólido">
            <a:extLst>
              <a:ext uri="{FF2B5EF4-FFF2-40B4-BE49-F238E27FC236}">
                <a16:creationId xmlns:a16="http://schemas.microsoft.com/office/drawing/2014/main" id="{EA8BF3F5-A169-C073-0C72-F8482D290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04748" y="2380190"/>
            <a:ext cx="180000" cy="180000"/>
          </a:xfrm>
          <a:prstGeom prst="rect">
            <a:avLst/>
          </a:prstGeom>
        </p:spPr>
      </p:pic>
      <p:pic>
        <p:nvPicPr>
          <p:cNvPr id="26" name="Gráfico 25" descr="Insignia de seguir con relleno sólido">
            <a:extLst>
              <a:ext uri="{FF2B5EF4-FFF2-40B4-BE49-F238E27FC236}">
                <a16:creationId xmlns:a16="http://schemas.microsoft.com/office/drawing/2014/main" id="{CD432269-58CB-339C-A54E-45864EBA6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7599" y="1854240"/>
            <a:ext cx="180000" cy="180000"/>
          </a:xfrm>
          <a:prstGeom prst="rect">
            <a:avLst/>
          </a:prstGeom>
        </p:spPr>
      </p:pic>
      <p:pic>
        <p:nvPicPr>
          <p:cNvPr id="27" name="Gráfico 26" descr="Insignia de seguir con relleno sólido">
            <a:extLst>
              <a:ext uri="{FF2B5EF4-FFF2-40B4-BE49-F238E27FC236}">
                <a16:creationId xmlns:a16="http://schemas.microsoft.com/office/drawing/2014/main" id="{F9C2D80F-BC07-4677-6E27-B7F0E78763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56320" y="2863009"/>
            <a:ext cx="180000" cy="180000"/>
          </a:xfrm>
          <a:prstGeom prst="rect">
            <a:avLst/>
          </a:prstGeom>
        </p:spPr>
      </p:pic>
      <p:pic>
        <p:nvPicPr>
          <p:cNvPr id="28" name="Gráfico 27" descr="Insignia Desplegada con relleno sólido">
            <a:extLst>
              <a:ext uri="{FF2B5EF4-FFF2-40B4-BE49-F238E27FC236}">
                <a16:creationId xmlns:a16="http://schemas.microsoft.com/office/drawing/2014/main" id="{7C7D7FAD-3A69-F604-41F6-A2B71A713B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04748" y="2862287"/>
            <a:ext cx="180000" cy="180000"/>
          </a:xfrm>
          <a:prstGeom prst="rect">
            <a:avLst/>
          </a:prstGeom>
        </p:spPr>
      </p:pic>
      <p:pic>
        <p:nvPicPr>
          <p:cNvPr id="29" name="Gráfico 28" descr="Insignia Desplegada con relleno sólido">
            <a:extLst>
              <a:ext uri="{FF2B5EF4-FFF2-40B4-BE49-F238E27FC236}">
                <a16:creationId xmlns:a16="http://schemas.microsoft.com/office/drawing/2014/main" id="{5136CFE2-E6C6-7B06-C9F2-858439BF2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403" y="2380190"/>
            <a:ext cx="180000" cy="180000"/>
          </a:xfrm>
          <a:prstGeom prst="rect">
            <a:avLst/>
          </a:prstGeom>
        </p:spPr>
      </p:pic>
      <p:pic>
        <p:nvPicPr>
          <p:cNvPr id="32" name="Gráfico 31" descr="Insignia Desplegada con relleno sólido">
            <a:extLst>
              <a:ext uri="{FF2B5EF4-FFF2-40B4-BE49-F238E27FC236}">
                <a16:creationId xmlns:a16="http://schemas.microsoft.com/office/drawing/2014/main" id="{EFED82A0-6EFE-BEA3-FE97-3C65EB3951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893" y="2949070"/>
            <a:ext cx="180000" cy="180000"/>
          </a:xfrm>
          <a:prstGeom prst="rect">
            <a:avLst/>
          </a:prstGeom>
        </p:spPr>
      </p:pic>
      <p:pic>
        <p:nvPicPr>
          <p:cNvPr id="33" name="Gráfico 32" descr="Insignia Desplegada con relleno sólido">
            <a:extLst>
              <a:ext uri="{FF2B5EF4-FFF2-40B4-BE49-F238E27FC236}">
                <a16:creationId xmlns:a16="http://schemas.microsoft.com/office/drawing/2014/main" id="{5F4276F2-6457-B955-0A59-4382A486FE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404" y="1870544"/>
            <a:ext cx="180000" cy="180000"/>
          </a:xfrm>
          <a:prstGeom prst="rect">
            <a:avLst/>
          </a:prstGeom>
        </p:spPr>
      </p:pic>
      <p:pic>
        <p:nvPicPr>
          <p:cNvPr id="38" name="Gráfico 37" descr="Insignia Desplegada con relleno sólido">
            <a:extLst>
              <a:ext uri="{FF2B5EF4-FFF2-40B4-BE49-F238E27FC236}">
                <a16:creationId xmlns:a16="http://schemas.microsoft.com/office/drawing/2014/main" id="{847B4A57-2949-602C-F114-188EE25D65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6059" y="1870544"/>
            <a:ext cx="180000" cy="180000"/>
          </a:xfrm>
          <a:prstGeom prst="rect">
            <a:avLst/>
          </a:prstGeom>
        </p:spPr>
      </p:pic>
      <p:pic>
        <p:nvPicPr>
          <p:cNvPr id="39" name="Gráfico 38" descr="Insignia Desplegada con relleno sólido">
            <a:extLst>
              <a:ext uri="{FF2B5EF4-FFF2-40B4-BE49-F238E27FC236}">
                <a16:creationId xmlns:a16="http://schemas.microsoft.com/office/drawing/2014/main" id="{E515D49B-377E-3DF0-F661-C818FD3DEB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6059" y="2459278"/>
            <a:ext cx="180000" cy="180000"/>
          </a:xfrm>
          <a:prstGeom prst="rect">
            <a:avLst/>
          </a:prstGeom>
        </p:spPr>
      </p:pic>
      <p:pic>
        <p:nvPicPr>
          <p:cNvPr id="40" name="Gráfico 39" descr="Insignia de seguir con relleno sólido">
            <a:extLst>
              <a:ext uri="{FF2B5EF4-FFF2-40B4-BE49-F238E27FC236}">
                <a16:creationId xmlns:a16="http://schemas.microsoft.com/office/drawing/2014/main" id="{BB1F28BD-9BA5-4DA2-638E-89BED72C01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8" y="3377045"/>
            <a:ext cx="180000" cy="180000"/>
          </a:xfrm>
          <a:prstGeom prst="rect">
            <a:avLst/>
          </a:prstGeom>
        </p:spPr>
      </p:pic>
      <p:pic>
        <p:nvPicPr>
          <p:cNvPr id="41" name="Gráfico 40" descr="Insignia de seguir con relleno sólido">
            <a:extLst>
              <a:ext uri="{FF2B5EF4-FFF2-40B4-BE49-F238E27FC236}">
                <a16:creationId xmlns:a16="http://schemas.microsoft.com/office/drawing/2014/main" id="{CE7D83D1-1B42-2218-5231-9C206589A1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8" y="3878593"/>
            <a:ext cx="180000" cy="180000"/>
          </a:xfrm>
          <a:prstGeom prst="rect">
            <a:avLst/>
          </a:prstGeom>
        </p:spPr>
      </p:pic>
      <p:pic>
        <p:nvPicPr>
          <p:cNvPr id="42" name="Gráfico 41" descr="Insignia de seguir con relleno sólido">
            <a:extLst>
              <a:ext uri="{FF2B5EF4-FFF2-40B4-BE49-F238E27FC236}">
                <a16:creationId xmlns:a16="http://schemas.microsoft.com/office/drawing/2014/main" id="{C83F50C3-CC15-DD0C-CAC7-9BF09B39CA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402" y="3879033"/>
            <a:ext cx="180000" cy="180000"/>
          </a:xfrm>
          <a:prstGeom prst="rect">
            <a:avLst/>
          </a:prstGeom>
        </p:spPr>
      </p:pic>
      <p:pic>
        <p:nvPicPr>
          <p:cNvPr id="43" name="Gráfico 42" descr="Insignia de seguir con relleno sólido">
            <a:extLst>
              <a:ext uri="{FF2B5EF4-FFF2-40B4-BE49-F238E27FC236}">
                <a16:creationId xmlns:a16="http://schemas.microsoft.com/office/drawing/2014/main" id="{2473292E-C352-64E1-7D0F-283DC46F42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9" y="3890863"/>
            <a:ext cx="180000" cy="180000"/>
          </a:xfrm>
          <a:prstGeom prst="rect">
            <a:avLst/>
          </a:prstGeom>
        </p:spPr>
      </p:pic>
      <p:pic>
        <p:nvPicPr>
          <p:cNvPr id="44" name="Gráfico 43" descr="Insignia de seguir con relleno sólido">
            <a:extLst>
              <a:ext uri="{FF2B5EF4-FFF2-40B4-BE49-F238E27FC236}">
                <a16:creationId xmlns:a16="http://schemas.microsoft.com/office/drawing/2014/main" id="{A541D891-BCA0-7B49-D8A6-108AB2D57D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8" y="4388822"/>
            <a:ext cx="180000" cy="180000"/>
          </a:xfrm>
          <a:prstGeom prst="rect">
            <a:avLst/>
          </a:prstGeom>
        </p:spPr>
      </p:pic>
      <p:pic>
        <p:nvPicPr>
          <p:cNvPr id="45" name="Gráfico 44" descr="Insignia Desplegada con relleno sólido">
            <a:extLst>
              <a:ext uri="{FF2B5EF4-FFF2-40B4-BE49-F238E27FC236}">
                <a16:creationId xmlns:a16="http://schemas.microsoft.com/office/drawing/2014/main" id="{6500E008-469D-B51A-CD6B-683A1A9A11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502" y="2212882"/>
            <a:ext cx="504000" cy="504000"/>
          </a:xfrm>
          <a:prstGeom prst="rect">
            <a:avLst/>
          </a:prstGeom>
        </p:spPr>
      </p:pic>
      <p:pic>
        <p:nvPicPr>
          <p:cNvPr id="46" name="Gráfico 45" descr="Insignia de seguir con relleno sólido">
            <a:extLst>
              <a:ext uri="{FF2B5EF4-FFF2-40B4-BE49-F238E27FC236}">
                <a16:creationId xmlns:a16="http://schemas.microsoft.com/office/drawing/2014/main" id="{B662A6D4-B47E-7E17-B765-59D7B38E64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502" y="1195120"/>
            <a:ext cx="504000" cy="504000"/>
          </a:xfrm>
          <a:prstGeom prst="rect">
            <a:avLst/>
          </a:prstGeom>
        </p:spPr>
      </p:pic>
      <p:pic>
        <p:nvPicPr>
          <p:cNvPr id="47" name="Gráfico 46" descr="Insignia Desplegada con relleno sólido">
            <a:extLst>
              <a:ext uri="{FF2B5EF4-FFF2-40B4-BE49-F238E27FC236}">
                <a16:creationId xmlns:a16="http://schemas.microsoft.com/office/drawing/2014/main" id="{879F3A74-468A-880A-0DB9-37D055BF9E6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502" y="3207925"/>
            <a:ext cx="504000" cy="504000"/>
          </a:xfrm>
          <a:prstGeom prst="rect">
            <a:avLst/>
          </a:prstGeom>
        </p:spPr>
      </p:pic>
      <p:pic>
        <p:nvPicPr>
          <p:cNvPr id="48" name="Gráfico 47" descr="Insignia Desplegada con relleno sólido">
            <a:extLst>
              <a:ext uri="{FF2B5EF4-FFF2-40B4-BE49-F238E27FC236}">
                <a16:creationId xmlns:a16="http://schemas.microsoft.com/office/drawing/2014/main" id="{717FD7B0-D5FA-E072-DDA4-C74E08FC74F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502" y="3709723"/>
            <a:ext cx="504000" cy="504000"/>
          </a:xfrm>
          <a:prstGeom prst="rect">
            <a:avLst/>
          </a:prstGeom>
        </p:spPr>
      </p:pic>
      <p:pic>
        <p:nvPicPr>
          <p:cNvPr id="49" name="Gráfico 48" descr="Insignia Desplegada con relleno sólido">
            <a:extLst>
              <a:ext uri="{FF2B5EF4-FFF2-40B4-BE49-F238E27FC236}">
                <a16:creationId xmlns:a16="http://schemas.microsoft.com/office/drawing/2014/main" id="{4007CE4E-20B4-2771-D258-A81F960C62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502" y="4228507"/>
            <a:ext cx="504000" cy="504000"/>
          </a:xfrm>
          <a:prstGeom prst="rect">
            <a:avLst/>
          </a:prstGeom>
        </p:spPr>
      </p:pic>
      <p:pic>
        <p:nvPicPr>
          <p:cNvPr id="50" name="Gráfico 49" descr="Insignia de seguir con relleno sólido">
            <a:extLst>
              <a:ext uri="{FF2B5EF4-FFF2-40B4-BE49-F238E27FC236}">
                <a16:creationId xmlns:a16="http://schemas.microsoft.com/office/drawing/2014/main" id="{66170E8D-7AEE-FCC4-9673-A6C94C2C924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752502" y="4722203"/>
            <a:ext cx="504000" cy="504000"/>
          </a:xfrm>
          <a:prstGeom prst="rect">
            <a:avLst/>
          </a:prstGeom>
        </p:spPr>
      </p:pic>
      <p:sp>
        <p:nvSpPr>
          <p:cNvPr id="51" name="Elipse 50">
            <a:extLst>
              <a:ext uri="{FF2B5EF4-FFF2-40B4-BE49-F238E27FC236}">
                <a16:creationId xmlns:a16="http://schemas.microsoft.com/office/drawing/2014/main" id="{E2068DC7-EF78-7A88-6351-118661BCA91D}"/>
              </a:ext>
            </a:extLst>
          </p:cNvPr>
          <p:cNvSpPr/>
          <p:nvPr/>
        </p:nvSpPr>
        <p:spPr bwMode="auto">
          <a:xfrm>
            <a:off x="1806502" y="526403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52" name="Gráfico 51" descr="Insignia de seguir con relleno sólido">
            <a:extLst>
              <a:ext uri="{FF2B5EF4-FFF2-40B4-BE49-F238E27FC236}">
                <a16:creationId xmlns:a16="http://schemas.microsoft.com/office/drawing/2014/main" id="{463ED4CB-A41E-757A-FCC6-BE10B07BA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4070" y="4889630"/>
            <a:ext cx="180000" cy="180000"/>
          </a:xfrm>
          <a:prstGeom prst="rect">
            <a:avLst/>
          </a:prstGeom>
        </p:spPr>
      </p:pic>
      <p:sp>
        <p:nvSpPr>
          <p:cNvPr id="60" name="Elipse 59">
            <a:extLst>
              <a:ext uri="{FF2B5EF4-FFF2-40B4-BE49-F238E27FC236}">
                <a16:creationId xmlns:a16="http://schemas.microsoft.com/office/drawing/2014/main" id="{6A1CE57C-62B5-1A64-0B43-B8EDEBAE5B3A}"/>
              </a:ext>
            </a:extLst>
          </p:cNvPr>
          <p:cNvSpPr/>
          <p:nvPr/>
        </p:nvSpPr>
        <p:spPr bwMode="auto">
          <a:xfrm>
            <a:off x="457197" y="119512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37BE430-0082-DFCE-7E6C-B477966302F9}"/>
              </a:ext>
            </a:extLst>
          </p:cNvPr>
          <p:cNvSpPr txBox="1"/>
          <p:nvPr/>
        </p:nvSpPr>
        <p:spPr>
          <a:xfrm>
            <a:off x="457197" y="1602640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Desagregamos la presentación tradicional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11B93F64-430D-9B65-516C-0192764B7DB3}"/>
              </a:ext>
            </a:extLst>
          </p:cNvPr>
          <p:cNvGrpSpPr/>
          <p:nvPr/>
        </p:nvGrpSpPr>
        <p:grpSpPr>
          <a:xfrm>
            <a:off x="8016441" y="1209259"/>
            <a:ext cx="1175655" cy="504000"/>
            <a:chOff x="8016441" y="1198951"/>
            <a:chExt cx="1175655" cy="504000"/>
          </a:xfrm>
        </p:grpSpPr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6AFA3396-F9A3-B19D-A4A3-DC5CC70E8091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1" name="Gráfico 30" descr="Insignia de seguir con relleno sólido">
              <a:extLst>
                <a:ext uri="{FF2B5EF4-FFF2-40B4-BE49-F238E27FC236}">
                  <a16:creationId xmlns:a16="http://schemas.microsoft.com/office/drawing/2014/main" id="{1A0E468A-3749-E7B2-5B74-5AA71D3CA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id="{455D556A-2F7E-3FA2-DDAB-A8FBC1C2BB66}"/>
              </a:ext>
            </a:extLst>
          </p:cNvPr>
          <p:cNvSpPr/>
          <p:nvPr/>
        </p:nvSpPr>
        <p:spPr bwMode="auto">
          <a:xfrm>
            <a:off x="8016441" y="17132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CC84063C-75BB-CF4C-AD8D-FDFE6A3C6418}"/>
              </a:ext>
            </a:extLst>
          </p:cNvPr>
          <p:cNvSpPr/>
          <p:nvPr/>
        </p:nvSpPr>
        <p:spPr bwMode="auto">
          <a:xfrm>
            <a:off x="9192096" y="17132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5F5CD5A7-A687-0BF1-0C47-302A0A496AB0}"/>
              </a:ext>
            </a:extLst>
          </p:cNvPr>
          <p:cNvSpPr/>
          <p:nvPr/>
        </p:nvSpPr>
        <p:spPr bwMode="auto">
          <a:xfrm>
            <a:off x="10367751" y="17132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7E431E8-6CC6-7842-AB4A-3BA73A0A9AEA}"/>
              </a:ext>
            </a:extLst>
          </p:cNvPr>
          <p:cNvSpPr/>
          <p:nvPr/>
        </p:nvSpPr>
        <p:spPr bwMode="auto">
          <a:xfrm>
            <a:off x="8016440" y="2216916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40F24AFF-1683-DEE4-D42E-171FA3BCF513}"/>
              </a:ext>
            </a:extLst>
          </p:cNvPr>
          <p:cNvSpPr/>
          <p:nvPr/>
        </p:nvSpPr>
        <p:spPr bwMode="auto">
          <a:xfrm>
            <a:off x="9192095" y="2216916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68AE8B31-AE46-97F7-7D6E-3A5E773D19CA}"/>
              </a:ext>
            </a:extLst>
          </p:cNvPr>
          <p:cNvSpPr/>
          <p:nvPr/>
        </p:nvSpPr>
        <p:spPr bwMode="auto">
          <a:xfrm>
            <a:off x="10367750" y="2216916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9BC8C403-CCF1-9063-567E-99233D942467}"/>
              </a:ext>
            </a:extLst>
          </p:cNvPr>
          <p:cNvSpPr/>
          <p:nvPr/>
        </p:nvSpPr>
        <p:spPr bwMode="auto">
          <a:xfrm>
            <a:off x="8016440" y="2720300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2D894BD4-8D2F-ADF6-D9B4-BDF6455B521D}"/>
              </a:ext>
            </a:extLst>
          </p:cNvPr>
          <p:cNvSpPr/>
          <p:nvPr/>
        </p:nvSpPr>
        <p:spPr bwMode="auto">
          <a:xfrm>
            <a:off x="9192095" y="2720300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0C955F35-3499-D969-9C2C-5830EB6C3C01}"/>
              </a:ext>
            </a:extLst>
          </p:cNvPr>
          <p:cNvSpPr/>
          <p:nvPr/>
        </p:nvSpPr>
        <p:spPr bwMode="auto">
          <a:xfrm>
            <a:off x="10367750" y="2720300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1687A856-5666-7AB2-EE63-6FB56ACBB9DB}"/>
              </a:ext>
            </a:extLst>
          </p:cNvPr>
          <p:cNvSpPr/>
          <p:nvPr/>
        </p:nvSpPr>
        <p:spPr bwMode="auto">
          <a:xfrm>
            <a:off x="8016439" y="372794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0BC07B13-392E-436A-15A8-0BC912E46DF0}"/>
              </a:ext>
            </a:extLst>
          </p:cNvPr>
          <p:cNvSpPr/>
          <p:nvPr/>
        </p:nvSpPr>
        <p:spPr bwMode="auto">
          <a:xfrm>
            <a:off x="9192094" y="372794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1D6ACB57-0436-07A1-4CBC-252E232AC709}"/>
              </a:ext>
            </a:extLst>
          </p:cNvPr>
          <p:cNvSpPr/>
          <p:nvPr/>
        </p:nvSpPr>
        <p:spPr bwMode="auto">
          <a:xfrm>
            <a:off x="10367749" y="372794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9AF0923C-0B0B-B1FE-F140-A25CE4E87FB5}"/>
              </a:ext>
            </a:extLst>
          </p:cNvPr>
          <p:cNvSpPr/>
          <p:nvPr/>
        </p:nvSpPr>
        <p:spPr bwMode="auto">
          <a:xfrm>
            <a:off x="8016440" y="3226264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7D4E7F0A-8DAC-A0E3-AE89-D13007CBC319}"/>
              </a:ext>
            </a:extLst>
          </p:cNvPr>
          <p:cNvSpPr/>
          <p:nvPr/>
        </p:nvSpPr>
        <p:spPr bwMode="auto">
          <a:xfrm>
            <a:off x="8016440" y="4738249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DE993244-85D7-2F19-8001-73FA65C89BAD}"/>
              </a:ext>
            </a:extLst>
          </p:cNvPr>
          <p:cNvSpPr/>
          <p:nvPr/>
        </p:nvSpPr>
        <p:spPr bwMode="auto">
          <a:xfrm>
            <a:off x="8016439" y="4233338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7B0DFD32-5160-CBAD-C81D-CA515CB83CE7}"/>
              </a:ext>
            </a:extLst>
          </p:cNvPr>
          <p:cNvSpPr/>
          <p:nvPr/>
        </p:nvSpPr>
        <p:spPr bwMode="auto">
          <a:xfrm>
            <a:off x="8016439" y="5236446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67" name="Gráfico 66" descr="Insignia Desplegada con relleno sólido">
            <a:extLst>
              <a:ext uri="{FF2B5EF4-FFF2-40B4-BE49-F238E27FC236}">
                <a16:creationId xmlns:a16="http://schemas.microsoft.com/office/drawing/2014/main" id="{642DE1B4-4D0B-BF2C-2DF2-3FA15A299F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64685" y="2393347"/>
            <a:ext cx="180000" cy="180000"/>
          </a:xfrm>
          <a:prstGeom prst="rect">
            <a:avLst/>
          </a:prstGeom>
        </p:spPr>
      </p:pic>
      <p:pic>
        <p:nvPicPr>
          <p:cNvPr id="68" name="Gráfico 67" descr="Insignia de seguir con relleno sólido">
            <a:extLst>
              <a:ext uri="{FF2B5EF4-FFF2-40B4-BE49-F238E27FC236}">
                <a16:creationId xmlns:a16="http://schemas.microsoft.com/office/drawing/2014/main" id="{DFE7339A-DA18-D33A-7FAB-8AFFE7A78A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67536" y="1867397"/>
            <a:ext cx="180000" cy="180000"/>
          </a:xfrm>
          <a:prstGeom prst="rect">
            <a:avLst/>
          </a:prstGeom>
        </p:spPr>
      </p:pic>
      <p:pic>
        <p:nvPicPr>
          <p:cNvPr id="69" name="Gráfico 68" descr="Insignia de seguir con relleno sólido">
            <a:extLst>
              <a:ext uri="{FF2B5EF4-FFF2-40B4-BE49-F238E27FC236}">
                <a16:creationId xmlns:a16="http://schemas.microsoft.com/office/drawing/2014/main" id="{D38DA250-AEF9-69BD-0F28-9D00EB6E26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16257" y="2876166"/>
            <a:ext cx="180000" cy="180000"/>
          </a:xfrm>
          <a:prstGeom prst="rect">
            <a:avLst/>
          </a:prstGeom>
        </p:spPr>
      </p:pic>
      <p:pic>
        <p:nvPicPr>
          <p:cNvPr id="70" name="Gráfico 69" descr="Insignia Desplegada con relleno sólido">
            <a:extLst>
              <a:ext uri="{FF2B5EF4-FFF2-40B4-BE49-F238E27FC236}">
                <a16:creationId xmlns:a16="http://schemas.microsoft.com/office/drawing/2014/main" id="{59833D38-5F6E-FC76-621A-5C502AEB9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64685" y="2875444"/>
            <a:ext cx="180000" cy="180000"/>
          </a:xfrm>
          <a:prstGeom prst="rect">
            <a:avLst/>
          </a:prstGeom>
        </p:spPr>
      </p:pic>
      <p:pic>
        <p:nvPicPr>
          <p:cNvPr id="71" name="Gráfico 70" descr="Insignia Desplegada con relleno sólido">
            <a:extLst>
              <a:ext uri="{FF2B5EF4-FFF2-40B4-BE49-F238E27FC236}">
                <a16:creationId xmlns:a16="http://schemas.microsoft.com/office/drawing/2014/main" id="{AC9DD2A6-583C-B925-0BE8-AD542B27B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0340" y="2393347"/>
            <a:ext cx="180000" cy="180000"/>
          </a:xfrm>
          <a:prstGeom prst="rect">
            <a:avLst/>
          </a:prstGeom>
        </p:spPr>
      </p:pic>
      <p:pic>
        <p:nvPicPr>
          <p:cNvPr id="72" name="Gráfico 71" descr="Insignia Desplegada con relleno sólido">
            <a:extLst>
              <a:ext uri="{FF2B5EF4-FFF2-40B4-BE49-F238E27FC236}">
                <a16:creationId xmlns:a16="http://schemas.microsoft.com/office/drawing/2014/main" id="{CEC9314E-E2EF-7D65-AE79-34E2F3D73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0830" y="2969601"/>
            <a:ext cx="180000" cy="180000"/>
          </a:xfrm>
          <a:prstGeom prst="rect">
            <a:avLst/>
          </a:prstGeom>
        </p:spPr>
      </p:pic>
      <p:pic>
        <p:nvPicPr>
          <p:cNvPr id="73" name="Gráfico 72" descr="Insignia Desplegada con relleno sólido">
            <a:extLst>
              <a:ext uri="{FF2B5EF4-FFF2-40B4-BE49-F238E27FC236}">
                <a16:creationId xmlns:a16="http://schemas.microsoft.com/office/drawing/2014/main" id="{62F77012-84CA-F366-BCDB-183BF91CA5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0341" y="1883701"/>
            <a:ext cx="180000" cy="180000"/>
          </a:xfrm>
          <a:prstGeom prst="rect">
            <a:avLst/>
          </a:prstGeom>
        </p:spPr>
      </p:pic>
      <p:pic>
        <p:nvPicPr>
          <p:cNvPr id="74" name="Gráfico 73" descr="Insignia Desplegada con relleno sólido">
            <a:extLst>
              <a:ext uri="{FF2B5EF4-FFF2-40B4-BE49-F238E27FC236}">
                <a16:creationId xmlns:a16="http://schemas.microsoft.com/office/drawing/2014/main" id="{8ACCDF61-8878-96D6-72C6-F2BBEE6CE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15996" y="1883701"/>
            <a:ext cx="180000" cy="180000"/>
          </a:xfrm>
          <a:prstGeom prst="rect">
            <a:avLst/>
          </a:prstGeom>
        </p:spPr>
      </p:pic>
      <p:pic>
        <p:nvPicPr>
          <p:cNvPr id="75" name="Gráfico 74" descr="Insignia Desplegada con relleno sólido">
            <a:extLst>
              <a:ext uri="{FF2B5EF4-FFF2-40B4-BE49-F238E27FC236}">
                <a16:creationId xmlns:a16="http://schemas.microsoft.com/office/drawing/2014/main" id="{47F6E57C-B68D-3BA7-71BC-B4B073B9A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15996" y="2472435"/>
            <a:ext cx="180000" cy="180000"/>
          </a:xfrm>
          <a:prstGeom prst="rect">
            <a:avLst/>
          </a:prstGeom>
        </p:spPr>
      </p:pic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7DAF95C2-39BD-0C97-E8D7-BAB9743FA9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64685" y="3390202"/>
            <a:ext cx="180000" cy="180000"/>
          </a:xfrm>
          <a:prstGeom prst="rect">
            <a:avLst/>
          </a:prstGeom>
        </p:spPr>
      </p:pic>
      <p:pic>
        <p:nvPicPr>
          <p:cNvPr id="77" name="Gráfico 76" descr="Insignia de seguir con relleno sólido">
            <a:extLst>
              <a:ext uri="{FF2B5EF4-FFF2-40B4-BE49-F238E27FC236}">
                <a16:creationId xmlns:a16="http://schemas.microsoft.com/office/drawing/2014/main" id="{94193838-4990-7738-F0A5-BAB6912A4D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685" y="3891750"/>
            <a:ext cx="180000" cy="180000"/>
          </a:xfrm>
          <a:prstGeom prst="rect">
            <a:avLst/>
          </a:prstGeom>
        </p:spPr>
      </p:pic>
      <p:pic>
        <p:nvPicPr>
          <p:cNvPr id="78" name="Gráfico 77" descr="Insignia de seguir con relleno sólido">
            <a:extLst>
              <a:ext uri="{FF2B5EF4-FFF2-40B4-BE49-F238E27FC236}">
                <a16:creationId xmlns:a16="http://schemas.microsoft.com/office/drawing/2014/main" id="{E7BF51CD-3EC3-DC7C-DBCA-F7D65B462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40339" y="3892190"/>
            <a:ext cx="180000" cy="180000"/>
          </a:xfrm>
          <a:prstGeom prst="rect">
            <a:avLst/>
          </a:prstGeom>
        </p:spPr>
      </p:pic>
      <p:pic>
        <p:nvPicPr>
          <p:cNvPr id="79" name="Gráfico 78" descr="Insignia de seguir con relleno sólido">
            <a:extLst>
              <a:ext uri="{FF2B5EF4-FFF2-40B4-BE49-F238E27FC236}">
                <a16:creationId xmlns:a16="http://schemas.microsoft.com/office/drawing/2014/main" id="{C50053D0-0490-FAB1-9AD5-BE9ED90255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15996" y="3904020"/>
            <a:ext cx="180000" cy="180000"/>
          </a:xfrm>
          <a:prstGeom prst="rect">
            <a:avLst/>
          </a:prstGeom>
        </p:spPr>
      </p:pic>
      <p:pic>
        <p:nvPicPr>
          <p:cNvPr id="80" name="Gráfico 79" descr="Insignia de seguir con relleno sólido">
            <a:extLst>
              <a:ext uri="{FF2B5EF4-FFF2-40B4-BE49-F238E27FC236}">
                <a16:creationId xmlns:a16="http://schemas.microsoft.com/office/drawing/2014/main" id="{F994D744-BF10-91F5-7251-A49FBF82D9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685" y="4401979"/>
            <a:ext cx="180000" cy="180000"/>
          </a:xfrm>
          <a:prstGeom prst="rect">
            <a:avLst/>
          </a:prstGeom>
        </p:spPr>
      </p:pic>
      <p:pic>
        <p:nvPicPr>
          <p:cNvPr id="81" name="Gráfico 80" descr="Insignia Desplegada con relleno sólido">
            <a:extLst>
              <a:ext uri="{FF2B5EF4-FFF2-40B4-BE49-F238E27FC236}">
                <a16:creationId xmlns:a16="http://schemas.microsoft.com/office/drawing/2014/main" id="{B39E3D45-61E4-BFD1-9AD4-38CD74FE4C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12439" y="2226039"/>
            <a:ext cx="504000" cy="504000"/>
          </a:xfrm>
          <a:prstGeom prst="rect">
            <a:avLst/>
          </a:prstGeom>
        </p:spPr>
      </p:pic>
      <p:pic>
        <p:nvPicPr>
          <p:cNvPr id="82" name="Gráfico 81" descr="Insignia de seguir con relleno sólido">
            <a:extLst>
              <a:ext uri="{FF2B5EF4-FFF2-40B4-BE49-F238E27FC236}">
                <a16:creationId xmlns:a16="http://schemas.microsoft.com/office/drawing/2014/main" id="{F661227D-58CF-3266-7C1F-B2A8F381086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2439" y="1208277"/>
            <a:ext cx="504000" cy="504000"/>
          </a:xfrm>
          <a:prstGeom prst="rect">
            <a:avLst/>
          </a:prstGeom>
        </p:spPr>
      </p:pic>
      <p:pic>
        <p:nvPicPr>
          <p:cNvPr id="83" name="Gráfico 82" descr="Insignia Desplegada con relleno sólido">
            <a:extLst>
              <a:ext uri="{FF2B5EF4-FFF2-40B4-BE49-F238E27FC236}">
                <a16:creationId xmlns:a16="http://schemas.microsoft.com/office/drawing/2014/main" id="{E32597B4-DA07-9388-D5F8-6E70242798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512439" y="3221082"/>
            <a:ext cx="504000" cy="504000"/>
          </a:xfrm>
          <a:prstGeom prst="rect">
            <a:avLst/>
          </a:prstGeom>
        </p:spPr>
      </p:pic>
      <p:pic>
        <p:nvPicPr>
          <p:cNvPr id="84" name="Gráfico 83" descr="Insignia Desplegada con relleno sólido">
            <a:extLst>
              <a:ext uri="{FF2B5EF4-FFF2-40B4-BE49-F238E27FC236}">
                <a16:creationId xmlns:a16="http://schemas.microsoft.com/office/drawing/2014/main" id="{E258C809-2548-697B-BE03-8F9D7F8998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512439" y="3722880"/>
            <a:ext cx="504000" cy="504000"/>
          </a:xfrm>
          <a:prstGeom prst="rect">
            <a:avLst/>
          </a:prstGeom>
        </p:spPr>
      </p:pic>
      <p:pic>
        <p:nvPicPr>
          <p:cNvPr id="85" name="Gráfico 84" descr="Insignia Desplegada con relleno sólido">
            <a:extLst>
              <a:ext uri="{FF2B5EF4-FFF2-40B4-BE49-F238E27FC236}">
                <a16:creationId xmlns:a16="http://schemas.microsoft.com/office/drawing/2014/main" id="{1D354AD4-C0B3-2409-46AD-94F16803AF9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512439" y="4241664"/>
            <a:ext cx="504000" cy="504000"/>
          </a:xfrm>
          <a:prstGeom prst="rect">
            <a:avLst/>
          </a:prstGeom>
        </p:spPr>
      </p:pic>
      <p:pic>
        <p:nvPicPr>
          <p:cNvPr id="86" name="Gráfico 85" descr="Insignia de seguir con relleno sólido">
            <a:extLst>
              <a:ext uri="{FF2B5EF4-FFF2-40B4-BE49-F238E27FC236}">
                <a16:creationId xmlns:a16="http://schemas.microsoft.com/office/drawing/2014/main" id="{598830A7-67A5-6D46-4608-90E31986032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512439" y="4735360"/>
            <a:ext cx="504000" cy="504000"/>
          </a:xfrm>
          <a:prstGeom prst="rect">
            <a:avLst/>
          </a:prstGeom>
        </p:spPr>
      </p:pic>
      <p:sp>
        <p:nvSpPr>
          <p:cNvPr id="87" name="Elipse 86">
            <a:extLst>
              <a:ext uri="{FF2B5EF4-FFF2-40B4-BE49-F238E27FC236}">
                <a16:creationId xmlns:a16="http://schemas.microsoft.com/office/drawing/2014/main" id="{5CC7A371-A252-C995-CDE5-AE4B9198E137}"/>
              </a:ext>
            </a:extLst>
          </p:cNvPr>
          <p:cNvSpPr/>
          <p:nvPr/>
        </p:nvSpPr>
        <p:spPr bwMode="auto">
          <a:xfrm>
            <a:off x="7566439" y="5277188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88" name="Gráfico 87" descr="Insignia de seguir con relleno sólido">
            <a:extLst>
              <a:ext uri="{FF2B5EF4-FFF2-40B4-BE49-F238E27FC236}">
                <a16:creationId xmlns:a16="http://schemas.microsoft.com/office/drawing/2014/main" id="{BF495BBC-DD0B-9176-28F7-3940C2A96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4007" y="4902787"/>
            <a:ext cx="180000" cy="180000"/>
          </a:xfrm>
          <a:prstGeom prst="rect">
            <a:avLst/>
          </a:prstGeom>
        </p:spPr>
      </p:pic>
      <p:sp>
        <p:nvSpPr>
          <p:cNvPr id="89" name="Elipse 88">
            <a:extLst>
              <a:ext uri="{FF2B5EF4-FFF2-40B4-BE49-F238E27FC236}">
                <a16:creationId xmlns:a16="http://schemas.microsoft.com/office/drawing/2014/main" id="{248E9CB0-5B02-4907-045A-8D8AB58D0833}"/>
              </a:ext>
            </a:extLst>
          </p:cNvPr>
          <p:cNvSpPr/>
          <p:nvPr/>
        </p:nvSpPr>
        <p:spPr bwMode="auto">
          <a:xfrm>
            <a:off x="6217134" y="1208277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57EA00C2-6BC4-5BE6-DDF3-3ED333F05C18}"/>
              </a:ext>
            </a:extLst>
          </p:cNvPr>
          <p:cNvSpPr txBox="1"/>
          <p:nvPr/>
        </p:nvSpPr>
        <p:spPr>
          <a:xfrm>
            <a:off x="6217134" y="1615797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Eliminamos el incremento de reserva y reacomodamos conceptos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654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27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1D7F3E2-16C4-4C81-A2E0-39ADC6D7FEE7}"/>
              </a:ext>
            </a:extLst>
          </p:cNvPr>
          <p:cNvGrpSpPr/>
          <p:nvPr/>
        </p:nvGrpSpPr>
        <p:grpSpPr>
          <a:xfrm>
            <a:off x="2256504" y="1196102"/>
            <a:ext cx="1175655" cy="504000"/>
            <a:chOff x="8016441" y="1198951"/>
            <a:chExt cx="1175655" cy="504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2FA59D60-EE53-F257-6C1E-9D0FFF3D0CE5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5" name="Gráfico 4" descr="Insignia de seguir con relleno sólido">
              <a:extLst>
                <a:ext uri="{FF2B5EF4-FFF2-40B4-BE49-F238E27FC236}">
                  <a16:creationId xmlns:a16="http://schemas.microsoft.com/office/drawing/2014/main" id="{0CA1DA65-54F2-9DB7-87C5-E6183D12F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3E582064-8DEF-8F11-F5E9-4884DEA571F0}"/>
              </a:ext>
            </a:extLst>
          </p:cNvPr>
          <p:cNvSpPr/>
          <p:nvPr/>
        </p:nvSpPr>
        <p:spPr bwMode="auto">
          <a:xfrm>
            <a:off x="2256504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CC026F0-1983-1D94-E24C-CA038D8437BD}"/>
              </a:ext>
            </a:extLst>
          </p:cNvPr>
          <p:cNvSpPr/>
          <p:nvPr/>
        </p:nvSpPr>
        <p:spPr bwMode="auto">
          <a:xfrm>
            <a:off x="3432159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79A68A6-7684-E986-E72F-DAA56F982FC2}"/>
              </a:ext>
            </a:extLst>
          </p:cNvPr>
          <p:cNvSpPr/>
          <p:nvPr/>
        </p:nvSpPr>
        <p:spPr bwMode="auto">
          <a:xfrm>
            <a:off x="4607814" y="1700102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0FD5082-C9DA-62A4-D1AE-65BBC899D380}"/>
              </a:ext>
            </a:extLst>
          </p:cNvPr>
          <p:cNvSpPr/>
          <p:nvPr/>
        </p:nvSpPr>
        <p:spPr bwMode="auto">
          <a:xfrm>
            <a:off x="2256503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34C8AA0-06EB-EA03-1715-54B2F0279237}"/>
              </a:ext>
            </a:extLst>
          </p:cNvPr>
          <p:cNvSpPr/>
          <p:nvPr/>
        </p:nvSpPr>
        <p:spPr bwMode="auto">
          <a:xfrm>
            <a:off x="3432158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8451EFC-B171-9225-2333-4ED29B4F77E8}"/>
              </a:ext>
            </a:extLst>
          </p:cNvPr>
          <p:cNvSpPr/>
          <p:nvPr/>
        </p:nvSpPr>
        <p:spPr bwMode="auto">
          <a:xfrm>
            <a:off x="4607813" y="2203759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51997AE-FF50-ACC1-1677-F983E4F9208A}"/>
              </a:ext>
            </a:extLst>
          </p:cNvPr>
          <p:cNvSpPr/>
          <p:nvPr/>
        </p:nvSpPr>
        <p:spPr bwMode="auto">
          <a:xfrm>
            <a:off x="2256503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4D18B20-C7FB-5174-4BDC-709C6A6FEE71}"/>
              </a:ext>
            </a:extLst>
          </p:cNvPr>
          <p:cNvSpPr/>
          <p:nvPr/>
        </p:nvSpPr>
        <p:spPr bwMode="auto">
          <a:xfrm>
            <a:off x="3432158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FF0E319-DDF7-6D78-25F4-307B43213F28}"/>
              </a:ext>
            </a:extLst>
          </p:cNvPr>
          <p:cNvSpPr/>
          <p:nvPr/>
        </p:nvSpPr>
        <p:spPr bwMode="auto">
          <a:xfrm>
            <a:off x="4607813" y="2707143"/>
            <a:ext cx="1175655" cy="50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B660355-C531-CF43-DE84-4C0D24753F48}"/>
              </a:ext>
            </a:extLst>
          </p:cNvPr>
          <p:cNvSpPr/>
          <p:nvPr/>
        </p:nvSpPr>
        <p:spPr bwMode="auto">
          <a:xfrm>
            <a:off x="2256502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5155C2C-B85D-B049-86C1-431167C0848D}"/>
              </a:ext>
            </a:extLst>
          </p:cNvPr>
          <p:cNvSpPr/>
          <p:nvPr/>
        </p:nvSpPr>
        <p:spPr bwMode="auto">
          <a:xfrm>
            <a:off x="3432157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ABE9B85-E74A-6998-F7F4-D5851ADA9189}"/>
              </a:ext>
            </a:extLst>
          </p:cNvPr>
          <p:cNvSpPr/>
          <p:nvPr/>
        </p:nvSpPr>
        <p:spPr bwMode="auto">
          <a:xfrm>
            <a:off x="4607812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2B8E4C9-ACC1-5A53-682F-CEAB9F0EE560}"/>
              </a:ext>
            </a:extLst>
          </p:cNvPr>
          <p:cNvSpPr/>
          <p:nvPr/>
        </p:nvSpPr>
        <p:spPr bwMode="auto">
          <a:xfrm>
            <a:off x="2256503" y="321310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0D93C8F-223E-08BC-42D1-C4BDB12E452D}"/>
              </a:ext>
            </a:extLst>
          </p:cNvPr>
          <p:cNvSpPr/>
          <p:nvPr/>
        </p:nvSpPr>
        <p:spPr bwMode="auto">
          <a:xfrm>
            <a:off x="2256503" y="4725092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6F656D4-0EF2-8636-51AC-2D90A97B59F3}"/>
              </a:ext>
            </a:extLst>
          </p:cNvPr>
          <p:cNvSpPr/>
          <p:nvPr/>
        </p:nvSpPr>
        <p:spPr bwMode="auto">
          <a:xfrm>
            <a:off x="2256502" y="4220181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262FE55-E02B-5429-6C39-529E5F28A49D}"/>
              </a:ext>
            </a:extLst>
          </p:cNvPr>
          <p:cNvSpPr/>
          <p:nvPr/>
        </p:nvSpPr>
        <p:spPr bwMode="auto">
          <a:xfrm>
            <a:off x="2256502" y="522328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5" name="Gráfico 24" descr="Insignia Desplegada con relleno sólido">
            <a:extLst>
              <a:ext uri="{FF2B5EF4-FFF2-40B4-BE49-F238E27FC236}">
                <a16:creationId xmlns:a16="http://schemas.microsoft.com/office/drawing/2014/main" id="{EA8BF3F5-A169-C073-0C72-F8482D290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04748" y="2380190"/>
            <a:ext cx="180000" cy="180000"/>
          </a:xfrm>
          <a:prstGeom prst="rect">
            <a:avLst/>
          </a:prstGeom>
        </p:spPr>
      </p:pic>
      <p:pic>
        <p:nvPicPr>
          <p:cNvPr id="26" name="Gráfico 25" descr="Insignia de seguir con relleno sólido">
            <a:extLst>
              <a:ext uri="{FF2B5EF4-FFF2-40B4-BE49-F238E27FC236}">
                <a16:creationId xmlns:a16="http://schemas.microsoft.com/office/drawing/2014/main" id="{CD432269-58CB-339C-A54E-45864EBA6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7599" y="1854240"/>
            <a:ext cx="180000" cy="180000"/>
          </a:xfrm>
          <a:prstGeom prst="rect">
            <a:avLst/>
          </a:prstGeom>
        </p:spPr>
      </p:pic>
      <p:pic>
        <p:nvPicPr>
          <p:cNvPr id="27" name="Gráfico 26" descr="Insignia de seguir con relleno sólido">
            <a:extLst>
              <a:ext uri="{FF2B5EF4-FFF2-40B4-BE49-F238E27FC236}">
                <a16:creationId xmlns:a16="http://schemas.microsoft.com/office/drawing/2014/main" id="{F9C2D80F-BC07-4677-6E27-B7F0E78763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56320" y="2863009"/>
            <a:ext cx="180000" cy="180000"/>
          </a:xfrm>
          <a:prstGeom prst="rect">
            <a:avLst/>
          </a:prstGeom>
        </p:spPr>
      </p:pic>
      <p:pic>
        <p:nvPicPr>
          <p:cNvPr id="28" name="Gráfico 27" descr="Insignia Desplegada con relleno sólido">
            <a:extLst>
              <a:ext uri="{FF2B5EF4-FFF2-40B4-BE49-F238E27FC236}">
                <a16:creationId xmlns:a16="http://schemas.microsoft.com/office/drawing/2014/main" id="{7C7D7FAD-3A69-F604-41F6-A2B71A713B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04748" y="2862287"/>
            <a:ext cx="180000" cy="180000"/>
          </a:xfrm>
          <a:prstGeom prst="rect">
            <a:avLst/>
          </a:prstGeom>
        </p:spPr>
      </p:pic>
      <p:pic>
        <p:nvPicPr>
          <p:cNvPr id="29" name="Gráfico 28" descr="Insignia Desplegada con relleno sólido">
            <a:extLst>
              <a:ext uri="{FF2B5EF4-FFF2-40B4-BE49-F238E27FC236}">
                <a16:creationId xmlns:a16="http://schemas.microsoft.com/office/drawing/2014/main" id="{5136CFE2-E6C6-7B06-C9F2-858439BF2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403" y="2380190"/>
            <a:ext cx="180000" cy="180000"/>
          </a:xfrm>
          <a:prstGeom prst="rect">
            <a:avLst/>
          </a:prstGeom>
        </p:spPr>
      </p:pic>
      <p:pic>
        <p:nvPicPr>
          <p:cNvPr id="32" name="Gráfico 31" descr="Insignia Desplegada con relleno sólido">
            <a:extLst>
              <a:ext uri="{FF2B5EF4-FFF2-40B4-BE49-F238E27FC236}">
                <a16:creationId xmlns:a16="http://schemas.microsoft.com/office/drawing/2014/main" id="{EFED82A0-6EFE-BEA3-FE97-3C65EB3951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893" y="2956444"/>
            <a:ext cx="180000" cy="180000"/>
          </a:xfrm>
          <a:prstGeom prst="rect">
            <a:avLst/>
          </a:prstGeom>
        </p:spPr>
      </p:pic>
      <p:pic>
        <p:nvPicPr>
          <p:cNvPr id="33" name="Gráfico 32" descr="Insignia Desplegada con relleno sólido">
            <a:extLst>
              <a:ext uri="{FF2B5EF4-FFF2-40B4-BE49-F238E27FC236}">
                <a16:creationId xmlns:a16="http://schemas.microsoft.com/office/drawing/2014/main" id="{5F4276F2-6457-B955-0A59-4382A486FE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404" y="1870544"/>
            <a:ext cx="180000" cy="180000"/>
          </a:xfrm>
          <a:prstGeom prst="rect">
            <a:avLst/>
          </a:prstGeom>
        </p:spPr>
      </p:pic>
      <p:pic>
        <p:nvPicPr>
          <p:cNvPr id="38" name="Gráfico 37" descr="Insignia Desplegada con relleno sólido">
            <a:extLst>
              <a:ext uri="{FF2B5EF4-FFF2-40B4-BE49-F238E27FC236}">
                <a16:creationId xmlns:a16="http://schemas.microsoft.com/office/drawing/2014/main" id="{847B4A57-2949-602C-F114-188EE25D65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6059" y="1870544"/>
            <a:ext cx="180000" cy="180000"/>
          </a:xfrm>
          <a:prstGeom prst="rect">
            <a:avLst/>
          </a:prstGeom>
        </p:spPr>
      </p:pic>
      <p:pic>
        <p:nvPicPr>
          <p:cNvPr id="39" name="Gráfico 38" descr="Insignia Desplegada con relleno sólido">
            <a:extLst>
              <a:ext uri="{FF2B5EF4-FFF2-40B4-BE49-F238E27FC236}">
                <a16:creationId xmlns:a16="http://schemas.microsoft.com/office/drawing/2014/main" id="{E515D49B-377E-3DF0-F661-C818FD3DEB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6059" y="2459278"/>
            <a:ext cx="180000" cy="180000"/>
          </a:xfrm>
          <a:prstGeom prst="rect">
            <a:avLst/>
          </a:prstGeom>
        </p:spPr>
      </p:pic>
      <p:pic>
        <p:nvPicPr>
          <p:cNvPr id="40" name="Gráfico 39" descr="Insignia de seguir con relleno sólido">
            <a:extLst>
              <a:ext uri="{FF2B5EF4-FFF2-40B4-BE49-F238E27FC236}">
                <a16:creationId xmlns:a16="http://schemas.microsoft.com/office/drawing/2014/main" id="{BB1F28BD-9BA5-4DA2-638E-89BED72C01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8" y="3377045"/>
            <a:ext cx="180000" cy="180000"/>
          </a:xfrm>
          <a:prstGeom prst="rect">
            <a:avLst/>
          </a:prstGeom>
        </p:spPr>
      </p:pic>
      <p:pic>
        <p:nvPicPr>
          <p:cNvPr id="41" name="Gráfico 40" descr="Insignia de seguir con relleno sólido">
            <a:extLst>
              <a:ext uri="{FF2B5EF4-FFF2-40B4-BE49-F238E27FC236}">
                <a16:creationId xmlns:a16="http://schemas.microsoft.com/office/drawing/2014/main" id="{CE7D83D1-1B42-2218-5231-9C206589A1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8" y="3878593"/>
            <a:ext cx="180000" cy="180000"/>
          </a:xfrm>
          <a:prstGeom prst="rect">
            <a:avLst/>
          </a:prstGeom>
        </p:spPr>
      </p:pic>
      <p:pic>
        <p:nvPicPr>
          <p:cNvPr id="42" name="Gráfico 41" descr="Insignia de seguir con relleno sólido">
            <a:extLst>
              <a:ext uri="{FF2B5EF4-FFF2-40B4-BE49-F238E27FC236}">
                <a16:creationId xmlns:a16="http://schemas.microsoft.com/office/drawing/2014/main" id="{C83F50C3-CC15-DD0C-CAC7-9BF09B39CA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402" y="3879033"/>
            <a:ext cx="180000" cy="180000"/>
          </a:xfrm>
          <a:prstGeom prst="rect">
            <a:avLst/>
          </a:prstGeom>
        </p:spPr>
      </p:pic>
      <p:pic>
        <p:nvPicPr>
          <p:cNvPr id="43" name="Gráfico 42" descr="Insignia de seguir con relleno sólido">
            <a:extLst>
              <a:ext uri="{FF2B5EF4-FFF2-40B4-BE49-F238E27FC236}">
                <a16:creationId xmlns:a16="http://schemas.microsoft.com/office/drawing/2014/main" id="{2473292E-C352-64E1-7D0F-283DC46F42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9" y="3890863"/>
            <a:ext cx="180000" cy="180000"/>
          </a:xfrm>
          <a:prstGeom prst="rect">
            <a:avLst/>
          </a:prstGeom>
        </p:spPr>
      </p:pic>
      <p:pic>
        <p:nvPicPr>
          <p:cNvPr id="44" name="Gráfico 43" descr="Insignia de seguir con relleno sólido">
            <a:extLst>
              <a:ext uri="{FF2B5EF4-FFF2-40B4-BE49-F238E27FC236}">
                <a16:creationId xmlns:a16="http://schemas.microsoft.com/office/drawing/2014/main" id="{A541D891-BCA0-7B49-D8A6-108AB2D57D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8" y="4388822"/>
            <a:ext cx="180000" cy="180000"/>
          </a:xfrm>
          <a:prstGeom prst="rect">
            <a:avLst/>
          </a:prstGeom>
        </p:spPr>
      </p:pic>
      <p:pic>
        <p:nvPicPr>
          <p:cNvPr id="45" name="Gráfico 44" descr="Insignia Desplegada con relleno sólido">
            <a:extLst>
              <a:ext uri="{FF2B5EF4-FFF2-40B4-BE49-F238E27FC236}">
                <a16:creationId xmlns:a16="http://schemas.microsoft.com/office/drawing/2014/main" id="{6500E008-469D-B51A-CD6B-683A1A9A11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502" y="2212882"/>
            <a:ext cx="504000" cy="504000"/>
          </a:xfrm>
          <a:prstGeom prst="rect">
            <a:avLst/>
          </a:prstGeom>
        </p:spPr>
      </p:pic>
      <p:pic>
        <p:nvPicPr>
          <p:cNvPr id="46" name="Gráfico 45" descr="Insignia de seguir con relleno sólido">
            <a:extLst>
              <a:ext uri="{FF2B5EF4-FFF2-40B4-BE49-F238E27FC236}">
                <a16:creationId xmlns:a16="http://schemas.microsoft.com/office/drawing/2014/main" id="{B662A6D4-B47E-7E17-B765-59D7B38E64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502" y="1195120"/>
            <a:ext cx="504000" cy="504000"/>
          </a:xfrm>
          <a:prstGeom prst="rect">
            <a:avLst/>
          </a:prstGeom>
        </p:spPr>
      </p:pic>
      <p:pic>
        <p:nvPicPr>
          <p:cNvPr id="47" name="Gráfico 46" descr="Insignia Desplegada con relleno sólido">
            <a:extLst>
              <a:ext uri="{FF2B5EF4-FFF2-40B4-BE49-F238E27FC236}">
                <a16:creationId xmlns:a16="http://schemas.microsoft.com/office/drawing/2014/main" id="{879F3A74-468A-880A-0DB9-37D055BF9E6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502" y="3207925"/>
            <a:ext cx="504000" cy="504000"/>
          </a:xfrm>
          <a:prstGeom prst="rect">
            <a:avLst/>
          </a:prstGeom>
        </p:spPr>
      </p:pic>
      <p:pic>
        <p:nvPicPr>
          <p:cNvPr id="48" name="Gráfico 47" descr="Insignia Desplegada con relleno sólido">
            <a:extLst>
              <a:ext uri="{FF2B5EF4-FFF2-40B4-BE49-F238E27FC236}">
                <a16:creationId xmlns:a16="http://schemas.microsoft.com/office/drawing/2014/main" id="{717FD7B0-D5FA-E072-DDA4-C74E08FC74F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502" y="3709723"/>
            <a:ext cx="504000" cy="504000"/>
          </a:xfrm>
          <a:prstGeom prst="rect">
            <a:avLst/>
          </a:prstGeom>
        </p:spPr>
      </p:pic>
      <p:pic>
        <p:nvPicPr>
          <p:cNvPr id="49" name="Gráfico 48" descr="Insignia Desplegada con relleno sólido">
            <a:extLst>
              <a:ext uri="{FF2B5EF4-FFF2-40B4-BE49-F238E27FC236}">
                <a16:creationId xmlns:a16="http://schemas.microsoft.com/office/drawing/2014/main" id="{4007CE4E-20B4-2771-D258-A81F960C62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502" y="4228507"/>
            <a:ext cx="504000" cy="504000"/>
          </a:xfrm>
          <a:prstGeom prst="rect">
            <a:avLst/>
          </a:prstGeom>
        </p:spPr>
      </p:pic>
      <p:pic>
        <p:nvPicPr>
          <p:cNvPr id="50" name="Gráfico 49" descr="Insignia de seguir con relleno sólido">
            <a:extLst>
              <a:ext uri="{FF2B5EF4-FFF2-40B4-BE49-F238E27FC236}">
                <a16:creationId xmlns:a16="http://schemas.microsoft.com/office/drawing/2014/main" id="{66170E8D-7AEE-FCC4-9673-A6C94C2C924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752502" y="4722203"/>
            <a:ext cx="504000" cy="504000"/>
          </a:xfrm>
          <a:prstGeom prst="rect">
            <a:avLst/>
          </a:prstGeom>
        </p:spPr>
      </p:pic>
      <p:sp>
        <p:nvSpPr>
          <p:cNvPr id="51" name="Elipse 50">
            <a:extLst>
              <a:ext uri="{FF2B5EF4-FFF2-40B4-BE49-F238E27FC236}">
                <a16:creationId xmlns:a16="http://schemas.microsoft.com/office/drawing/2014/main" id="{E2068DC7-EF78-7A88-6351-118661BCA91D}"/>
              </a:ext>
            </a:extLst>
          </p:cNvPr>
          <p:cNvSpPr/>
          <p:nvPr/>
        </p:nvSpPr>
        <p:spPr bwMode="auto">
          <a:xfrm>
            <a:off x="1806502" y="526403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52" name="Gráfico 51" descr="Insignia de seguir con relleno sólido">
            <a:extLst>
              <a:ext uri="{FF2B5EF4-FFF2-40B4-BE49-F238E27FC236}">
                <a16:creationId xmlns:a16="http://schemas.microsoft.com/office/drawing/2014/main" id="{463ED4CB-A41E-757A-FCC6-BE10B07BA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4070" y="4889630"/>
            <a:ext cx="180000" cy="180000"/>
          </a:xfrm>
          <a:prstGeom prst="rect">
            <a:avLst/>
          </a:prstGeom>
        </p:spPr>
      </p:pic>
      <p:sp>
        <p:nvSpPr>
          <p:cNvPr id="60" name="Elipse 59">
            <a:extLst>
              <a:ext uri="{FF2B5EF4-FFF2-40B4-BE49-F238E27FC236}">
                <a16:creationId xmlns:a16="http://schemas.microsoft.com/office/drawing/2014/main" id="{6A1CE57C-62B5-1A64-0B43-B8EDEBAE5B3A}"/>
              </a:ext>
            </a:extLst>
          </p:cNvPr>
          <p:cNvSpPr/>
          <p:nvPr/>
        </p:nvSpPr>
        <p:spPr bwMode="auto">
          <a:xfrm>
            <a:off x="457197" y="119512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37BE430-0082-DFCE-7E6C-B477966302F9}"/>
              </a:ext>
            </a:extLst>
          </p:cNvPr>
          <p:cNvSpPr txBox="1"/>
          <p:nvPr/>
        </p:nvSpPr>
        <p:spPr>
          <a:xfrm>
            <a:off x="457197" y="1602640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Desagregamos la presentación tradicional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11B93F64-430D-9B65-516C-0192764B7DB3}"/>
              </a:ext>
            </a:extLst>
          </p:cNvPr>
          <p:cNvGrpSpPr/>
          <p:nvPr/>
        </p:nvGrpSpPr>
        <p:grpSpPr>
          <a:xfrm>
            <a:off x="8016439" y="1716324"/>
            <a:ext cx="1175655" cy="504000"/>
            <a:chOff x="8016441" y="1198951"/>
            <a:chExt cx="1175655" cy="504000"/>
          </a:xfrm>
        </p:grpSpPr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6AFA3396-F9A3-B19D-A4A3-DC5CC70E8091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1" name="Gráfico 30" descr="Insignia de seguir con relleno sólido">
              <a:extLst>
                <a:ext uri="{FF2B5EF4-FFF2-40B4-BE49-F238E27FC236}">
                  <a16:creationId xmlns:a16="http://schemas.microsoft.com/office/drawing/2014/main" id="{1A0E468A-3749-E7B2-5B74-5AA71D3CA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id="{455D556A-2F7E-3FA2-DDAB-A8FBC1C2BB66}"/>
              </a:ext>
            </a:extLst>
          </p:cNvPr>
          <p:cNvSpPr/>
          <p:nvPr/>
        </p:nvSpPr>
        <p:spPr bwMode="auto">
          <a:xfrm>
            <a:off x="9192092" y="171435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CC84063C-75BB-CF4C-AD8D-FDFE6A3C6418}"/>
              </a:ext>
            </a:extLst>
          </p:cNvPr>
          <p:cNvSpPr/>
          <p:nvPr/>
        </p:nvSpPr>
        <p:spPr bwMode="auto">
          <a:xfrm>
            <a:off x="10367747" y="171435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5F5CD5A7-A687-0BF1-0C47-302A0A496AB0}"/>
              </a:ext>
            </a:extLst>
          </p:cNvPr>
          <p:cNvSpPr/>
          <p:nvPr/>
        </p:nvSpPr>
        <p:spPr bwMode="auto">
          <a:xfrm>
            <a:off x="8016437" y="222007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7E431E8-6CC6-7842-AB4A-3BA73A0A9AEA}"/>
              </a:ext>
            </a:extLst>
          </p:cNvPr>
          <p:cNvSpPr/>
          <p:nvPr/>
        </p:nvSpPr>
        <p:spPr bwMode="auto">
          <a:xfrm>
            <a:off x="9192092" y="2220997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40F24AFF-1683-DEE4-D42E-171FA3BCF513}"/>
              </a:ext>
            </a:extLst>
          </p:cNvPr>
          <p:cNvSpPr/>
          <p:nvPr/>
        </p:nvSpPr>
        <p:spPr bwMode="auto">
          <a:xfrm>
            <a:off x="10367747" y="2220997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68AE8B31-AE46-97F7-7D6E-3A5E773D19CA}"/>
              </a:ext>
            </a:extLst>
          </p:cNvPr>
          <p:cNvSpPr/>
          <p:nvPr/>
        </p:nvSpPr>
        <p:spPr bwMode="auto">
          <a:xfrm>
            <a:off x="8016437" y="2721997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9BC8C403-CCF1-9063-567E-99233D942467}"/>
              </a:ext>
            </a:extLst>
          </p:cNvPr>
          <p:cNvSpPr/>
          <p:nvPr/>
        </p:nvSpPr>
        <p:spPr bwMode="auto">
          <a:xfrm>
            <a:off x="9192092" y="272306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2D894BD4-8D2F-ADF6-D9B4-BDF6455B521D}"/>
              </a:ext>
            </a:extLst>
          </p:cNvPr>
          <p:cNvSpPr/>
          <p:nvPr/>
        </p:nvSpPr>
        <p:spPr bwMode="auto">
          <a:xfrm>
            <a:off x="10367747" y="272306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0C955F35-3499-D969-9C2C-5830EB6C3C01}"/>
              </a:ext>
            </a:extLst>
          </p:cNvPr>
          <p:cNvSpPr/>
          <p:nvPr/>
        </p:nvSpPr>
        <p:spPr bwMode="auto">
          <a:xfrm>
            <a:off x="9192094" y="4739206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1687A856-5666-7AB2-EE63-6FB56ACBB9DB}"/>
              </a:ext>
            </a:extLst>
          </p:cNvPr>
          <p:cNvSpPr/>
          <p:nvPr/>
        </p:nvSpPr>
        <p:spPr bwMode="auto">
          <a:xfrm>
            <a:off x="8016439" y="372794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0BC07B13-392E-436A-15A8-0BC912E46DF0}"/>
              </a:ext>
            </a:extLst>
          </p:cNvPr>
          <p:cNvSpPr/>
          <p:nvPr/>
        </p:nvSpPr>
        <p:spPr bwMode="auto">
          <a:xfrm>
            <a:off x="9192094" y="372794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1D6ACB57-0436-07A1-4CBC-252E232AC709}"/>
              </a:ext>
            </a:extLst>
          </p:cNvPr>
          <p:cNvSpPr/>
          <p:nvPr/>
        </p:nvSpPr>
        <p:spPr bwMode="auto">
          <a:xfrm>
            <a:off x="10367749" y="372794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9AF0923C-0B0B-B1FE-F140-A25CE4E87FB5}"/>
              </a:ext>
            </a:extLst>
          </p:cNvPr>
          <p:cNvSpPr/>
          <p:nvPr/>
        </p:nvSpPr>
        <p:spPr bwMode="auto">
          <a:xfrm>
            <a:off x="8016440" y="3226264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7D4E7F0A-8DAC-A0E3-AE89-D13007CBC319}"/>
              </a:ext>
            </a:extLst>
          </p:cNvPr>
          <p:cNvSpPr/>
          <p:nvPr/>
        </p:nvSpPr>
        <p:spPr bwMode="auto">
          <a:xfrm>
            <a:off x="8016440" y="4738249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DE993244-85D7-2F19-8001-73FA65C89BAD}"/>
              </a:ext>
            </a:extLst>
          </p:cNvPr>
          <p:cNvSpPr/>
          <p:nvPr/>
        </p:nvSpPr>
        <p:spPr bwMode="auto">
          <a:xfrm>
            <a:off x="8016439" y="4233338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7B0DFD32-5160-CBAD-C81D-CA515CB83CE7}"/>
              </a:ext>
            </a:extLst>
          </p:cNvPr>
          <p:cNvSpPr/>
          <p:nvPr/>
        </p:nvSpPr>
        <p:spPr bwMode="auto">
          <a:xfrm>
            <a:off x="8016439" y="5236446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67" name="Gráfico 66" descr="Insignia de seguir con relleno sólido">
            <a:extLst>
              <a:ext uri="{FF2B5EF4-FFF2-40B4-BE49-F238E27FC236}">
                <a16:creationId xmlns:a16="http://schemas.microsoft.com/office/drawing/2014/main" id="{642DE1B4-4D0B-BF2C-2DF2-3FA15A299F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40337" y="2397428"/>
            <a:ext cx="180000" cy="180000"/>
          </a:xfrm>
          <a:prstGeom prst="rect">
            <a:avLst/>
          </a:prstGeom>
        </p:spPr>
      </p:pic>
      <p:pic>
        <p:nvPicPr>
          <p:cNvPr id="68" name="Gráfico 67" descr="Insignia Desplegada con relleno sólido">
            <a:extLst>
              <a:ext uri="{FF2B5EF4-FFF2-40B4-BE49-F238E27FC236}">
                <a16:creationId xmlns:a16="http://schemas.microsoft.com/office/drawing/2014/main" id="{DFE7339A-DA18-D33A-7FAB-8AFFE7A78A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43187" y="1868489"/>
            <a:ext cx="180000" cy="180000"/>
          </a:xfrm>
          <a:prstGeom prst="rect">
            <a:avLst/>
          </a:prstGeom>
        </p:spPr>
      </p:pic>
      <p:pic>
        <p:nvPicPr>
          <p:cNvPr id="69" name="Gráfico 68" descr="Insignia Desplegada con relleno sólido">
            <a:extLst>
              <a:ext uri="{FF2B5EF4-FFF2-40B4-BE49-F238E27FC236}">
                <a16:creationId xmlns:a16="http://schemas.microsoft.com/office/drawing/2014/main" id="{D38DA250-AEF9-69BD-0F28-9D00EB6E26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40601" y="4901530"/>
            <a:ext cx="180000" cy="180000"/>
          </a:xfrm>
          <a:prstGeom prst="rect">
            <a:avLst/>
          </a:prstGeom>
        </p:spPr>
      </p:pic>
      <p:pic>
        <p:nvPicPr>
          <p:cNvPr id="70" name="Gráfico 69" descr="Insignia de seguir con relleno sólido">
            <a:extLst>
              <a:ext uri="{FF2B5EF4-FFF2-40B4-BE49-F238E27FC236}">
                <a16:creationId xmlns:a16="http://schemas.microsoft.com/office/drawing/2014/main" id="{59833D38-5F6E-FC76-621A-5C502AEB96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40337" y="2878205"/>
            <a:ext cx="180000" cy="180000"/>
          </a:xfrm>
          <a:prstGeom prst="rect">
            <a:avLst/>
          </a:prstGeom>
        </p:spPr>
      </p:pic>
      <p:pic>
        <p:nvPicPr>
          <p:cNvPr id="71" name="Gráfico 70" descr="Insignia de seguir con relleno sólido">
            <a:extLst>
              <a:ext uri="{FF2B5EF4-FFF2-40B4-BE49-F238E27FC236}">
                <a16:creationId xmlns:a16="http://schemas.microsoft.com/office/drawing/2014/main" id="{AC9DD2A6-583C-B925-0BE8-AD542B27BF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315992" y="2397428"/>
            <a:ext cx="180000" cy="180000"/>
          </a:xfrm>
          <a:prstGeom prst="rect">
            <a:avLst/>
          </a:prstGeom>
        </p:spPr>
      </p:pic>
      <p:pic>
        <p:nvPicPr>
          <p:cNvPr id="72" name="Gráfico 71" descr="Insignia de seguir con relleno sólido">
            <a:extLst>
              <a:ext uri="{FF2B5EF4-FFF2-40B4-BE49-F238E27FC236}">
                <a16:creationId xmlns:a16="http://schemas.microsoft.com/office/drawing/2014/main" id="{CEC9314E-E2EF-7D65-AE79-34E2F3D73D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316482" y="2975890"/>
            <a:ext cx="180000" cy="180000"/>
          </a:xfrm>
          <a:prstGeom prst="rect">
            <a:avLst/>
          </a:prstGeom>
        </p:spPr>
      </p:pic>
      <p:pic>
        <p:nvPicPr>
          <p:cNvPr id="73" name="Gráfico 72" descr="Insignia de seguir con relleno sólido">
            <a:extLst>
              <a:ext uri="{FF2B5EF4-FFF2-40B4-BE49-F238E27FC236}">
                <a16:creationId xmlns:a16="http://schemas.microsoft.com/office/drawing/2014/main" id="{62F77012-84CA-F366-BCDB-183BF91CA5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315992" y="1884793"/>
            <a:ext cx="180000" cy="180000"/>
          </a:xfrm>
          <a:prstGeom prst="rect">
            <a:avLst/>
          </a:prstGeom>
        </p:spPr>
      </p:pic>
      <p:pic>
        <p:nvPicPr>
          <p:cNvPr id="74" name="Gráfico 73" descr="Insignia de seguir con relleno sólido">
            <a:extLst>
              <a:ext uri="{FF2B5EF4-FFF2-40B4-BE49-F238E27FC236}">
                <a16:creationId xmlns:a16="http://schemas.microsoft.com/office/drawing/2014/main" id="{8ACCDF61-8878-96D6-72C6-F2BBEE6CE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964682" y="2390517"/>
            <a:ext cx="180000" cy="180000"/>
          </a:xfrm>
          <a:prstGeom prst="rect">
            <a:avLst/>
          </a:prstGeom>
        </p:spPr>
      </p:pic>
      <p:pic>
        <p:nvPicPr>
          <p:cNvPr id="75" name="Gráfico 74" descr="Insignia de seguir con relleno sólido">
            <a:extLst>
              <a:ext uri="{FF2B5EF4-FFF2-40B4-BE49-F238E27FC236}">
                <a16:creationId xmlns:a16="http://schemas.microsoft.com/office/drawing/2014/main" id="{47F6E57C-B68D-3BA7-71BC-B4B073B9A9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964683" y="2977516"/>
            <a:ext cx="180000" cy="180000"/>
          </a:xfrm>
          <a:prstGeom prst="rect">
            <a:avLst/>
          </a:prstGeom>
        </p:spPr>
      </p:pic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7DAF95C2-39BD-0C97-E8D7-BAB9743FA9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64685" y="3390202"/>
            <a:ext cx="180000" cy="180000"/>
          </a:xfrm>
          <a:prstGeom prst="rect">
            <a:avLst/>
          </a:prstGeom>
        </p:spPr>
      </p:pic>
      <p:pic>
        <p:nvPicPr>
          <p:cNvPr id="77" name="Gráfico 76" descr="Insignia de seguir con relleno sólido">
            <a:extLst>
              <a:ext uri="{FF2B5EF4-FFF2-40B4-BE49-F238E27FC236}">
                <a16:creationId xmlns:a16="http://schemas.microsoft.com/office/drawing/2014/main" id="{94193838-4990-7738-F0A5-BAB6912A4D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685" y="3891750"/>
            <a:ext cx="180000" cy="180000"/>
          </a:xfrm>
          <a:prstGeom prst="rect">
            <a:avLst/>
          </a:prstGeom>
        </p:spPr>
      </p:pic>
      <p:pic>
        <p:nvPicPr>
          <p:cNvPr id="78" name="Gráfico 77" descr="Insignia de seguir con relleno sólido">
            <a:extLst>
              <a:ext uri="{FF2B5EF4-FFF2-40B4-BE49-F238E27FC236}">
                <a16:creationId xmlns:a16="http://schemas.microsoft.com/office/drawing/2014/main" id="{E7BF51CD-3EC3-DC7C-DBCA-F7D65B462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40339" y="3892190"/>
            <a:ext cx="180000" cy="180000"/>
          </a:xfrm>
          <a:prstGeom prst="rect">
            <a:avLst/>
          </a:prstGeom>
        </p:spPr>
      </p:pic>
      <p:pic>
        <p:nvPicPr>
          <p:cNvPr id="79" name="Gráfico 78" descr="Insignia de seguir con relleno sólido">
            <a:extLst>
              <a:ext uri="{FF2B5EF4-FFF2-40B4-BE49-F238E27FC236}">
                <a16:creationId xmlns:a16="http://schemas.microsoft.com/office/drawing/2014/main" id="{C50053D0-0490-FAB1-9AD5-BE9ED90255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15996" y="3904020"/>
            <a:ext cx="180000" cy="180000"/>
          </a:xfrm>
          <a:prstGeom prst="rect">
            <a:avLst/>
          </a:prstGeom>
        </p:spPr>
      </p:pic>
      <p:pic>
        <p:nvPicPr>
          <p:cNvPr id="80" name="Gráfico 79" descr="Insignia de seguir con relleno sólido">
            <a:extLst>
              <a:ext uri="{FF2B5EF4-FFF2-40B4-BE49-F238E27FC236}">
                <a16:creationId xmlns:a16="http://schemas.microsoft.com/office/drawing/2014/main" id="{F994D744-BF10-91F5-7251-A49FBF82D9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685" y="4401979"/>
            <a:ext cx="180000" cy="180000"/>
          </a:xfrm>
          <a:prstGeom prst="rect">
            <a:avLst/>
          </a:prstGeom>
        </p:spPr>
      </p:pic>
      <p:pic>
        <p:nvPicPr>
          <p:cNvPr id="82" name="Gráfico 81" descr="Insignia de seguir con relleno sólido">
            <a:extLst>
              <a:ext uri="{FF2B5EF4-FFF2-40B4-BE49-F238E27FC236}">
                <a16:creationId xmlns:a16="http://schemas.microsoft.com/office/drawing/2014/main" id="{F661227D-58CF-3266-7C1F-B2A8F381086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23901" y="2212662"/>
            <a:ext cx="504000" cy="504000"/>
          </a:xfrm>
          <a:prstGeom prst="rect">
            <a:avLst/>
          </a:prstGeom>
        </p:spPr>
      </p:pic>
      <p:pic>
        <p:nvPicPr>
          <p:cNvPr id="83" name="Gráfico 82" descr="Insignia Desplegada con relleno sólido">
            <a:extLst>
              <a:ext uri="{FF2B5EF4-FFF2-40B4-BE49-F238E27FC236}">
                <a16:creationId xmlns:a16="http://schemas.microsoft.com/office/drawing/2014/main" id="{E32597B4-DA07-9388-D5F8-6E70242798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512439" y="3221082"/>
            <a:ext cx="504000" cy="504000"/>
          </a:xfrm>
          <a:prstGeom prst="rect">
            <a:avLst/>
          </a:prstGeom>
        </p:spPr>
      </p:pic>
      <p:pic>
        <p:nvPicPr>
          <p:cNvPr id="84" name="Gráfico 83" descr="Insignia Desplegada con relleno sólido">
            <a:extLst>
              <a:ext uri="{FF2B5EF4-FFF2-40B4-BE49-F238E27FC236}">
                <a16:creationId xmlns:a16="http://schemas.microsoft.com/office/drawing/2014/main" id="{E258C809-2548-697B-BE03-8F9D7F8998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512439" y="3722880"/>
            <a:ext cx="504000" cy="504000"/>
          </a:xfrm>
          <a:prstGeom prst="rect">
            <a:avLst/>
          </a:prstGeom>
        </p:spPr>
      </p:pic>
      <p:pic>
        <p:nvPicPr>
          <p:cNvPr id="85" name="Gráfico 84" descr="Insignia Desplegada con relleno sólido">
            <a:extLst>
              <a:ext uri="{FF2B5EF4-FFF2-40B4-BE49-F238E27FC236}">
                <a16:creationId xmlns:a16="http://schemas.microsoft.com/office/drawing/2014/main" id="{1D354AD4-C0B3-2409-46AD-94F16803AF9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512439" y="4241664"/>
            <a:ext cx="504000" cy="504000"/>
          </a:xfrm>
          <a:prstGeom prst="rect">
            <a:avLst/>
          </a:prstGeom>
        </p:spPr>
      </p:pic>
      <p:pic>
        <p:nvPicPr>
          <p:cNvPr id="86" name="Gráfico 85" descr="Insignia de seguir con relleno sólido">
            <a:extLst>
              <a:ext uri="{FF2B5EF4-FFF2-40B4-BE49-F238E27FC236}">
                <a16:creationId xmlns:a16="http://schemas.microsoft.com/office/drawing/2014/main" id="{598830A7-67A5-6D46-4608-90E31986032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512439" y="4735360"/>
            <a:ext cx="504000" cy="504000"/>
          </a:xfrm>
          <a:prstGeom prst="rect">
            <a:avLst/>
          </a:prstGeom>
        </p:spPr>
      </p:pic>
      <p:sp>
        <p:nvSpPr>
          <p:cNvPr id="87" name="Elipse 86">
            <a:extLst>
              <a:ext uri="{FF2B5EF4-FFF2-40B4-BE49-F238E27FC236}">
                <a16:creationId xmlns:a16="http://schemas.microsoft.com/office/drawing/2014/main" id="{5CC7A371-A252-C995-CDE5-AE4B9198E137}"/>
              </a:ext>
            </a:extLst>
          </p:cNvPr>
          <p:cNvSpPr/>
          <p:nvPr/>
        </p:nvSpPr>
        <p:spPr bwMode="auto">
          <a:xfrm>
            <a:off x="7566439" y="5277188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88" name="Gráfico 87" descr="Insignia de seguir con relleno sólido">
            <a:extLst>
              <a:ext uri="{FF2B5EF4-FFF2-40B4-BE49-F238E27FC236}">
                <a16:creationId xmlns:a16="http://schemas.microsoft.com/office/drawing/2014/main" id="{BF495BBC-DD0B-9176-28F7-3940C2A96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4007" y="4902787"/>
            <a:ext cx="180000" cy="180000"/>
          </a:xfrm>
          <a:prstGeom prst="rect">
            <a:avLst/>
          </a:prstGeom>
        </p:spPr>
      </p:pic>
      <p:sp>
        <p:nvSpPr>
          <p:cNvPr id="89" name="Elipse 88">
            <a:extLst>
              <a:ext uri="{FF2B5EF4-FFF2-40B4-BE49-F238E27FC236}">
                <a16:creationId xmlns:a16="http://schemas.microsoft.com/office/drawing/2014/main" id="{953FFB6A-7A4F-6DD7-3262-861C90AD00A4}"/>
              </a:ext>
            </a:extLst>
          </p:cNvPr>
          <p:cNvSpPr/>
          <p:nvPr/>
        </p:nvSpPr>
        <p:spPr bwMode="auto">
          <a:xfrm>
            <a:off x="6217134" y="1208277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7723F636-D54E-B632-A1C2-76F314954A4E}"/>
              </a:ext>
            </a:extLst>
          </p:cNvPr>
          <p:cNvSpPr txBox="1"/>
          <p:nvPr/>
        </p:nvSpPr>
        <p:spPr>
          <a:xfrm>
            <a:off x="6217134" y="1615797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Eliminamos el incremento de reserva y reacomodamos conceptos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464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28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81" name="Grupo 80">
            <a:extLst>
              <a:ext uri="{FF2B5EF4-FFF2-40B4-BE49-F238E27FC236}">
                <a16:creationId xmlns:a16="http://schemas.microsoft.com/office/drawing/2014/main" id="{11B93F64-430D-9B65-516C-0192764B7DB3}"/>
              </a:ext>
            </a:extLst>
          </p:cNvPr>
          <p:cNvGrpSpPr/>
          <p:nvPr/>
        </p:nvGrpSpPr>
        <p:grpSpPr>
          <a:xfrm>
            <a:off x="2256501" y="1703167"/>
            <a:ext cx="1175655" cy="504000"/>
            <a:chOff x="8016441" y="1198951"/>
            <a:chExt cx="1175655" cy="504000"/>
          </a:xfrm>
        </p:grpSpPr>
        <p:sp>
          <p:nvSpPr>
            <p:cNvPr id="91" name="Rectángulo 90">
              <a:extLst>
                <a:ext uri="{FF2B5EF4-FFF2-40B4-BE49-F238E27FC236}">
                  <a16:creationId xmlns:a16="http://schemas.microsoft.com/office/drawing/2014/main" id="{6AFA3396-F9A3-B19D-A4A3-DC5CC70E8091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92" name="Gráfico 91" descr="Insignia de seguir con relleno sólido">
              <a:extLst>
                <a:ext uri="{FF2B5EF4-FFF2-40B4-BE49-F238E27FC236}">
                  <a16:creationId xmlns:a16="http://schemas.microsoft.com/office/drawing/2014/main" id="{1A0E468A-3749-E7B2-5B74-5AA71D3CA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93" name="Rectángulo 92">
            <a:extLst>
              <a:ext uri="{FF2B5EF4-FFF2-40B4-BE49-F238E27FC236}">
                <a16:creationId xmlns:a16="http://schemas.microsoft.com/office/drawing/2014/main" id="{455D556A-2F7E-3FA2-DDAB-A8FBC1C2BB66}"/>
              </a:ext>
            </a:extLst>
          </p:cNvPr>
          <p:cNvSpPr/>
          <p:nvPr/>
        </p:nvSpPr>
        <p:spPr bwMode="auto">
          <a:xfrm>
            <a:off x="3432154" y="170119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CC84063C-75BB-CF4C-AD8D-FDFE6A3C6418}"/>
              </a:ext>
            </a:extLst>
          </p:cNvPr>
          <p:cNvSpPr/>
          <p:nvPr/>
        </p:nvSpPr>
        <p:spPr bwMode="auto">
          <a:xfrm>
            <a:off x="4607809" y="170119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5F5CD5A7-A687-0BF1-0C47-302A0A496AB0}"/>
              </a:ext>
            </a:extLst>
          </p:cNvPr>
          <p:cNvSpPr/>
          <p:nvPr/>
        </p:nvSpPr>
        <p:spPr bwMode="auto">
          <a:xfrm>
            <a:off x="2256499" y="220691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07E431E8-6CC6-7842-AB4A-3BA73A0A9AEA}"/>
              </a:ext>
            </a:extLst>
          </p:cNvPr>
          <p:cNvSpPr/>
          <p:nvPr/>
        </p:nvSpPr>
        <p:spPr bwMode="auto">
          <a:xfrm>
            <a:off x="3432154" y="2207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40F24AFF-1683-DEE4-D42E-171FA3BCF513}"/>
              </a:ext>
            </a:extLst>
          </p:cNvPr>
          <p:cNvSpPr/>
          <p:nvPr/>
        </p:nvSpPr>
        <p:spPr bwMode="auto">
          <a:xfrm>
            <a:off x="4607809" y="2207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8" name="Rectángulo 97">
            <a:extLst>
              <a:ext uri="{FF2B5EF4-FFF2-40B4-BE49-F238E27FC236}">
                <a16:creationId xmlns:a16="http://schemas.microsoft.com/office/drawing/2014/main" id="{68AE8B31-AE46-97F7-7D6E-3A5E773D19CA}"/>
              </a:ext>
            </a:extLst>
          </p:cNvPr>
          <p:cNvSpPr/>
          <p:nvPr/>
        </p:nvSpPr>
        <p:spPr bwMode="auto">
          <a:xfrm>
            <a:off x="2256499" y="2708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9BC8C403-CCF1-9063-567E-99233D942467}"/>
              </a:ext>
            </a:extLst>
          </p:cNvPr>
          <p:cNvSpPr/>
          <p:nvPr/>
        </p:nvSpPr>
        <p:spPr bwMode="auto">
          <a:xfrm>
            <a:off x="3432154" y="270990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2D894BD4-8D2F-ADF6-D9B4-BDF6455B521D}"/>
              </a:ext>
            </a:extLst>
          </p:cNvPr>
          <p:cNvSpPr/>
          <p:nvPr/>
        </p:nvSpPr>
        <p:spPr bwMode="auto">
          <a:xfrm>
            <a:off x="4607809" y="270990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0C955F35-3499-D969-9C2C-5830EB6C3C01}"/>
              </a:ext>
            </a:extLst>
          </p:cNvPr>
          <p:cNvSpPr/>
          <p:nvPr/>
        </p:nvSpPr>
        <p:spPr bwMode="auto">
          <a:xfrm>
            <a:off x="3432156" y="4726049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1687A856-5666-7AB2-EE63-6FB56ACBB9DB}"/>
              </a:ext>
            </a:extLst>
          </p:cNvPr>
          <p:cNvSpPr/>
          <p:nvPr/>
        </p:nvSpPr>
        <p:spPr bwMode="auto">
          <a:xfrm>
            <a:off x="2256501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0BC07B13-392E-436A-15A8-0BC912E46DF0}"/>
              </a:ext>
            </a:extLst>
          </p:cNvPr>
          <p:cNvSpPr/>
          <p:nvPr/>
        </p:nvSpPr>
        <p:spPr bwMode="auto">
          <a:xfrm>
            <a:off x="3432156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D6ACB57-0436-07A1-4CBC-252E232AC709}"/>
              </a:ext>
            </a:extLst>
          </p:cNvPr>
          <p:cNvSpPr/>
          <p:nvPr/>
        </p:nvSpPr>
        <p:spPr bwMode="auto">
          <a:xfrm>
            <a:off x="4607811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9AF0923C-0B0B-B1FE-F140-A25CE4E87FB5}"/>
              </a:ext>
            </a:extLst>
          </p:cNvPr>
          <p:cNvSpPr/>
          <p:nvPr/>
        </p:nvSpPr>
        <p:spPr bwMode="auto">
          <a:xfrm>
            <a:off x="2256502" y="321310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7D4E7F0A-8DAC-A0E3-AE89-D13007CBC319}"/>
              </a:ext>
            </a:extLst>
          </p:cNvPr>
          <p:cNvSpPr/>
          <p:nvPr/>
        </p:nvSpPr>
        <p:spPr bwMode="auto">
          <a:xfrm>
            <a:off x="2256502" y="4725092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DE993244-85D7-2F19-8001-73FA65C89BAD}"/>
              </a:ext>
            </a:extLst>
          </p:cNvPr>
          <p:cNvSpPr/>
          <p:nvPr/>
        </p:nvSpPr>
        <p:spPr bwMode="auto">
          <a:xfrm>
            <a:off x="2256501" y="4220181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7B0DFD32-5160-CBAD-C81D-CA515CB83CE7}"/>
              </a:ext>
            </a:extLst>
          </p:cNvPr>
          <p:cNvSpPr/>
          <p:nvPr/>
        </p:nvSpPr>
        <p:spPr bwMode="auto">
          <a:xfrm>
            <a:off x="2256501" y="522328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09" name="Gráfico 108" descr="Insignia de seguir con relleno sólido">
            <a:extLst>
              <a:ext uri="{FF2B5EF4-FFF2-40B4-BE49-F238E27FC236}">
                <a16:creationId xmlns:a16="http://schemas.microsoft.com/office/drawing/2014/main" id="{642DE1B4-4D0B-BF2C-2DF2-3FA15A299F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9" y="2384271"/>
            <a:ext cx="180000" cy="180000"/>
          </a:xfrm>
          <a:prstGeom prst="rect">
            <a:avLst/>
          </a:prstGeom>
        </p:spPr>
      </p:pic>
      <p:pic>
        <p:nvPicPr>
          <p:cNvPr id="110" name="Gráfico 109" descr="Insignia Desplegada con relleno sólido">
            <a:extLst>
              <a:ext uri="{FF2B5EF4-FFF2-40B4-BE49-F238E27FC236}">
                <a16:creationId xmlns:a16="http://schemas.microsoft.com/office/drawing/2014/main" id="{DFE7339A-DA18-D33A-7FAB-8AFFE7A78A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3249" y="1855332"/>
            <a:ext cx="180000" cy="180000"/>
          </a:xfrm>
          <a:prstGeom prst="rect">
            <a:avLst/>
          </a:prstGeom>
        </p:spPr>
      </p:pic>
      <p:pic>
        <p:nvPicPr>
          <p:cNvPr id="111" name="Gráfico 110" descr="Insignia Desplegada con relleno sólido">
            <a:extLst>
              <a:ext uri="{FF2B5EF4-FFF2-40B4-BE49-F238E27FC236}">
                <a16:creationId xmlns:a16="http://schemas.microsoft.com/office/drawing/2014/main" id="{D38DA250-AEF9-69BD-0F28-9D00EB6E26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0663" y="4888373"/>
            <a:ext cx="180000" cy="180000"/>
          </a:xfrm>
          <a:prstGeom prst="rect">
            <a:avLst/>
          </a:prstGeom>
        </p:spPr>
      </p:pic>
      <p:pic>
        <p:nvPicPr>
          <p:cNvPr id="112" name="Gráfico 111" descr="Insignia de seguir con relleno sólido">
            <a:extLst>
              <a:ext uri="{FF2B5EF4-FFF2-40B4-BE49-F238E27FC236}">
                <a16:creationId xmlns:a16="http://schemas.microsoft.com/office/drawing/2014/main" id="{59833D38-5F6E-FC76-621A-5C502AEB9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9" y="2865048"/>
            <a:ext cx="180000" cy="180000"/>
          </a:xfrm>
          <a:prstGeom prst="rect">
            <a:avLst/>
          </a:prstGeom>
        </p:spPr>
      </p:pic>
      <p:pic>
        <p:nvPicPr>
          <p:cNvPr id="113" name="Gráfico 112" descr="Insignia de seguir con relleno sólido">
            <a:extLst>
              <a:ext uri="{FF2B5EF4-FFF2-40B4-BE49-F238E27FC236}">
                <a16:creationId xmlns:a16="http://schemas.microsoft.com/office/drawing/2014/main" id="{AC9DD2A6-583C-B925-0BE8-AD542B27B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4" y="2384271"/>
            <a:ext cx="180000" cy="180000"/>
          </a:xfrm>
          <a:prstGeom prst="rect">
            <a:avLst/>
          </a:prstGeom>
        </p:spPr>
      </p:pic>
      <p:pic>
        <p:nvPicPr>
          <p:cNvPr id="114" name="Gráfico 113" descr="Insignia de seguir con relleno sólido">
            <a:extLst>
              <a:ext uri="{FF2B5EF4-FFF2-40B4-BE49-F238E27FC236}">
                <a16:creationId xmlns:a16="http://schemas.microsoft.com/office/drawing/2014/main" id="{CEC9314E-E2EF-7D65-AE79-34E2F3D73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44" y="2952794"/>
            <a:ext cx="180000" cy="180000"/>
          </a:xfrm>
          <a:prstGeom prst="rect">
            <a:avLst/>
          </a:prstGeom>
        </p:spPr>
      </p:pic>
      <p:pic>
        <p:nvPicPr>
          <p:cNvPr id="115" name="Gráfico 114" descr="Insignia de seguir con relleno sólido">
            <a:extLst>
              <a:ext uri="{FF2B5EF4-FFF2-40B4-BE49-F238E27FC236}">
                <a16:creationId xmlns:a16="http://schemas.microsoft.com/office/drawing/2014/main" id="{62F77012-84CA-F366-BCDB-183BF91CA5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4" y="1871636"/>
            <a:ext cx="180000" cy="180000"/>
          </a:xfrm>
          <a:prstGeom prst="rect">
            <a:avLst/>
          </a:prstGeom>
        </p:spPr>
      </p:pic>
      <p:pic>
        <p:nvPicPr>
          <p:cNvPr id="116" name="Gráfico 115" descr="Insignia de seguir con relleno sólido">
            <a:extLst>
              <a:ext uri="{FF2B5EF4-FFF2-40B4-BE49-F238E27FC236}">
                <a16:creationId xmlns:a16="http://schemas.microsoft.com/office/drawing/2014/main" id="{8ACCDF61-8878-96D6-72C6-F2BBEE6CE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4" y="2377360"/>
            <a:ext cx="180000" cy="180000"/>
          </a:xfrm>
          <a:prstGeom prst="rect">
            <a:avLst/>
          </a:prstGeom>
        </p:spPr>
      </p:pic>
      <p:pic>
        <p:nvPicPr>
          <p:cNvPr id="117" name="Gráfico 116" descr="Insignia de seguir con relleno sólido">
            <a:extLst>
              <a:ext uri="{FF2B5EF4-FFF2-40B4-BE49-F238E27FC236}">
                <a16:creationId xmlns:a16="http://schemas.microsoft.com/office/drawing/2014/main" id="{47F6E57C-B68D-3BA7-71BC-B4B073B9A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5" y="2964359"/>
            <a:ext cx="180000" cy="180000"/>
          </a:xfrm>
          <a:prstGeom prst="rect">
            <a:avLst/>
          </a:prstGeom>
        </p:spPr>
      </p:pic>
      <p:pic>
        <p:nvPicPr>
          <p:cNvPr id="118" name="Gráfico 117" descr="Insignia de seguir con relleno sólido">
            <a:extLst>
              <a:ext uri="{FF2B5EF4-FFF2-40B4-BE49-F238E27FC236}">
                <a16:creationId xmlns:a16="http://schemas.microsoft.com/office/drawing/2014/main" id="{7DAF95C2-39BD-0C97-E8D7-BAB9743FA9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7" y="3377045"/>
            <a:ext cx="180000" cy="180000"/>
          </a:xfrm>
          <a:prstGeom prst="rect">
            <a:avLst/>
          </a:prstGeom>
        </p:spPr>
      </p:pic>
      <p:pic>
        <p:nvPicPr>
          <p:cNvPr id="119" name="Gráfico 118" descr="Insignia de seguir con relleno sólido">
            <a:extLst>
              <a:ext uri="{FF2B5EF4-FFF2-40B4-BE49-F238E27FC236}">
                <a16:creationId xmlns:a16="http://schemas.microsoft.com/office/drawing/2014/main" id="{94193838-4990-7738-F0A5-BAB6912A4D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7" y="3878593"/>
            <a:ext cx="180000" cy="180000"/>
          </a:xfrm>
          <a:prstGeom prst="rect">
            <a:avLst/>
          </a:prstGeom>
        </p:spPr>
      </p:pic>
      <p:pic>
        <p:nvPicPr>
          <p:cNvPr id="120" name="Gráfico 119" descr="Insignia de seguir con relleno sólido">
            <a:extLst>
              <a:ext uri="{FF2B5EF4-FFF2-40B4-BE49-F238E27FC236}">
                <a16:creationId xmlns:a16="http://schemas.microsoft.com/office/drawing/2014/main" id="{E7BF51CD-3EC3-DC7C-DBCA-F7D65B462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401" y="3879033"/>
            <a:ext cx="180000" cy="180000"/>
          </a:xfrm>
          <a:prstGeom prst="rect">
            <a:avLst/>
          </a:prstGeom>
        </p:spPr>
      </p:pic>
      <p:pic>
        <p:nvPicPr>
          <p:cNvPr id="121" name="Gráfico 120" descr="Insignia de seguir con relleno sólido">
            <a:extLst>
              <a:ext uri="{FF2B5EF4-FFF2-40B4-BE49-F238E27FC236}">
                <a16:creationId xmlns:a16="http://schemas.microsoft.com/office/drawing/2014/main" id="{C50053D0-0490-FAB1-9AD5-BE9ED90255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8" y="3890863"/>
            <a:ext cx="180000" cy="180000"/>
          </a:xfrm>
          <a:prstGeom prst="rect">
            <a:avLst/>
          </a:prstGeom>
        </p:spPr>
      </p:pic>
      <p:pic>
        <p:nvPicPr>
          <p:cNvPr id="122" name="Gráfico 121" descr="Insignia de seguir con relleno sólido">
            <a:extLst>
              <a:ext uri="{FF2B5EF4-FFF2-40B4-BE49-F238E27FC236}">
                <a16:creationId xmlns:a16="http://schemas.microsoft.com/office/drawing/2014/main" id="{F994D744-BF10-91F5-7251-A49FBF82D9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7" y="4388822"/>
            <a:ext cx="180000" cy="180000"/>
          </a:xfrm>
          <a:prstGeom prst="rect">
            <a:avLst/>
          </a:prstGeom>
        </p:spPr>
      </p:pic>
      <p:pic>
        <p:nvPicPr>
          <p:cNvPr id="123" name="Gráfico 122" descr="Insignia de seguir con relleno sólido">
            <a:extLst>
              <a:ext uri="{FF2B5EF4-FFF2-40B4-BE49-F238E27FC236}">
                <a16:creationId xmlns:a16="http://schemas.microsoft.com/office/drawing/2014/main" id="{F661227D-58CF-3266-7C1F-B2A8F381086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63963" y="2199505"/>
            <a:ext cx="504000" cy="504000"/>
          </a:xfrm>
          <a:prstGeom prst="rect">
            <a:avLst/>
          </a:prstGeom>
        </p:spPr>
      </p:pic>
      <p:pic>
        <p:nvPicPr>
          <p:cNvPr id="124" name="Gráfico 123" descr="Insignia Desplegada con relleno sólido">
            <a:extLst>
              <a:ext uri="{FF2B5EF4-FFF2-40B4-BE49-F238E27FC236}">
                <a16:creationId xmlns:a16="http://schemas.microsoft.com/office/drawing/2014/main" id="{E32597B4-DA07-9388-D5F8-6E70242798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501" y="3207925"/>
            <a:ext cx="504000" cy="504000"/>
          </a:xfrm>
          <a:prstGeom prst="rect">
            <a:avLst/>
          </a:prstGeom>
        </p:spPr>
      </p:pic>
      <p:pic>
        <p:nvPicPr>
          <p:cNvPr id="125" name="Gráfico 124" descr="Insignia Desplegada con relleno sólido">
            <a:extLst>
              <a:ext uri="{FF2B5EF4-FFF2-40B4-BE49-F238E27FC236}">
                <a16:creationId xmlns:a16="http://schemas.microsoft.com/office/drawing/2014/main" id="{E258C809-2548-697B-BE03-8F9D7F8998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501" y="3709723"/>
            <a:ext cx="504000" cy="504000"/>
          </a:xfrm>
          <a:prstGeom prst="rect">
            <a:avLst/>
          </a:prstGeom>
        </p:spPr>
      </p:pic>
      <p:pic>
        <p:nvPicPr>
          <p:cNvPr id="126" name="Gráfico 125" descr="Insignia Desplegada con relleno sólido">
            <a:extLst>
              <a:ext uri="{FF2B5EF4-FFF2-40B4-BE49-F238E27FC236}">
                <a16:creationId xmlns:a16="http://schemas.microsoft.com/office/drawing/2014/main" id="{1D354AD4-C0B3-2409-46AD-94F16803AF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501" y="4228507"/>
            <a:ext cx="504000" cy="504000"/>
          </a:xfrm>
          <a:prstGeom prst="rect">
            <a:avLst/>
          </a:prstGeom>
        </p:spPr>
      </p:pic>
      <p:pic>
        <p:nvPicPr>
          <p:cNvPr id="127" name="Gráfico 126" descr="Insignia de seguir con relleno sólido">
            <a:extLst>
              <a:ext uri="{FF2B5EF4-FFF2-40B4-BE49-F238E27FC236}">
                <a16:creationId xmlns:a16="http://schemas.microsoft.com/office/drawing/2014/main" id="{598830A7-67A5-6D46-4608-90E31986032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501" y="4722203"/>
            <a:ext cx="504000" cy="504000"/>
          </a:xfrm>
          <a:prstGeom prst="rect">
            <a:avLst/>
          </a:prstGeom>
        </p:spPr>
      </p:pic>
      <p:sp>
        <p:nvSpPr>
          <p:cNvPr id="128" name="Elipse 127">
            <a:extLst>
              <a:ext uri="{FF2B5EF4-FFF2-40B4-BE49-F238E27FC236}">
                <a16:creationId xmlns:a16="http://schemas.microsoft.com/office/drawing/2014/main" id="{5CC7A371-A252-C995-CDE5-AE4B9198E137}"/>
              </a:ext>
            </a:extLst>
          </p:cNvPr>
          <p:cNvSpPr/>
          <p:nvPr/>
        </p:nvSpPr>
        <p:spPr bwMode="auto">
          <a:xfrm>
            <a:off x="1806501" y="526403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29" name="Gráfico 128" descr="Insignia de seguir con relleno sólido">
            <a:extLst>
              <a:ext uri="{FF2B5EF4-FFF2-40B4-BE49-F238E27FC236}">
                <a16:creationId xmlns:a16="http://schemas.microsoft.com/office/drawing/2014/main" id="{BF495BBC-DD0B-9176-28F7-3940C2A963C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204069" y="4889630"/>
            <a:ext cx="180000" cy="180000"/>
          </a:xfrm>
          <a:prstGeom prst="rect">
            <a:avLst/>
          </a:prstGeom>
        </p:spPr>
      </p:pic>
      <p:sp>
        <p:nvSpPr>
          <p:cNvPr id="130" name="Elipse 129">
            <a:extLst>
              <a:ext uri="{FF2B5EF4-FFF2-40B4-BE49-F238E27FC236}">
                <a16:creationId xmlns:a16="http://schemas.microsoft.com/office/drawing/2014/main" id="{953FFB6A-7A4F-6DD7-3262-861C90AD00A4}"/>
              </a:ext>
            </a:extLst>
          </p:cNvPr>
          <p:cNvSpPr/>
          <p:nvPr/>
        </p:nvSpPr>
        <p:spPr bwMode="auto">
          <a:xfrm>
            <a:off x="457196" y="119512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131" name="CuadroTexto 130">
            <a:extLst>
              <a:ext uri="{FF2B5EF4-FFF2-40B4-BE49-F238E27FC236}">
                <a16:creationId xmlns:a16="http://schemas.microsoft.com/office/drawing/2014/main" id="{7723F636-D54E-B632-A1C2-76F314954A4E}"/>
              </a:ext>
            </a:extLst>
          </p:cNvPr>
          <p:cNvSpPr txBox="1"/>
          <p:nvPr/>
        </p:nvSpPr>
        <p:spPr>
          <a:xfrm>
            <a:off x="457196" y="1602640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Eliminamos el incremento de reserva y reacomodamos conceptos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279551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29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81" name="Grupo 80">
            <a:extLst>
              <a:ext uri="{FF2B5EF4-FFF2-40B4-BE49-F238E27FC236}">
                <a16:creationId xmlns:a16="http://schemas.microsoft.com/office/drawing/2014/main" id="{11B93F64-430D-9B65-516C-0192764B7DB3}"/>
              </a:ext>
            </a:extLst>
          </p:cNvPr>
          <p:cNvGrpSpPr/>
          <p:nvPr/>
        </p:nvGrpSpPr>
        <p:grpSpPr>
          <a:xfrm>
            <a:off x="2256501" y="1703167"/>
            <a:ext cx="1175655" cy="504000"/>
            <a:chOff x="8016441" y="1198951"/>
            <a:chExt cx="1175655" cy="504000"/>
          </a:xfrm>
        </p:grpSpPr>
        <p:sp>
          <p:nvSpPr>
            <p:cNvPr id="91" name="Rectángulo 90">
              <a:extLst>
                <a:ext uri="{FF2B5EF4-FFF2-40B4-BE49-F238E27FC236}">
                  <a16:creationId xmlns:a16="http://schemas.microsoft.com/office/drawing/2014/main" id="{6AFA3396-F9A3-B19D-A4A3-DC5CC70E8091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92" name="Gráfico 91" descr="Insignia de seguir con relleno sólido">
              <a:extLst>
                <a:ext uri="{FF2B5EF4-FFF2-40B4-BE49-F238E27FC236}">
                  <a16:creationId xmlns:a16="http://schemas.microsoft.com/office/drawing/2014/main" id="{1A0E468A-3749-E7B2-5B74-5AA71D3CA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93" name="Rectángulo 92">
            <a:extLst>
              <a:ext uri="{FF2B5EF4-FFF2-40B4-BE49-F238E27FC236}">
                <a16:creationId xmlns:a16="http://schemas.microsoft.com/office/drawing/2014/main" id="{455D556A-2F7E-3FA2-DDAB-A8FBC1C2BB66}"/>
              </a:ext>
            </a:extLst>
          </p:cNvPr>
          <p:cNvSpPr/>
          <p:nvPr/>
        </p:nvSpPr>
        <p:spPr bwMode="auto">
          <a:xfrm>
            <a:off x="3432154" y="170119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CC84063C-75BB-CF4C-AD8D-FDFE6A3C6418}"/>
              </a:ext>
            </a:extLst>
          </p:cNvPr>
          <p:cNvSpPr/>
          <p:nvPr/>
        </p:nvSpPr>
        <p:spPr bwMode="auto">
          <a:xfrm>
            <a:off x="4607809" y="170119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5F5CD5A7-A687-0BF1-0C47-302A0A496AB0}"/>
              </a:ext>
            </a:extLst>
          </p:cNvPr>
          <p:cNvSpPr/>
          <p:nvPr/>
        </p:nvSpPr>
        <p:spPr bwMode="auto">
          <a:xfrm>
            <a:off x="2256499" y="220691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07E431E8-6CC6-7842-AB4A-3BA73A0A9AEA}"/>
              </a:ext>
            </a:extLst>
          </p:cNvPr>
          <p:cNvSpPr/>
          <p:nvPr/>
        </p:nvSpPr>
        <p:spPr bwMode="auto">
          <a:xfrm>
            <a:off x="3432154" y="2207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40F24AFF-1683-DEE4-D42E-171FA3BCF513}"/>
              </a:ext>
            </a:extLst>
          </p:cNvPr>
          <p:cNvSpPr/>
          <p:nvPr/>
        </p:nvSpPr>
        <p:spPr bwMode="auto">
          <a:xfrm>
            <a:off x="4607809" y="2207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8" name="Rectángulo 97">
            <a:extLst>
              <a:ext uri="{FF2B5EF4-FFF2-40B4-BE49-F238E27FC236}">
                <a16:creationId xmlns:a16="http://schemas.microsoft.com/office/drawing/2014/main" id="{68AE8B31-AE46-97F7-7D6E-3A5E773D19CA}"/>
              </a:ext>
            </a:extLst>
          </p:cNvPr>
          <p:cNvSpPr/>
          <p:nvPr/>
        </p:nvSpPr>
        <p:spPr bwMode="auto">
          <a:xfrm>
            <a:off x="2256499" y="2708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9BC8C403-CCF1-9063-567E-99233D942467}"/>
              </a:ext>
            </a:extLst>
          </p:cNvPr>
          <p:cNvSpPr/>
          <p:nvPr/>
        </p:nvSpPr>
        <p:spPr bwMode="auto">
          <a:xfrm>
            <a:off x="3432154" y="270990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2D894BD4-8D2F-ADF6-D9B4-BDF6455B521D}"/>
              </a:ext>
            </a:extLst>
          </p:cNvPr>
          <p:cNvSpPr/>
          <p:nvPr/>
        </p:nvSpPr>
        <p:spPr bwMode="auto">
          <a:xfrm>
            <a:off x="4607809" y="270990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0C955F35-3499-D969-9C2C-5830EB6C3C01}"/>
              </a:ext>
            </a:extLst>
          </p:cNvPr>
          <p:cNvSpPr/>
          <p:nvPr/>
        </p:nvSpPr>
        <p:spPr bwMode="auto">
          <a:xfrm>
            <a:off x="3432156" y="4726049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1687A856-5666-7AB2-EE63-6FB56ACBB9DB}"/>
              </a:ext>
            </a:extLst>
          </p:cNvPr>
          <p:cNvSpPr/>
          <p:nvPr/>
        </p:nvSpPr>
        <p:spPr bwMode="auto">
          <a:xfrm>
            <a:off x="2256501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0BC07B13-392E-436A-15A8-0BC912E46DF0}"/>
              </a:ext>
            </a:extLst>
          </p:cNvPr>
          <p:cNvSpPr/>
          <p:nvPr/>
        </p:nvSpPr>
        <p:spPr bwMode="auto">
          <a:xfrm>
            <a:off x="3432156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D6ACB57-0436-07A1-4CBC-252E232AC709}"/>
              </a:ext>
            </a:extLst>
          </p:cNvPr>
          <p:cNvSpPr/>
          <p:nvPr/>
        </p:nvSpPr>
        <p:spPr bwMode="auto">
          <a:xfrm>
            <a:off x="4607811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9AF0923C-0B0B-B1FE-F140-A25CE4E87FB5}"/>
              </a:ext>
            </a:extLst>
          </p:cNvPr>
          <p:cNvSpPr/>
          <p:nvPr/>
        </p:nvSpPr>
        <p:spPr bwMode="auto">
          <a:xfrm>
            <a:off x="2256502" y="321310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7D4E7F0A-8DAC-A0E3-AE89-D13007CBC319}"/>
              </a:ext>
            </a:extLst>
          </p:cNvPr>
          <p:cNvSpPr/>
          <p:nvPr/>
        </p:nvSpPr>
        <p:spPr bwMode="auto">
          <a:xfrm>
            <a:off x="2256502" y="4725092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DE993244-85D7-2F19-8001-73FA65C89BAD}"/>
              </a:ext>
            </a:extLst>
          </p:cNvPr>
          <p:cNvSpPr/>
          <p:nvPr/>
        </p:nvSpPr>
        <p:spPr bwMode="auto">
          <a:xfrm>
            <a:off x="2256501" y="4220181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7B0DFD32-5160-CBAD-C81D-CA515CB83CE7}"/>
              </a:ext>
            </a:extLst>
          </p:cNvPr>
          <p:cNvSpPr/>
          <p:nvPr/>
        </p:nvSpPr>
        <p:spPr bwMode="auto">
          <a:xfrm>
            <a:off x="2256501" y="522328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09" name="Gráfico 108" descr="Insignia de seguir con relleno sólido">
            <a:extLst>
              <a:ext uri="{FF2B5EF4-FFF2-40B4-BE49-F238E27FC236}">
                <a16:creationId xmlns:a16="http://schemas.microsoft.com/office/drawing/2014/main" id="{642DE1B4-4D0B-BF2C-2DF2-3FA15A299F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9" y="2384271"/>
            <a:ext cx="180000" cy="180000"/>
          </a:xfrm>
          <a:prstGeom prst="rect">
            <a:avLst/>
          </a:prstGeom>
        </p:spPr>
      </p:pic>
      <p:pic>
        <p:nvPicPr>
          <p:cNvPr id="110" name="Gráfico 109" descr="Insignia Desplegada con relleno sólido">
            <a:extLst>
              <a:ext uri="{FF2B5EF4-FFF2-40B4-BE49-F238E27FC236}">
                <a16:creationId xmlns:a16="http://schemas.microsoft.com/office/drawing/2014/main" id="{DFE7339A-DA18-D33A-7FAB-8AFFE7A78A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3249" y="1855332"/>
            <a:ext cx="180000" cy="180000"/>
          </a:xfrm>
          <a:prstGeom prst="rect">
            <a:avLst/>
          </a:prstGeom>
        </p:spPr>
      </p:pic>
      <p:pic>
        <p:nvPicPr>
          <p:cNvPr id="111" name="Gráfico 110" descr="Insignia Desplegada con relleno sólido">
            <a:extLst>
              <a:ext uri="{FF2B5EF4-FFF2-40B4-BE49-F238E27FC236}">
                <a16:creationId xmlns:a16="http://schemas.microsoft.com/office/drawing/2014/main" id="{D38DA250-AEF9-69BD-0F28-9D00EB6E26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0663" y="4888373"/>
            <a:ext cx="180000" cy="180000"/>
          </a:xfrm>
          <a:prstGeom prst="rect">
            <a:avLst/>
          </a:prstGeom>
        </p:spPr>
      </p:pic>
      <p:pic>
        <p:nvPicPr>
          <p:cNvPr id="112" name="Gráfico 111" descr="Insignia de seguir con relleno sólido">
            <a:extLst>
              <a:ext uri="{FF2B5EF4-FFF2-40B4-BE49-F238E27FC236}">
                <a16:creationId xmlns:a16="http://schemas.microsoft.com/office/drawing/2014/main" id="{59833D38-5F6E-FC76-621A-5C502AEB9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9" y="2865048"/>
            <a:ext cx="180000" cy="180000"/>
          </a:xfrm>
          <a:prstGeom prst="rect">
            <a:avLst/>
          </a:prstGeom>
        </p:spPr>
      </p:pic>
      <p:pic>
        <p:nvPicPr>
          <p:cNvPr id="113" name="Gráfico 112" descr="Insignia de seguir con relleno sólido">
            <a:extLst>
              <a:ext uri="{FF2B5EF4-FFF2-40B4-BE49-F238E27FC236}">
                <a16:creationId xmlns:a16="http://schemas.microsoft.com/office/drawing/2014/main" id="{AC9DD2A6-583C-B925-0BE8-AD542B27B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4" y="2384271"/>
            <a:ext cx="180000" cy="180000"/>
          </a:xfrm>
          <a:prstGeom prst="rect">
            <a:avLst/>
          </a:prstGeom>
        </p:spPr>
      </p:pic>
      <p:pic>
        <p:nvPicPr>
          <p:cNvPr id="114" name="Gráfico 113" descr="Insignia de seguir con relleno sólido">
            <a:extLst>
              <a:ext uri="{FF2B5EF4-FFF2-40B4-BE49-F238E27FC236}">
                <a16:creationId xmlns:a16="http://schemas.microsoft.com/office/drawing/2014/main" id="{CEC9314E-E2EF-7D65-AE79-34E2F3D73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44" y="2962733"/>
            <a:ext cx="180000" cy="180000"/>
          </a:xfrm>
          <a:prstGeom prst="rect">
            <a:avLst/>
          </a:prstGeom>
        </p:spPr>
      </p:pic>
      <p:pic>
        <p:nvPicPr>
          <p:cNvPr id="115" name="Gráfico 114" descr="Insignia de seguir con relleno sólido">
            <a:extLst>
              <a:ext uri="{FF2B5EF4-FFF2-40B4-BE49-F238E27FC236}">
                <a16:creationId xmlns:a16="http://schemas.microsoft.com/office/drawing/2014/main" id="{62F77012-84CA-F366-BCDB-183BF91CA5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4" y="1871636"/>
            <a:ext cx="180000" cy="180000"/>
          </a:xfrm>
          <a:prstGeom prst="rect">
            <a:avLst/>
          </a:prstGeom>
        </p:spPr>
      </p:pic>
      <p:pic>
        <p:nvPicPr>
          <p:cNvPr id="116" name="Gráfico 115" descr="Insignia de seguir con relleno sólido">
            <a:extLst>
              <a:ext uri="{FF2B5EF4-FFF2-40B4-BE49-F238E27FC236}">
                <a16:creationId xmlns:a16="http://schemas.microsoft.com/office/drawing/2014/main" id="{8ACCDF61-8878-96D6-72C6-F2BBEE6CE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4" y="2377360"/>
            <a:ext cx="180000" cy="180000"/>
          </a:xfrm>
          <a:prstGeom prst="rect">
            <a:avLst/>
          </a:prstGeom>
        </p:spPr>
      </p:pic>
      <p:pic>
        <p:nvPicPr>
          <p:cNvPr id="117" name="Gráfico 116" descr="Insignia de seguir con relleno sólido">
            <a:extLst>
              <a:ext uri="{FF2B5EF4-FFF2-40B4-BE49-F238E27FC236}">
                <a16:creationId xmlns:a16="http://schemas.microsoft.com/office/drawing/2014/main" id="{47F6E57C-B68D-3BA7-71BC-B4B073B9A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5" y="2964359"/>
            <a:ext cx="180000" cy="180000"/>
          </a:xfrm>
          <a:prstGeom prst="rect">
            <a:avLst/>
          </a:prstGeom>
        </p:spPr>
      </p:pic>
      <p:pic>
        <p:nvPicPr>
          <p:cNvPr id="118" name="Gráfico 117" descr="Insignia de seguir con relleno sólido">
            <a:extLst>
              <a:ext uri="{FF2B5EF4-FFF2-40B4-BE49-F238E27FC236}">
                <a16:creationId xmlns:a16="http://schemas.microsoft.com/office/drawing/2014/main" id="{7DAF95C2-39BD-0C97-E8D7-BAB9743FA9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7" y="3377045"/>
            <a:ext cx="180000" cy="180000"/>
          </a:xfrm>
          <a:prstGeom prst="rect">
            <a:avLst/>
          </a:prstGeom>
        </p:spPr>
      </p:pic>
      <p:pic>
        <p:nvPicPr>
          <p:cNvPr id="119" name="Gráfico 118" descr="Insignia de seguir con relleno sólido">
            <a:extLst>
              <a:ext uri="{FF2B5EF4-FFF2-40B4-BE49-F238E27FC236}">
                <a16:creationId xmlns:a16="http://schemas.microsoft.com/office/drawing/2014/main" id="{94193838-4990-7738-F0A5-BAB6912A4D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7" y="3878593"/>
            <a:ext cx="180000" cy="180000"/>
          </a:xfrm>
          <a:prstGeom prst="rect">
            <a:avLst/>
          </a:prstGeom>
        </p:spPr>
      </p:pic>
      <p:pic>
        <p:nvPicPr>
          <p:cNvPr id="120" name="Gráfico 119" descr="Insignia de seguir con relleno sólido">
            <a:extLst>
              <a:ext uri="{FF2B5EF4-FFF2-40B4-BE49-F238E27FC236}">
                <a16:creationId xmlns:a16="http://schemas.microsoft.com/office/drawing/2014/main" id="{E7BF51CD-3EC3-DC7C-DBCA-F7D65B462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401" y="3879033"/>
            <a:ext cx="180000" cy="180000"/>
          </a:xfrm>
          <a:prstGeom prst="rect">
            <a:avLst/>
          </a:prstGeom>
        </p:spPr>
      </p:pic>
      <p:pic>
        <p:nvPicPr>
          <p:cNvPr id="121" name="Gráfico 120" descr="Insignia de seguir con relleno sólido">
            <a:extLst>
              <a:ext uri="{FF2B5EF4-FFF2-40B4-BE49-F238E27FC236}">
                <a16:creationId xmlns:a16="http://schemas.microsoft.com/office/drawing/2014/main" id="{C50053D0-0490-FAB1-9AD5-BE9ED90255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8" y="3890863"/>
            <a:ext cx="180000" cy="180000"/>
          </a:xfrm>
          <a:prstGeom prst="rect">
            <a:avLst/>
          </a:prstGeom>
        </p:spPr>
      </p:pic>
      <p:pic>
        <p:nvPicPr>
          <p:cNvPr id="122" name="Gráfico 121" descr="Insignia de seguir con relleno sólido">
            <a:extLst>
              <a:ext uri="{FF2B5EF4-FFF2-40B4-BE49-F238E27FC236}">
                <a16:creationId xmlns:a16="http://schemas.microsoft.com/office/drawing/2014/main" id="{F994D744-BF10-91F5-7251-A49FBF82D9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7" y="4388822"/>
            <a:ext cx="180000" cy="180000"/>
          </a:xfrm>
          <a:prstGeom prst="rect">
            <a:avLst/>
          </a:prstGeom>
        </p:spPr>
      </p:pic>
      <p:pic>
        <p:nvPicPr>
          <p:cNvPr id="123" name="Gráfico 122" descr="Insignia de seguir con relleno sólido">
            <a:extLst>
              <a:ext uri="{FF2B5EF4-FFF2-40B4-BE49-F238E27FC236}">
                <a16:creationId xmlns:a16="http://schemas.microsoft.com/office/drawing/2014/main" id="{F661227D-58CF-3266-7C1F-B2A8F381086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63963" y="2199505"/>
            <a:ext cx="504000" cy="504000"/>
          </a:xfrm>
          <a:prstGeom prst="rect">
            <a:avLst/>
          </a:prstGeom>
        </p:spPr>
      </p:pic>
      <p:pic>
        <p:nvPicPr>
          <p:cNvPr id="124" name="Gráfico 123" descr="Insignia Desplegada con relleno sólido">
            <a:extLst>
              <a:ext uri="{FF2B5EF4-FFF2-40B4-BE49-F238E27FC236}">
                <a16:creationId xmlns:a16="http://schemas.microsoft.com/office/drawing/2014/main" id="{E32597B4-DA07-9388-D5F8-6E70242798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501" y="3207925"/>
            <a:ext cx="504000" cy="504000"/>
          </a:xfrm>
          <a:prstGeom prst="rect">
            <a:avLst/>
          </a:prstGeom>
        </p:spPr>
      </p:pic>
      <p:pic>
        <p:nvPicPr>
          <p:cNvPr id="125" name="Gráfico 124" descr="Insignia Desplegada con relleno sólido">
            <a:extLst>
              <a:ext uri="{FF2B5EF4-FFF2-40B4-BE49-F238E27FC236}">
                <a16:creationId xmlns:a16="http://schemas.microsoft.com/office/drawing/2014/main" id="{E258C809-2548-697B-BE03-8F9D7F8998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501" y="3709723"/>
            <a:ext cx="504000" cy="504000"/>
          </a:xfrm>
          <a:prstGeom prst="rect">
            <a:avLst/>
          </a:prstGeom>
        </p:spPr>
      </p:pic>
      <p:pic>
        <p:nvPicPr>
          <p:cNvPr id="126" name="Gráfico 125" descr="Insignia Desplegada con relleno sólido">
            <a:extLst>
              <a:ext uri="{FF2B5EF4-FFF2-40B4-BE49-F238E27FC236}">
                <a16:creationId xmlns:a16="http://schemas.microsoft.com/office/drawing/2014/main" id="{1D354AD4-C0B3-2409-46AD-94F16803AF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501" y="4228507"/>
            <a:ext cx="504000" cy="504000"/>
          </a:xfrm>
          <a:prstGeom prst="rect">
            <a:avLst/>
          </a:prstGeom>
        </p:spPr>
      </p:pic>
      <p:pic>
        <p:nvPicPr>
          <p:cNvPr id="127" name="Gráfico 126" descr="Insignia de seguir con relleno sólido">
            <a:extLst>
              <a:ext uri="{FF2B5EF4-FFF2-40B4-BE49-F238E27FC236}">
                <a16:creationId xmlns:a16="http://schemas.microsoft.com/office/drawing/2014/main" id="{598830A7-67A5-6D46-4608-90E31986032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501" y="4722203"/>
            <a:ext cx="504000" cy="504000"/>
          </a:xfrm>
          <a:prstGeom prst="rect">
            <a:avLst/>
          </a:prstGeom>
        </p:spPr>
      </p:pic>
      <p:sp>
        <p:nvSpPr>
          <p:cNvPr id="128" name="Elipse 127">
            <a:extLst>
              <a:ext uri="{FF2B5EF4-FFF2-40B4-BE49-F238E27FC236}">
                <a16:creationId xmlns:a16="http://schemas.microsoft.com/office/drawing/2014/main" id="{5CC7A371-A252-C995-CDE5-AE4B9198E137}"/>
              </a:ext>
            </a:extLst>
          </p:cNvPr>
          <p:cNvSpPr/>
          <p:nvPr/>
        </p:nvSpPr>
        <p:spPr bwMode="auto">
          <a:xfrm>
            <a:off x="1806501" y="526403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29" name="Gráfico 128" descr="Insignia de seguir con relleno sólido">
            <a:extLst>
              <a:ext uri="{FF2B5EF4-FFF2-40B4-BE49-F238E27FC236}">
                <a16:creationId xmlns:a16="http://schemas.microsoft.com/office/drawing/2014/main" id="{BF495BBC-DD0B-9176-28F7-3940C2A963C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204069" y="4889630"/>
            <a:ext cx="180000" cy="180000"/>
          </a:xfrm>
          <a:prstGeom prst="rect">
            <a:avLst/>
          </a:prstGeom>
        </p:spPr>
      </p:pic>
      <p:sp>
        <p:nvSpPr>
          <p:cNvPr id="130" name="Elipse 129">
            <a:extLst>
              <a:ext uri="{FF2B5EF4-FFF2-40B4-BE49-F238E27FC236}">
                <a16:creationId xmlns:a16="http://schemas.microsoft.com/office/drawing/2014/main" id="{953FFB6A-7A4F-6DD7-3262-861C90AD00A4}"/>
              </a:ext>
            </a:extLst>
          </p:cNvPr>
          <p:cNvSpPr/>
          <p:nvPr/>
        </p:nvSpPr>
        <p:spPr bwMode="auto">
          <a:xfrm>
            <a:off x="457196" y="119512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131" name="CuadroTexto 130">
            <a:extLst>
              <a:ext uri="{FF2B5EF4-FFF2-40B4-BE49-F238E27FC236}">
                <a16:creationId xmlns:a16="http://schemas.microsoft.com/office/drawing/2014/main" id="{7723F636-D54E-B632-A1C2-76F314954A4E}"/>
              </a:ext>
            </a:extLst>
          </p:cNvPr>
          <p:cNvSpPr txBox="1"/>
          <p:nvPr/>
        </p:nvSpPr>
        <p:spPr>
          <a:xfrm>
            <a:off x="457196" y="1602640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Eliminamos el incremento de reserva y reacomodamos conceptos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2423B3B-66BE-3FCE-7601-ED2DBCBB4A49}"/>
              </a:ext>
            </a:extLst>
          </p:cNvPr>
          <p:cNvGrpSpPr/>
          <p:nvPr/>
        </p:nvGrpSpPr>
        <p:grpSpPr>
          <a:xfrm>
            <a:off x="8016439" y="1712449"/>
            <a:ext cx="1175655" cy="504000"/>
            <a:chOff x="8016441" y="1198951"/>
            <a:chExt cx="1175655" cy="504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7859F032-9E8D-A3E6-894A-E3F93CF6194A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5" name="Gráfico 4" descr="Insignia de seguir con relleno sólido">
              <a:extLst>
                <a:ext uri="{FF2B5EF4-FFF2-40B4-BE49-F238E27FC236}">
                  <a16:creationId xmlns:a16="http://schemas.microsoft.com/office/drawing/2014/main" id="{2B8AE5D8-7E88-7473-E8FE-E773848BE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9295BFFC-3E02-BBD9-C940-D04C998AE677}"/>
              </a:ext>
            </a:extLst>
          </p:cNvPr>
          <p:cNvSpPr/>
          <p:nvPr/>
        </p:nvSpPr>
        <p:spPr bwMode="auto">
          <a:xfrm>
            <a:off x="9192092" y="171047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3340346-2D23-C1B0-4795-403C167115BE}"/>
              </a:ext>
            </a:extLst>
          </p:cNvPr>
          <p:cNvSpPr/>
          <p:nvPr/>
        </p:nvSpPr>
        <p:spPr bwMode="auto">
          <a:xfrm>
            <a:off x="10367747" y="171047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5515C2C-507E-F8BE-D76B-330F80D7CEFC}"/>
              </a:ext>
            </a:extLst>
          </p:cNvPr>
          <p:cNvSpPr/>
          <p:nvPr/>
        </p:nvSpPr>
        <p:spPr bwMode="auto">
          <a:xfrm>
            <a:off x="8016437" y="221620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3A7100F-3323-3B76-CC96-52EF804388CF}"/>
              </a:ext>
            </a:extLst>
          </p:cNvPr>
          <p:cNvSpPr/>
          <p:nvPr/>
        </p:nvSpPr>
        <p:spPr bwMode="auto">
          <a:xfrm>
            <a:off x="9192092" y="2217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770E5A6-F981-B0C6-AA0A-AF499FC89366}"/>
              </a:ext>
            </a:extLst>
          </p:cNvPr>
          <p:cNvSpPr/>
          <p:nvPr/>
        </p:nvSpPr>
        <p:spPr bwMode="auto">
          <a:xfrm>
            <a:off x="10367747" y="2217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DE494F3-3E75-2E3C-0FC1-4519DF8559EF}"/>
              </a:ext>
            </a:extLst>
          </p:cNvPr>
          <p:cNvSpPr/>
          <p:nvPr/>
        </p:nvSpPr>
        <p:spPr bwMode="auto">
          <a:xfrm>
            <a:off x="8016437" y="2718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1F9FE5F-9DA7-FA80-0E87-F2BCE7C832EB}"/>
              </a:ext>
            </a:extLst>
          </p:cNvPr>
          <p:cNvSpPr/>
          <p:nvPr/>
        </p:nvSpPr>
        <p:spPr bwMode="auto">
          <a:xfrm>
            <a:off x="9192092" y="271918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A4BE335-1A89-10D5-BDE7-E6D4CA20D685}"/>
              </a:ext>
            </a:extLst>
          </p:cNvPr>
          <p:cNvSpPr/>
          <p:nvPr/>
        </p:nvSpPr>
        <p:spPr bwMode="auto">
          <a:xfrm>
            <a:off x="10367747" y="271918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A868A8C-C4BD-440F-A097-9F1257C9CDFA}"/>
              </a:ext>
            </a:extLst>
          </p:cNvPr>
          <p:cNvSpPr/>
          <p:nvPr/>
        </p:nvSpPr>
        <p:spPr bwMode="auto">
          <a:xfrm>
            <a:off x="9192094" y="4735331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ED486E2-5789-41C4-1F8E-1A4794659EA7}"/>
              </a:ext>
            </a:extLst>
          </p:cNvPr>
          <p:cNvSpPr/>
          <p:nvPr/>
        </p:nvSpPr>
        <p:spPr bwMode="auto">
          <a:xfrm>
            <a:off x="8016439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83FCAF9-795C-F266-3B2F-149BD00E9690}"/>
              </a:ext>
            </a:extLst>
          </p:cNvPr>
          <p:cNvSpPr/>
          <p:nvPr/>
        </p:nvSpPr>
        <p:spPr bwMode="auto">
          <a:xfrm>
            <a:off x="9192094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4559E13-0B98-8EC1-26B8-400302632407}"/>
              </a:ext>
            </a:extLst>
          </p:cNvPr>
          <p:cNvSpPr/>
          <p:nvPr/>
        </p:nvSpPr>
        <p:spPr bwMode="auto">
          <a:xfrm>
            <a:off x="10367749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98CC421-7A3A-6FB5-62D8-5BEF963BF9D7}"/>
              </a:ext>
            </a:extLst>
          </p:cNvPr>
          <p:cNvSpPr/>
          <p:nvPr/>
        </p:nvSpPr>
        <p:spPr bwMode="auto">
          <a:xfrm>
            <a:off x="8016440" y="3222389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6F9EF85-AE3C-240E-F1E2-7F4F011EE35A}"/>
              </a:ext>
            </a:extLst>
          </p:cNvPr>
          <p:cNvSpPr/>
          <p:nvPr/>
        </p:nvSpPr>
        <p:spPr bwMode="auto">
          <a:xfrm>
            <a:off x="8016440" y="4734374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06C7F14-5F0E-DCBD-F8E9-FF1D4C378F32}"/>
              </a:ext>
            </a:extLst>
          </p:cNvPr>
          <p:cNvSpPr/>
          <p:nvPr/>
        </p:nvSpPr>
        <p:spPr bwMode="auto">
          <a:xfrm>
            <a:off x="8016439" y="4229463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C43C76C0-52AE-F968-3255-84A6D3D51D7D}"/>
              </a:ext>
            </a:extLst>
          </p:cNvPr>
          <p:cNvSpPr/>
          <p:nvPr/>
        </p:nvSpPr>
        <p:spPr bwMode="auto">
          <a:xfrm>
            <a:off x="8016439" y="5232571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4" name="Gráfico 23" descr="Insignia de seguir con relleno sólido">
            <a:extLst>
              <a:ext uri="{FF2B5EF4-FFF2-40B4-BE49-F238E27FC236}">
                <a16:creationId xmlns:a16="http://schemas.microsoft.com/office/drawing/2014/main" id="{DD5C6996-A87D-F5D1-0134-86B14A7D4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40337" y="2393553"/>
            <a:ext cx="180000" cy="180000"/>
          </a:xfrm>
          <a:prstGeom prst="rect">
            <a:avLst/>
          </a:prstGeom>
        </p:spPr>
      </p:pic>
      <p:pic>
        <p:nvPicPr>
          <p:cNvPr id="25" name="Gráfico 24" descr="Insignia Desplegada con relleno sólido">
            <a:extLst>
              <a:ext uri="{FF2B5EF4-FFF2-40B4-BE49-F238E27FC236}">
                <a16:creationId xmlns:a16="http://schemas.microsoft.com/office/drawing/2014/main" id="{9F7AF880-960C-D2DE-6041-D68A12ED73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43187" y="1864614"/>
            <a:ext cx="180000" cy="180000"/>
          </a:xfrm>
          <a:prstGeom prst="rect">
            <a:avLst/>
          </a:prstGeom>
        </p:spPr>
      </p:pic>
      <p:pic>
        <p:nvPicPr>
          <p:cNvPr id="26" name="Gráfico 25" descr="Insignia Desplegada con relleno sólido">
            <a:extLst>
              <a:ext uri="{FF2B5EF4-FFF2-40B4-BE49-F238E27FC236}">
                <a16:creationId xmlns:a16="http://schemas.microsoft.com/office/drawing/2014/main" id="{8BED3FAE-637B-5705-C47E-C2C69E9766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40601" y="4897655"/>
            <a:ext cx="180000" cy="180000"/>
          </a:xfrm>
          <a:prstGeom prst="rect">
            <a:avLst/>
          </a:prstGeom>
        </p:spPr>
      </p:pic>
      <p:pic>
        <p:nvPicPr>
          <p:cNvPr id="27" name="Gráfico 26" descr="Insignia de seguir con relleno sólido">
            <a:extLst>
              <a:ext uri="{FF2B5EF4-FFF2-40B4-BE49-F238E27FC236}">
                <a16:creationId xmlns:a16="http://schemas.microsoft.com/office/drawing/2014/main" id="{A6BBD953-B568-D5CC-9A70-14449FD50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40337" y="2874330"/>
            <a:ext cx="180000" cy="180000"/>
          </a:xfrm>
          <a:prstGeom prst="rect">
            <a:avLst/>
          </a:prstGeom>
        </p:spPr>
      </p:pic>
      <p:pic>
        <p:nvPicPr>
          <p:cNvPr id="28" name="Gráfico 27" descr="Insignia de seguir con relleno sólido">
            <a:extLst>
              <a:ext uri="{FF2B5EF4-FFF2-40B4-BE49-F238E27FC236}">
                <a16:creationId xmlns:a16="http://schemas.microsoft.com/office/drawing/2014/main" id="{2191E0EC-F412-EF1F-14E1-63187580AF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992" y="2393553"/>
            <a:ext cx="180000" cy="180000"/>
          </a:xfrm>
          <a:prstGeom prst="rect">
            <a:avLst/>
          </a:prstGeom>
        </p:spPr>
      </p:pic>
      <p:pic>
        <p:nvPicPr>
          <p:cNvPr id="29" name="Gráfico 28" descr="Insignia de seguir con relleno sólido">
            <a:extLst>
              <a:ext uri="{FF2B5EF4-FFF2-40B4-BE49-F238E27FC236}">
                <a16:creationId xmlns:a16="http://schemas.microsoft.com/office/drawing/2014/main" id="{4D040C2F-ADC9-ACD9-92C7-E21301E7B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6482" y="2972015"/>
            <a:ext cx="180000" cy="180000"/>
          </a:xfrm>
          <a:prstGeom prst="rect">
            <a:avLst/>
          </a:prstGeom>
        </p:spPr>
      </p:pic>
      <p:pic>
        <p:nvPicPr>
          <p:cNvPr id="30" name="Gráfico 29" descr="Insignia de seguir con relleno sólido">
            <a:extLst>
              <a:ext uri="{FF2B5EF4-FFF2-40B4-BE49-F238E27FC236}">
                <a16:creationId xmlns:a16="http://schemas.microsoft.com/office/drawing/2014/main" id="{2CE5BAB8-7BEF-0EEE-2FA4-20D0BB218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992" y="1880918"/>
            <a:ext cx="180000" cy="180000"/>
          </a:xfrm>
          <a:prstGeom prst="rect">
            <a:avLst/>
          </a:prstGeom>
        </p:spPr>
      </p:pic>
      <p:pic>
        <p:nvPicPr>
          <p:cNvPr id="31" name="Gráfico 30" descr="Insignia de seguir con relleno sólido">
            <a:extLst>
              <a:ext uri="{FF2B5EF4-FFF2-40B4-BE49-F238E27FC236}">
                <a16:creationId xmlns:a16="http://schemas.microsoft.com/office/drawing/2014/main" id="{81037AFF-0F2E-8161-DBD3-3F8DE53EF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4682" y="2386642"/>
            <a:ext cx="180000" cy="180000"/>
          </a:xfrm>
          <a:prstGeom prst="rect">
            <a:avLst/>
          </a:prstGeom>
        </p:spPr>
      </p:pic>
      <p:pic>
        <p:nvPicPr>
          <p:cNvPr id="64" name="Gráfico 63" descr="Insignia de seguir con relleno sólido">
            <a:extLst>
              <a:ext uri="{FF2B5EF4-FFF2-40B4-BE49-F238E27FC236}">
                <a16:creationId xmlns:a16="http://schemas.microsoft.com/office/drawing/2014/main" id="{15C318A3-C6D1-E239-EBF2-E5B0661AE3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4683" y="2973641"/>
            <a:ext cx="180000" cy="180000"/>
          </a:xfrm>
          <a:prstGeom prst="rect">
            <a:avLst/>
          </a:prstGeom>
        </p:spPr>
      </p:pic>
      <p:pic>
        <p:nvPicPr>
          <p:cNvPr id="65" name="Gráfico 64" descr="Insignia de seguir con relleno sólido">
            <a:extLst>
              <a:ext uri="{FF2B5EF4-FFF2-40B4-BE49-F238E27FC236}">
                <a16:creationId xmlns:a16="http://schemas.microsoft.com/office/drawing/2014/main" id="{3E19CEAF-83F1-352F-86B5-250A0E0E1C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64685" y="3386327"/>
            <a:ext cx="180000" cy="180000"/>
          </a:xfrm>
          <a:prstGeom prst="rect">
            <a:avLst/>
          </a:prstGeom>
        </p:spPr>
      </p:pic>
      <p:pic>
        <p:nvPicPr>
          <p:cNvPr id="66" name="Gráfico 65" descr="Insignia de seguir con relleno sólido">
            <a:extLst>
              <a:ext uri="{FF2B5EF4-FFF2-40B4-BE49-F238E27FC236}">
                <a16:creationId xmlns:a16="http://schemas.microsoft.com/office/drawing/2014/main" id="{87F534F6-A66C-D245-6FDF-4EB41CDB3C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685" y="3887875"/>
            <a:ext cx="180000" cy="180000"/>
          </a:xfrm>
          <a:prstGeom prst="rect">
            <a:avLst/>
          </a:prstGeom>
        </p:spPr>
      </p:pic>
      <p:pic>
        <p:nvPicPr>
          <p:cNvPr id="67" name="Gráfico 66" descr="Insignia de seguir con relleno sólido">
            <a:extLst>
              <a:ext uri="{FF2B5EF4-FFF2-40B4-BE49-F238E27FC236}">
                <a16:creationId xmlns:a16="http://schemas.microsoft.com/office/drawing/2014/main" id="{BA02B086-A761-7336-639D-7C46304BB9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40339" y="3888315"/>
            <a:ext cx="180000" cy="180000"/>
          </a:xfrm>
          <a:prstGeom prst="rect">
            <a:avLst/>
          </a:prstGeom>
        </p:spPr>
      </p:pic>
      <p:pic>
        <p:nvPicPr>
          <p:cNvPr id="68" name="Gráfico 67" descr="Insignia de seguir con relleno sólido">
            <a:extLst>
              <a:ext uri="{FF2B5EF4-FFF2-40B4-BE49-F238E27FC236}">
                <a16:creationId xmlns:a16="http://schemas.microsoft.com/office/drawing/2014/main" id="{E32CBB86-1BAF-EE48-D30C-6B8E27A751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15996" y="3900145"/>
            <a:ext cx="180000" cy="180000"/>
          </a:xfrm>
          <a:prstGeom prst="rect">
            <a:avLst/>
          </a:prstGeom>
        </p:spPr>
      </p:pic>
      <p:pic>
        <p:nvPicPr>
          <p:cNvPr id="69" name="Gráfico 68" descr="Insignia de seguir con relleno sólido">
            <a:extLst>
              <a:ext uri="{FF2B5EF4-FFF2-40B4-BE49-F238E27FC236}">
                <a16:creationId xmlns:a16="http://schemas.microsoft.com/office/drawing/2014/main" id="{E73ACD8B-D2FA-EA37-22F6-31F5E698B3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685" y="4398104"/>
            <a:ext cx="180000" cy="180000"/>
          </a:xfrm>
          <a:prstGeom prst="rect">
            <a:avLst/>
          </a:prstGeom>
        </p:spPr>
      </p:pic>
      <p:pic>
        <p:nvPicPr>
          <p:cNvPr id="70" name="Gráfico 69" descr="Insignia de seguir con relleno sólido">
            <a:extLst>
              <a:ext uri="{FF2B5EF4-FFF2-40B4-BE49-F238E27FC236}">
                <a16:creationId xmlns:a16="http://schemas.microsoft.com/office/drawing/2014/main" id="{F08AEFF7-25F7-FBC4-3B89-90F24C5B0D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23901" y="2208787"/>
            <a:ext cx="504000" cy="504000"/>
          </a:xfrm>
          <a:prstGeom prst="rect">
            <a:avLst/>
          </a:prstGeom>
        </p:spPr>
      </p:pic>
      <p:pic>
        <p:nvPicPr>
          <p:cNvPr id="71" name="Gráfico 70" descr="Insignia Desplegada con relleno sólido">
            <a:extLst>
              <a:ext uri="{FF2B5EF4-FFF2-40B4-BE49-F238E27FC236}">
                <a16:creationId xmlns:a16="http://schemas.microsoft.com/office/drawing/2014/main" id="{5CE74BFD-6C10-51AE-290F-2A5BA9A891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2439" y="3217207"/>
            <a:ext cx="504000" cy="504000"/>
          </a:xfrm>
          <a:prstGeom prst="rect">
            <a:avLst/>
          </a:prstGeom>
        </p:spPr>
      </p:pic>
      <p:pic>
        <p:nvPicPr>
          <p:cNvPr id="72" name="Gráfico 71" descr="Insignia Desplegada con relleno sólido">
            <a:extLst>
              <a:ext uri="{FF2B5EF4-FFF2-40B4-BE49-F238E27FC236}">
                <a16:creationId xmlns:a16="http://schemas.microsoft.com/office/drawing/2014/main" id="{775601F1-4D81-F30E-6CE9-D88D0E0E1F0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512439" y="3719005"/>
            <a:ext cx="504000" cy="504000"/>
          </a:xfrm>
          <a:prstGeom prst="rect">
            <a:avLst/>
          </a:prstGeom>
        </p:spPr>
      </p:pic>
      <p:pic>
        <p:nvPicPr>
          <p:cNvPr id="73" name="Gráfico 72" descr="Insignia Desplegada con relleno sólido">
            <a:extLst>
              <a:ext uri="{FF2B5EF4-FFF2-40B4-BE49-F238E27FC236}">
                <a16:creationId xmlns:a16="http://schemas.microsoft.com/office/drawing/2014/main" id="{391FC0B8-60E5-498B-E486-9B23168D0AE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512439" y="4237789"/>
            <a:ext cx="504000" cy="504000"/>
          </a:xfrm>
          <a:prstGeom prst="rect">
            <a:avLst/>
          </a:prstGeom>
        </p:spPr>
      </p:pic>
      <p:pic>
        <p:nvPicPr>
          <p:cNvPr id="74" name="Gráfico 73" descr="Insignia de seguir con relleno sólido">
            <a:extLst>
              <a:ext uri="{FF2B5EF4-FFF2-40B4-BE49-F238E27FC236}">
                <a16:creationId xmlns:a16="http://schemas.microsoft.com/office/drawing/2014/main" id="{F156446D-871B-D628-FABE-419465384BE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512439" y="4731485"/>
            <a:ext cx="504000" cy="504000"/>
          </a:xfrm>
          <a:prstGeom prst="rect">
            <a:avLst/>
          </a:prstGeom>
        </p:spPr>
      </p:pic>
      <p:sp>
        <p:nvSpPr>
          <p:cNvPr id="75" name="Elipse 74">
            <a:extLst>
              <a:ext uri="{FF2B5EF4-FFF2-40B4-BE49-F238E27FC236}">
                <a16:creationId xmlns:a16="http://schemas.microsoft.com/office/drawing/2014/main" id="{3AF90C02-69FD-D728-5D7B-8DE711AC49F0}"/>
              </a:ext>
            </a:extLst>
          </p:cNvPr>
          <p:cNvSpPr/>
          <p:nvPr/>
        </p:nvSpPr>
        <p:spPr bwMode="auto">
          <a:xfrm>
            <a:off x="7566439" y="5273313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08734F05-E3C8-1664-3A3B-B55C872A764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964007" y="4898912"/>
            <a:ext cx="180000" cy="180000"/>
          </a:xfrm>
          <a:prstGeom prst="rect">
            <a:avLst/>
          </a:prstGeom>
        </p:spPr>
      </p:pic>
      <p:sp>
        <p:nvSpPr>
          <p:cNvPr id="77" name="Elipse 76">
            <a:extLst>
              <a:ext uri="{FF2B5EF4-FFF2-40B4-BE49-F238E27FC236}">
                <a16:creationId xmlns:a16="http://schemas.microsoft.com/office/drawing/2014/main" id="{EF530D86-1BB2-B6DF-76F4-6E357F13FDA2}"/>
              </a:ext>
            </a:extLst>
          </p:cNvPr>
          <p:cNvSpPr/>
          <p:nvPr/>
        </p:nvSpPr>
        <p:spPr bwMode="auto">
          <a:xfrm>
            <a:off x="6217134" y="1204402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1DFC9A34-5038-E77E-4C12-DDD907F6DBB2}"/>
              </a:ext>
            </a:extLst>
          </p:cNvPr>
          <p:cNvSpPr txBox="1"/>
          <p:nvPr/>
        </p:nvSpPr>
        <p:spPr>
          <a:xfrm>
            <a:off x="6217134" y="1611922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Integramos las primas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259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30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81" name="Grupo 80">
            <a:extLst>
              <a:ext uri="{FF2B5EF4-FFF2-40B4-BE49-F238E27FC236}">
                <a16:creationId xmlns:a16="http://schemas.microsoft.com/office/drawing/2014/main" id="{11B93F64-430D-9B65-516C-0192764B7DB3}"/>
              </a:ext>
            </a:extLst>
          </p:cNvPr>
          <p:cNvGrpSpPr/>
          <p:nvPr/>
        </p:nvGrpSpPr>
        <p:grpSpPr>
          <a:xfrm>
            <a:off x="2256501" y="1703167"/>
            <a:ext cx="1175655" cy="504000"/>
            <a:chOff x="8016441" y="1198951"/>
            <a:chExt cx="1175655" cy="504000"/>
          </a:xfrm>
        </p:grpSpPr>
        <p:sp>
          <p:nvSpPr>
            <p:cNvPr id="91" name="Rectángulo 90">
              <a:extLst>
                <a:ext uri="{FF2B5EF4-FFF2-40B4-BE49-F238E27FC236}">
                  <a16:creationId xmlns:a16="http://schemas.microsoft.com/office/drawing/2014/main" id="{6AFA3396-F9A3-B19D-A4A3-DC5CC70E8091}"/>
                </a:ext>
              </a:extLst>
            </p:cNvPr>
            <p:cNvSpPr/>
            <p:nvPr/>
          </p:nvSpPr>
          <p:spPr bwMode="auto">
            <a:xfrm>
              <a:off x="8016441" y="1198951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Primas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92" name="Gráfico 91" descr="Insignia de seguir con relleno sólido">
              <a:extLst>
                <a:ext uri="{FF2B5EF4-FFF2-40B4-BE49-F238E27FC236}">
                  <a16:creationId xmlns:a16="http://schemas.microsoft.com/office/drawing/2014/main" id="{1A0E468A-3749-E7B2-5B74-5AA71D3CA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4687" y="1364009"/>
              <a:ext cx="180000" cy="180000"/>
            </a:xfrm>
            <a:prstGeom prst="rect">
              <a:avLst/>
            </a:prstGeom>
          </p:spPr>
        </p:pic>
      </p:grpSp>
      <p:sp>
        <p:nvSpPr>
          <p:cNvPr id="93" name="Rectángulo 92">
            <a:extLst>
              <a:ext uri="{FF2B5EF4-FFF2-40B4-BE49-F238E27FC236}">
                <a16:creationId xmlns:a16="http://schemas.microsoft.com/office/drawing/2014/main" id="{455D556A-2F7E-3FA2-DDAB-A8FBC1C2BB66}"/>
              </a:ext>
            </a:extLst>
          </p:cNvPr>
          <p:cNvSpPr/>
          <p:nvPr/>
        </p:nvSpPr>
        <p:spPr bwMode="auto">
          <a:xfrm>
            <a:off x="3432154" y="170119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Primas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CC84063C-75BB-CF4C-AD8D-FDFE6A3C6418}"/>
              </a:ext>
            </a:extLst>
          </p:cNvPr>
          <p:cNvSpPr/>
          <p:nvPr/>
        </p:nvSpPr>
        <p:spPr bwMode="auto">
          <a:xfrm>
            <a:off x="4607809" y="170119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5F5CD5A7-A687-0BF1-0C47-302A0A496AB0}"/>
              </a:ext>
            </a:extLst>
          </p:cNvPr>
          <p:cNvSpPr/>
          <p:nvPr/>
        </p:nvSpPr>
        <p:spPr bwMode="auto">
          <a:xfrm>
            <a:off x="2256499" y="220691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07E431E8-6CC6-7842-AB4A-3BA73A0A9AEA}"/>
              </a:ext>
            </a:extLst>
          </p:cNvPr>
          <p:cNvSpPr/>
          <p:nvPr/>
        </p:nvSpPr>
        <p:spPr bwMode="auto">
          <a:xfrm>
            <a:off x="3432154" y="2207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40F24AFF-1683-DEE4-D42E-171FA3BCF513}"/>
              </a:ext>
            </a:extLst>
          </p:cNvPr>
          <p:cNvSpPr/>
          <p:nvPr/>
        </p:nvSpPr>
        <p:spPr bwMode="auto">
          <a:xfrm>
            <a:off x="4607809" y="2207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8" name="Rectángulo 97">
            <a:extLst>
              <a:ext uri="{FF2B5EF4-FFF2-40B4-BE49-F238E27FC236}">
                <a16:creationId xmlns:a16="http://schemas.microsoft.com/office/drawing/2014/main" id="{68AE8B31-AE46-97F7-7D6E-3A5E773D19CA}"/>
              </a:ext>
            </a:extLst>
          </p:cNvPr>
          <p:cNvSpPr/>
          <p:nvPr/>
        </p:nvSpPr>
        <p:spPr bwMode="auto">
          <a:xfrm>
            <a:off x="2256499" y="270884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9BC8C403-CCF1-9063-567E-99233D942467}"/>
              </a:ext>
            </a:extLst>
          </p:cNvPr>
          <p:cNvSpPr/>
          <p:nvPr/>
        </p:nvSpPr>
        <p:spPr bwMode="auto">
          <a:xfrm>
            <a:off x="3432154" y="270990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2D894BD4-8D2F-ADF6-D9B4-BDF6455B521D}"/>
              </a:ext>
            </a:extLst>
          </p:cNvPr>
          <p:cNvSpPr/>
          <p:nvPr/>
        </p:nvSpPr>
        <p:spPr bwMode="auto">
          <a:xfrm>
            <a:off x="4607809" y="270990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0C955F35-3499-D969-9C2C-5830EB6C3C01}"/>
              </a:ext>
            </a:extLst>
          </p:cNvPr>
          <p:cNvSpPr/>
          <p:nvPr/>
        </p:nvSpPr>
        <p:spPr bwMode="auto">
          <a:xfrm>
            <a:off x="3432156" y="4726049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1687A856-5666-7AB2-EE63-6FB56ACBB9DB}"/>
              </a:ext>
            </a:extLst>
          </p:cNvPr>
          <p:cNvSpPr/>
          <p:nvPr/>
        </p:nvSpPr>
        <p:spPr bwMode="auto">
          <a:xfrm>
            <a:off x="2256501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0BC07B13-392E-436A-15A8-0BC912E46DF0}"/>
              </a:ext>
            </a:extLst>
          </p:cNvPr>
          <p:cNvSpPr/>
          <p:nvPr/>
        </p:nvSpPr>
        <p:spPr bwMode="auto">
          <a:xfrm>
            <a:off x="3432156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D6ACB57-0436-07A1-4CBC-252E232AC709}"/>
              </a:ext>
            </a:extLst>
          </p:cNvPr>
          <p:cNvSpPr/>
          <p:nvPr/>
        </p:nvSpPr>
        <p:spPr bwMode="auto">
          <a:xfrm>
            <a:off x="4607811" y="3714789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9AF0923C-0B0B-B1FE-F140-A25CE4E87FB5}"/>
              </a:ext>
            </a:extLst>
          </p:cNvPr>
          <p:cNvSpPr/>
          <p:nvPr/>
        </p:nvSpPr>
        <p:spPr bwMode="auto">
          <a:xfrm>
            <a:off x="2256502" y="321310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7D4E7F0A-8DAC-A0E3-AE89-D13007CBC319}"/>
              </a:ext>
            </a:extLst>
          </p:cNvPr>
          <p:cNvSpPr/>
          <p:nvPr/>
        </p:nvSpPr>
        <p:spPr bwMode="auto">
          <a:xfrm>
            <a:off x="2256502" y="4725092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DE993244-85D7-2F19-8001-73FA65C89BAD}"/>
              </a:ext>
            </a:extLst>
          </p:cNvPr>
          <p:cNvSpPr/>
          <p:nvPr/>
        </p:nvSpPr>
        <p:spPr bwMode="auto">
          <a:xfrm>
            <a:off x="2256501" y="4220181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7B0DFD32-5160-CBAD-C81D-CA515CB83CE7}"/>
              </a:ext>
            </a:extLst>
          </p:cNvPr>
          <p:cNvSpPr/>
          <p:nvPr/>
        </p:nvSpPr>
        <p:spPr bwMode="auto">
          <a:xfrm>
            <a:off x="2256501" y="522328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09" name="Gráfico 108" descr="Insignia de seguir con relleno sólido">
            <a:extLst>
              <a:ext uri="{FF2B5EF4-FFF2-40B4-BE49-F238E27FC236}">
                <a16:creationId xmlns:a16="http://schemas.microsoft.com/office/drawing/2014/main" id="{642DE1B4-4D0B-BF2C-2DF2-3FA15A299F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9" y="2384271"/>
            <a:ext cx="180000" cy="180000"/>
          </a:xfrm>
          <a:prstGeom prst="rect">
            <a:avLst/>
          </a:prstGeom>
        </p:spPr>
      </p:pic>
      <p:pic>
        <p:nvPicPr>
          <p:cNvPr id="110" name="Gráfico 109" descr="Insignia Desplegada con relleno sólido">
            <a:extLst>
              <a:ext uri="{FF2B5EF4-FFF2-40B4-BE49-F238E27FC236}">
                <a16:creationId xmlns:a16="http://schemas.microsoft.com/office/drawing/2014/main" id="{DFE7339A-DA18-D33A-7FAB-8AFFE7A78A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3249" y="1855332"/>
            <a:ext cx="180000" cy="180000"/>
          </a:xfrm>
          <a:prstGeom prst="rect">
            <a:avLst/>
          </a:prstGeom>
        </p:spPr>
      </p:pic>
      <p:pic>
        <p:nvPicPr>
          <p:cNvPr id="111" name="Gráfico 110" descr="Insignia Desplegada con relleno sólido">
            <a:extLst>
              <a:ext uri="{FF2B5EF4-FFF2-40B4-BE49-F238E27FC236}">
                <a16:creationId xmlns:a16="http://schemas.microsoft.com/office/drawing/2014/main" id="{D38DA250-AEF9-69BD-0F28-9D00EB6E26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0663" y="4888373"/>
            <a:ext cx="180000" cy="180000"/>
          </a:xfrm>
          <a:prstGeom prst="rect">
            <a:avLst/>
          </a:prstGeom>
        </p:spPr>
      </p:pic>
      <p:pic>
        <p:nvPicPr>
          <p:cNvPr id="112" name="Gráfico 111" descr="Insignia de seguir con relleno sólido">
            <a:extLst>
              <a:ext uri="{FF2B5EF4-FFF2-40B4-BE49-F238E27FC236}">
                <a16:creationId xmlns:a16="http://schemas.microsoft.com/office/drawing/2014/main" id="{59833D38-5F6E-FC76-621A-5C502AEB9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9" y="2865048"/>
            <a:ext cx="180000" cy="180000"/>
          </a:xfrm>
          <a:prstGeom prst="rect">
            <a:avLst/>
          </a:prstGeom>
        </p:spPr>
      </p:pic>
      <p:pic>
        <p:nvPicPr>
          <p:cNvPr id="113" name="Gráfico 112" descr="Insignia de seguir con relleno sólido">
            <a:extLst>
              <a:ext uri="{FF2B5EF4-FFF2-40B4-BE49-F238E27FC236}">
                <a16:creationId xmlns:a16="http://schemas.microsoft.com/office/drawing/2014/main" id="{AC9DD2A6-583C-B925-0BE8-AD542B27B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4" y="2384271"/>
            <a:ext cx="180000" cy="180000"/>
          </a:xfrm>
          <a:prstGeom prst="rect">
            <a:avLst/>
          </a:prstGeom>
        </p:spPr>
      </p:pic>
      <p:pic>
        <p:nvPicPr>
          <p:cNvPr id="114" name="Gráfico 113" descr="Insignia de seguir con relleno sólido">
            <a:extLst>
              <a:ext uri="{FF2B5EF4-FFF2-40B4-BE49-F238E27FC236}">
                <a16:creationId xmlns:a16="http://schemas.microsoft.com/office/drawing/2014/main" id="{CEC9314E-E2EF-7D65-AE79-34E2F3D73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44" y="2972672"/>
            <a:ext cx="180000" cy="180000"/>
          </a:xfrm>
          <a:prstGeom prst="rect">
            <a:avLst/>
          </a:prstGeom>
        </p:spPr>
      </p:pic>
      <p:pic>
        <p:nvPicPr>
          <p:cNvPr id="115" name="Gráfico 114" descr="Insignia de seguir con relleno sólido">
            <a:extLst>
              <a:ext uri="{FF2B5EF4-FFF2-40B4-BE49-F238E27FC236}">
                <a16:creationId xmlns:a16="http://schemas.microsoft.com/office/drawing/2014/main" id="{62F77012-84CA-F366-BCDB-183BF91CA5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4" y="1871636"/>
            <a:ext cx="180000" cy="180000"/>
          </a:xfrm>
          <a:prstGeom prst="rect">
            <a:avLst/>
          </a:prstGeom>
        </p:spPr>
      </p:pic>
      <p:pic>
        <p:nvPicPr>
          <p:cNvPr id="116" name="Gráfico 115" descr="Insignia de seguir con relleno sólido">
            <a:extLst>
              <a:ext uri="{FF2B5EF4-FFF2-40B4-BE49-F238E27FC236}">
                <a16:creationId xmlns:a16="http://schemas.microsoft.com/office/drawing/2014/main" id="{8ACCDF61-8878-96D6-72C6-F2BBEE6CE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4" y="2377360"/>
            <a:ext cx="180000" cy="180000"/>
          </a:xfrm>
          <a:prstGeom prst="rect">
            <a:avLst/>
          </a:prstGeom>
        </p:spPr>
      </p:pic>
      <p:pic>
        <p:nvPicPr>
          <p:cNvPr id="117" name="Gráfico 116" descr="Insignia de seguir con relleno sólido">
            <a:extLst>
              <a:ext uri="{FF2B5EF4-FFF2-40B4-BE49-F238E27FC236}">
                <a16:creationId xmlns:a16="http://schemas.microsoft.com/office/drawing/2014/main" id="{47F6E57C-B68D-3BA7-71BC-B4B073B9A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5" y="2964359"/>
            <a:ext cx="180000" cy="180000"/>
          </a:xfrm>
          <a:prstGeom prst="rect">
            <a:avLst/>
          </a:prstGeom>
        </p:spPr>
      </p:pic>
      <p:pic>
        <p:nvPicPr>
          <p:cNvPr id="118" name="Gráfico 117" descr="Insignia de seguir con relleno sólido">
            <a:extLst>
              <a:ext uri="{FF2B5EF4-FFF2-40B4-BE49-F238E27FC236}">
                <a16:creationId xmlns:a16="http://schemas.microsoft.com/office/drawing/2014/main" id="{7DAF95C2-39BD-0C97-E8D7-BAB9743FA9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7" y="3377045"/>
            <a:ext cx="180000" cy="180000"/>
          </a:xfrm>
          <a:prstGeom prst="rect">
            <a:avLst/>
          </a:prstGeom>
        </p:spPr>
      </p:pic>
      <p:pic>
        <p:nvPicPr>
          <p:cNvPr id="119" name="Gráfico 118" descr="Insignia de seguir con relleno sólido">
            <a:extLst>
              <a:ext uri="{FF2B5EF4-FFF2-40B4-BE49-F238E27FC236}">
                <a16:creationId xmlns:a16="http://schemas.microsoft.com/office/drawing/2014/main" id="{94193838-4990-7738-F0A5-BAB6912A4D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7" y="3878593"/>
            <a:ext cx="180000" cy="180000"/>
          </a:xfrm>
          <a:prstGeom prst="rect">
            <a:avLst/>
          </a:prstGeom>
        </p:spPr>
      </p:pic>
      <p:pic>
        <p:nvPicPr>
          <p:cNvPr id="120" name="Gráfico 119" descr="Insignia de seguir con relleno sólido">
            <a:extLst>
              <a:ext uri="{FF2B5EF4-FFF2-40B4-BE49-F238E27FC236}">
                <a16:creationId xmlns:a16="http://schemas.microsoft.com/office/drawing/2014/main" id="{E7BF51CD-3EC3-DC7C-DBCA-F7D65B462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401" y="3879033"/>
            <a:ext cx="180000" cy="180000"/>
          </a:xfrm>
          <a:prstGeom prst="rect">
            <a:avLst/>
          </a:prstGeom>
        </p:spPr>
      </p:pic>
      <p:pic>
        <p:nvPicPr>
          <p:cNvPr id="121" name="Gráfico 120" descr="Insignia de seguir con relleno sólido">
            <a:extLst>
              <a:ext uri="{FF2B5EF4-FFF2-40B4-BE49-F238E27FC236}">
                <a16:creationId xmlns:a16="http://schemas.microsoft.com/office/drawing/2014/main" id="{C50053D0-0490-FAB1-9AD5-BE9ED90255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8" y="3890863"/>
            <a:ext cx="180000" cy="180000"/>
          </a:xfrm>
          <a:prstGeom prst="rect">
            <a:avLst/>
          </a:prstGeom>
        </p:spPr>
      </p:pic>
      <p:pic>
        <p:nvPicPr>
          <p:cNvPr id="122" name="Gráfico 121" descr="Insignia de seguir con relleno sólido">
            <a:extLst>
              <a:ext uri="{FF2B5EF4-FFF2-40B4-BE49-F238E27FC236}">
                <a16:creationId xmlns:a16="http://schemas.microsoft.com/office/drawing/2014/main" id="{F994D744-BF10-91F5-7251-A49FBF82D9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7" y="4388822"/>
            <a:ext cx="180000" cy="180000"/>
          </a:xfrm>
          <a:prstGeom prst="rect">
            <a:avLst/>
          </a:prstGeom>
        </p:spPr>
      </p:pic>
      <p:pic>
        <p:nvPicPr>
          <p:cNvPr id="123" name="Gráfico 122" descr="Insignia de seguir con relleno sólido">
            <a:extLst>
              <a:ext uri="{FF2B5EF4-FFF2-40B4-BE49-F238E27FC236}">
                <a16:creationId xmlns:a16="http://schemas.microsoft.com/office/drawing/2014/main" id="{F661227D-58CF-3266-7C1F-B2A8F381086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63963" y="2199505"/>
            <a:ext cx="504000" cy="504000"/>
          </a:xfrm>
          <a:prstGeom prst="rect">
            <a:avLst/>
          </a:prstGeom>
        </p:spPr>
      </p:pic>
      <p:pic>
        <p:nvPicPr>
          <p:cNvPr id="124" name="Gráfico 123" descr="Insignia Desplegada con relleno sólido">
            <a:extLst>
              <a:ext uri="{FF2B5EF4-FFF2-40B4-BE49-F238E27FC236}">
                <a16:creationId xmlns:a16="http://schemas.microsoft.com/office/drawing/2014/main" id="{E32597B4-DA07-9388-D5F8-6E70242798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501" y="3207925"/>
            <a:ext cx="504000" cy="504000"/>
          </a:xfrm>
          <a:prstGeom prst="rect">
            <a:avLst/>
          </a:prstGeom>
        </p:spPr>
      </p:pic>
      <p:pic>
        <p:nvPicPr>
          <p:cNvPr id="125" name="Gráfico 124" descr="Insignia Desplegada con relleno sólido">
            <a:extLst>
              <a:ext uri="{FF2B5EF4-FFF2-40B4-BE49-F238E27FC236}">
                <a16:creationId xmlns:a16="http://schemas.microsoft.com/office/drawing/2014/main" id="{E258C809-2548-697B-BE03-8F9D7F8998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501" y="3709723"/>
            <a:ext cx="504000" cy="504000"/>
          </a:xfrm>
          <a:prstGeom prst="rect">
            <a:avLst/>
          </a:prstGeom>
        </p:spPr>
      </p:pic>
      <p:pic>
        <p:nvPicPr>
          <p:cNvPr id="126" name="Gráfico 125" descr="Insignia Desplegada con relleno sólido">
            <a:extLst>
              <a:ext uri="{FF2B5EF4-FFF2-40B4-BE49-F238E27FC236}">
                <a16:creationId xmlns:a16="http://schemas.microsoft.com/office/drawing/2014/main" id="{1D354AD4-C0B3-2409-46AD-94F16803AF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501" y="4228507"/>
            <a:ext cx="504000" cy="504000"/>
          </a:xfrm>
          <a:prstGeom prst="rect">
            <a:avLst/>
          </a:prstGeom>
        </p:spPr>
      </p:pic>
      <p:pic>
        <p:nvPicPr>
          <p:cNvPr id="127" name="Gráfico 126" descr="Insignia de seguir con relleno sólido">
            <a:extLst>
              <a:ext uri="{FF2B5EF4-FFF2-40B4-BE49-F238E27FC236}">
                <a16:creationId xmlns:a16="http://schemas.microsoft.com/office/drawing/2014/main" id="{598830A7-67A5-6D46-4608-90E31986032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501" y="4722203"/>
            <a:ext cx="504000" cy="504000"/>
          </a:xfrm>
          <a:prstGeom prst="rect">
            <a:avLst/>
          </a:prstGeom>
        </p:spPr>
      </p:pic>
      <p:sp>
        <p:nvSpPr>
          <p:cNvPr id="128" name="Elipse 127">
            <a:extLst>
              <a:ext uri="{FF2B5EF4-FFF2-40B4-BE49-F238E27FC236}">
                <a16:creationId xmlns:a16="http://schemas.microsoft.com/office/drawing/2014/main" id="{5CC7A371-A252-C995-CDE5-AE4B9198E137}"/>
              </a:ext>
            </a:extLst>
          </p:cNvPr>
          <p:cNvSpPr/>
          <p:nvPr/>
        </p:nvSpPr>
        <p:spPr bwMode="auto">
          <a:xfrm>
            <a:off x="1806501" y="526403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29" name="Gráfico 128" descr="Insignia de seguir con relleno sólido">
            <a:extLst>
              <a:ext uri="{FF2B5EF4-FFF2-40B4-BE49-F238E27FC236}">
                <a16:creationId xmlns:a16="http://schemas.microsoft.com/office/drawing/2014/main" id="{BF495BBC-DD0B-9176-28F7-3940C2A963C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204069" y="4889630"/>
            <a:ext cx="180000" cy="180000"/>
          </a:xfrm>
          <a:prstGeom prst="rect">
            <a:avLst/>
          </a:prstGeom>
        </p:spPr>
      </p:pic>
      <p:sp>
        <p:nvSpPr>
          <p:cNvPr id="130" name="Elipse 129">
            <a:extLst>
              <a:ext uri="{FF2B5EF4-FFF2-40B4-BE49-F238E27FC236}">
                <a16:creationId xmlns:a16="http://schemas.microsoft.com/office/drawing/2014/main" id="{953FFB6A-7A4F-6DD7-3262-861C90AD00A4}"/>
              </a:ext>
            </a:extLst>
          </p:cNvPr>
          <p:cNvSpPr/>
          <p:nvPr/>
        </p:nvSpPr>
        <p:spPr bwMode="auto">
          <a:xfrm>
            <a:off x="457196" y="119512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131" name="CuadroTexto 130">
            <a:extLst>
              <a:ext uri="{FF2B5EF4-FFF2-40B4-BE49-F238E27FC236}">
                <a16:creationId xmlns:a16="http://schemas.microsoft.com/office/drawing/2014/main" id="{7723F636-D54E-B632-A1C2-76F314954A4E}"/>
              </a:ext>
            </a:extLst>
          </p:cNvPr>
          <p:cNvSpPr txBox="1"/>
          <p:nvPr/>
        </p:nvSpPr>
        <p:spPr>
          <a:xfrm>
            <a:off x="457196" y="1602640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Eliminamos el incremento de reserva y reacomodamos conceptos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859F032-9E8D-A3E6-894A-E3F93CF6194A}"/>
              </a:ext>
            </a:extLst>
          </p:cNvPr>
          <p:cNvSpPr/>
          <p:nvPr/>
        </p:nvSpPr>
        <p:spPr bwMode="auto">
          <a:xfrm>
            <a:off x="8016439" y="1712449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Gráfico 4" descr="Insignia de seguir con relleno sólido">
            <a:extLst>
              <a:ext uri="{FF2B5EF4-FFF2-40B4-BE49-F238E27FC236}">
                <a16:creationId xmlns:a16="http://schemas.microsoft.com/office/drawing/2014/main" id="{2B8AE5D8-7E88-7473-E8FE-E773848BE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2005" y="1877507"/>
            <a:ext cx="180000" cy="180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3340346-2D23-C1B0-4795-403C167115BE}"/>
              </a:ext>
            </a:extLst>
          </p:cNvPr>
          <p:cNvSpPr/>
          <p:nvPr/>
        </p:nvSpPr>
        <p:spPr bwMode="auto">
          <a:xfrm>
            <a:off x="10367747" y="171047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5515C2C-507E-F8BE-D76B-330F80D7CEFC}"/>
              </a:ext>
            </a:extLst>
          </p:cNvPr>
          <p:cNvSpPr/>
          <p:nvPr/>
        </p:nvSpPr>
        <p:spPr bwMode="auto">
          <a:xfrm>
            <a:off x="8016437" y="221620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3A7100F-3323-3B76-CC96-52EF804388CF}"/>
              </a:ext>
            </a:extLst>
          </p:cNvPr>
          <p:cNvSpPr/>
          <p:nvPr/>
        </p:nvSpPr>
        <p:spPr bwMode="auto">
          <a:xfrm>
            <a:off x="9192092" y="2217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770E5A6-F981-B0C6-AA0A-AF499FC89366}"/>
              </a:ext>
            </a:extLst>
          </p:cNvPr>
          <p:cNvSpPr/>
          <p:nvPr/>
        </p:nvSpPr>
        <p:spPr bwMode="auto">
          <a:xfrm>
            <a:off x="10367747" y="2217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DE494F3-3E75-2E3C-0FC1-4519DF8559EF}"/>
              </a:ext>
            </a:extLst>
          </p:cNvPr>
          <p:cNvSpPr/>
          <p:nvPr/>
        </p:nvSpPr>
        <p:spPr bwMode="auto">
          <a:xfrm>
            <a:off x="8016437" y="2718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1F9FE5F-9DA7-FA80-0E87-F2BCE7C832EB}"/>
              </a:ext>
            </a:extLst>
          </p:cNvPr>
          <p:cNvSpPr/>
          <p:nvPr/>
        </p:nvSpPr>
        <p:spPr bwMode="auto">
          <a:xfrm>
            <a:off x="9192092" y="271918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A4BE335-1A89-10D5-BDE7-E6D4CA20D685}"/>
              </a:ext>
            </a:extLst>
          </p:cNvPr>
          <p:cNvSpPr/>
          <p:nvPr/>
        </p:nvSpPr>
        <p:spPr bwMode="auto">
          <a:xfrm>
            <a:off x="10367747" y="271918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A868A8C-C4BD-440F-A097-9F1257C9CDFA}"/>
              </a:ext>
            </a:extLst>
          </p:cNvPr>
          <p:cNvSpPr/>
          <p:nvPr/>
        </p:nvSpPr>
        <p:spPr bwMode="auto">
          <a:xfrm>
            <a:off x="9192094" y="4735331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ED486E2-5789-41C4-1F8E-1A4794659EA7}"/>
              </a:ext>
            </a:extLst>
          </p:cNvPr>
          <p:cNvSpPr/>
          <p:nvPr/>
        </p:nvSpPr>
        <p:spPr bwMode="auto">
          <a:xfrm>
            <a:off x="8016439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83FCAF9-795C-F266-3B2F-149BD00E9690}"/>
              </a:ext>
            </a:extLst>
          </p:cNvPr>
          <p:cNvSpPr/>
          <p:nvPr/>
        </p:nvSpPr>
        <p:spPr bwMode="auto">
          <a:xfrm>
            <a:off x="9192094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4559E13-0B98-8EC1-26B8-400302632407}"/>
              </a:ext>
            </a:extLst>
          </p:cNvPr>
          <p:cNvSpPr/>
          <p:nvPr/>
        </p:nvSpPr>
        <p:spPr bwMode="auto">
          <a:xfrm>
            <a:off x="10367749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98CC421-7A3A-6FB5-62D8-5BEF963BF9D7}"/>
              </a:ext>
            </a:extLst>
          </p:cNvPr>
          <p:cNvSpPr/>
          <p:nvPr/>
        </p:nvSpPr>
        <p:spPr bwMode="auto">
          <a:xfrm>
            <a:off x="8016440" y="3222389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6F9EF85-AE3C-240E-F1E2-7F4F011EE35A}"/>
              </a:ext>
            </a:extLst>
          </p:cNvPr>
          <p:cNvSpPr/>
          <p:nvPr/>
        </p:nvSpPr>
        <p:spPr bwMode="auto">
          <a:xfrm>
            <a:off x="8016440" y="4734374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06C7F14-5F0E-DCBD-F8E9-FF1D4C378F32}"/>
              </a:ext>
            </a:extLst>
          </p:cNvPr>
          <p:cNvSpPr/>
          <p:nvPr/>
        </p:nvSpPr>
        <p:spPr bwMode="auto">
          <a:xfrm>
            <a:off x="8016439" y="4229463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C43C76C0-52AE-F968-3255-84A6D3D51D7D}"/>
              </a:ext>
            </a:extLst>
          </p:cNvPr>
          <p:cNvSpPr/>
          <p:nvPr/>
        </p:nvSpPr>
        <p:spPr bwMode="auto">
          <a:xfrm>
            <a:off x="8016439" y="5232571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4" name="Gráfico 23" descr="Insignia de seguir con relleno sólido">
            <a:extLst>
              <a:ext uri="{FF2B5EF4-FFF2-40B4-BE49-F238E27FC236}">
                <a16:creationId xmlns:a16="http://schemas.microsoft.com/office/drawing/2014/main" id="{DD5C6996-A87D-F5D1-0134-86B14A7D4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40337" y="2393553"/>
            <a:ext cx="180000" cy="180000"/>
          </a:xfrm>
          <a:prstGeom prst="rect">
            <a:avLst/>
          </a:prstGeom>
        </p:spPr>
      </p:pic>
      <p:pic>
        <p:nvPicPr>
          <p:cNvPr id="26" name="Gráfico 25" descr="Insignia Desplegada con relleno sólido">
            <a:extLst>
              <a:ext uri="{FF2B5EF4-FFF2-40B4-BE49-F238E27FC236}">
                <a16:creationId xmlns:a16="http://schemas.microsoft.com/office/drawing/2014/main" id="{8BED3FAE-637B-5705-C47E-C2C69E9766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40601" y="4897655"/>
            <a:ext cx="180000" cy="180000"/>
          </a:xfrm>
          <a:prstGeom prst="rect">
            <a:avLst/>
          </a:prstGeom>
        </p:spPr>
      </p:pic>
      <p:pic>
        <p:nvPicPr>
          <p:cNvPr id="27" name="Gráfico 26" descr="Insignia de seguir con relleno sólido">
            <a:extLst>
              <a:ext uri="{FF2B5EF4-FFF2-40B4-BE49-F238E27FC236}">
                <a16:creationId xmlns:a16="http://schemas.microsoft.com/office/drawing/2014/main" id="{A6BBD953-B568-D5CC-9A70-14449FD50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40337" y="2874330"/>
            <a:ext cx="180000" cy="180000"/>
          </a:xfrm>
          <a:prstGeom prst="rect">
            <a:avLst/>
          </a:prstGeom>
        </p:spPr>
      </p:pic>
      <p:pic>
        <p:nvPicPr>
          <p:cNvPr id="28" name="Gráfico 27" descr="Insignia de seguir con relleno sólido">
            <a:extLst>
              <a:ext uri="{FF2B5EF4-FFF2-40B4-BE49-F238E27FC236}">
                <a16:creationId xmlns:a16="http://schemas.microsoft.com/office/drawing/2014/main" id="{2191E0EC-F412-EF1F-14E1-63187580AF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992" y="2393553"/>
            <a:ext cx="180000" cy="180000"/>
          </a:xfrm>
          <a:prstGeom prst="rect">
            <a:avLst/>
          </a:prstGeom>
        </p:spPr>
      </p:pic>
      <p:pic>
        <p:nvPicPr>
          <p:cNvPr id="29" name="Gráfico 28" descr="Insignia de seguir con relleno sólido">
            <a:extLst>
              <a:ext uri="{FF2B5EF4-FFF2-40B4-BE49-F238E27FC236}">
                <a16:creationId xmlns:a16="http://schemas.microsoft.com/office/drawing/2014/main" id="{4D040C2F-ADC9-ACD9-92C7-E21301E7B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6482" y="2981954"/>
            <a:ext cx="180000" cy="180000"/>
          </a:xfrm>
          <a:prstGeom prst="rect">
            <a:avLst/>
          </a:prstGeom>
        </p:spPr>
      </p:pic>
      <p:pic>
        <p:nvPicPr>
          <p:cNvPr id="30" name="Gráfico 29" descr="Insignia de seguir con relleno sólido">
            <a:extLst>
              <a:ext uri="{FF2B5EF4-FFF2-40B4-BE49-F238E27FC236}">
                <a16:creationId xmlns:a16="http://schemas.microsoft.com/office/drawing/2014/main" id="{2CE5BAB8-7BEF-0EEE-2FA4-20D0BB218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992" y="1880918"/>
            <a:ext cx="180000" cy="180000"/>
          </a:xfrm>
          <a:prstGeom prst="rect">
            <a:avLst/>
          </a:prstGeom>
        </p:spPr>
      </p:pic>
      <p:pic>
        <p:nvPicPr>
          <p:cNvPr id="31" name="Gráfico 30" descr="Insignia de seguir con relleno sólido">
            <a:extLst>
              <a:ext uri="{FF2B5EF4-FFF2-40B4-BE49-F238E27FC236}">
                <a16:creationId xmlns:a16="http://schemas.microsoft.com/office/drawing/2014/main" id="{81037AFF-0F2E-8161-DBD3-3F8DE53EF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4682" y="2386642"/>
            <a:ext cx="180000" cy="180000"/>
          </a:xfrm>
          <a:prstGeom prst="rect">
            <a:avLst/>
          </a:prstGeom>
        </p:spPr>
      </p:pic>
      <p:pic>
        <p:nvPicPr>
          <p:cNvPr id="64" name="Gráfico 63" descr="Insignia de seguir con relleno sólido">
            <a:extLst>
              <a:ext uri="{FF2B5EF4-FFF2-40B4-BE49-F238E27FC236}">
                <a16:creationId xmlns:a16="http://schemas.microsoft.com/office/drawing/2014/main" id="{15C318A3-C6D1-E239-EBF2-E5B0661AE3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4683" y="2973641"/>
            <a:ext cx="180000" cy="180000"/>
          </a:xfrm>
          <a:prstGeom prst="rect">
            <a:avLst/>
          </a:prstGeom>
        </p:spPr>
      </p:pic>
      <p:pic>
        <p:nvPicPr>
          <p:cNvPr id="65" name="Gráfico 64" descr="Insignia de seguir con relleno sólido">
            <a:extLst>
              <a:ext uri="{FF2B5EF4-FFF2-40B4-BE49-F238E27FC236}">
                <a16:creationId xmlns:a16="http://schemas.microsoft.com/office/drawing/2014/main" id="{3E19CEAF-83F1-352F-86B5-250A0E0E1C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64685" y="3386327"/>
            <a:ext cx="180000" cy="180000"/>
          </a:xfrm>
          <a:prstGeom prst="rect">
            <a:avLst/>
          </a:prstGeom>
        </p:spPr>
      </p:pic>
      <p:pic>
        <p:nvPicPr>
          <p:cNvPr id="66" name="Gráfico 65" descr="Insignia de seguir con relleno sólido">
            <a:extLst>
              <a:ext uri="{FF2B5EF4-FFF2-40B4-BE49-F238E27FC236}">
                <a16:creationId xmlns:a16="http://schemas.microsoft.com/office/drawing/2014/main" id="{87F534F6-A66C-D245-6FDF-4EB41CDB3C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685" y="3887875"/>
            <a:ext cx="180000" cy="180000"/>
          </a:xfrm>
          <a:prstGeom prst="rect">
            <a:avLst/>
          </a:prstGeom>
        </p:spPr>
      </p:pic>
      <p:pic>
        <p:nvPicPr>
          <p:cNvPr id="67" name="Gráfico 66" descr="Insignia de seguir con relleno sólido">
            <a:extLst>
              <a:ext uri="{FF2B5EF4-FFF2-40B4-BE49-F238E27FC236}">
                <a16:creationId xmlns:a16="http://schemas.microsoft.com/office/drawing/2014/main" id="{BA02B086-A761-7336-639D-7C46304BB9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40339" y="3888315"/>
            <a:ext cx="180000" cy="180000"/>
          </a:xfrm>
          <a:prstGeom prst="rect">
            <a:avLst/>
          </a:prstGeom>
        </p:spPr>
      </p:pic>
      <p:pic>
        <p:nvPicPr>
          <p:cNvPr id="68" name="Gráfico 67" descr="Insignia de seguir con relleno sólido">
            <a:extLst>
              <a:ext uri="{FF2B5EF4-FFF2-40B4-BE49-F238E27FC236}">
                <a16:creationId xmlns:a16="http://schemas.microsoft.com/office/drawing/2014/main" id="{E32CBB86-1BAF-EE48-D30C-6B8E27A751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15996" y="3900145"/>
            <a:ext cx="180000" cy="180000"/>
          </a:xfrm>
          <a:prstGeom prst="rect">
            <a:avLst/>
          </a:prstGeom>
        </p:spPr>
      </p:pic>
      <p:pic>
        <p:nvPicPr>
          <p:cNvPr id="69" name="Gráfico 68" descr="Insignia de seguir con relleno sólido">
            <a:extLst>
              <a:ext uri="{FF2B5EF4-FFF2-40B4-BE49-F238E27FC236}">
                <a16:creationId xmlns:a16="http://schemas.microsoft.com/office/drawing/2014/main" id="{E73ACD8B-D2FA-EA37-22F6-31F5E698B3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685" y="4398104"/>
            <a:ext cx="180000" cy="180000"/>
          </a:xfrm>
          <a:prstGeom prst="rect">
            <a:avLst/>
          </a:prstGeom>
        </p:spPr>
      </p:pic>
      <p:pic>
        <p:nvPicPr>
          <p:cNvPr id="70" name="Gráfico 69" descr="Insignia de seguir con relleno sólido">
            <a:extLst>
              <a:ext uri="{FF2B5EF4-FFF2-40B4-BE49-F238E27FC236}">
                <a16:creationId xmlns:a16="http://schemas.microsoft.com/office/drawing/2014/main" id="{F08AEFF7-25F7-FBC4-3B89-90F24C5B0D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23901" y="2208787"/>
            <a:ext cx="504000" cy="504000"/>
          </a:xfrm>
          <a:prstGeom prst="rect">
            <a:avLst/>
          </a:prstGeom>
        </p:spPr>
      </p:pic>
      <p:pic>
        <p:nvPicPr>
          <p:cNvPr id="71" name="Gráfico 70" descr="Insignia Desplegada con relleno sólido">
            <a:extLst>
              <a:ext uri="{FF2B5EF4-FFF2-40B4-BE49-F238E27FC236}">
                <a16:creationId xmlns:a16="http://schemas.microsoft.com/office/drawing/2014/main" id="{5CE74BFD-6C10-51AE-290F-2A5BA9A891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2439" y="3217207"/>
            <a:ext cx="504000" cy="504000"/>
          </a:xfrm>
          <a:prstGeom prst="rect">
            <a:avLst/>
          </a:prstGeom>
        </p:spPr>
      </p:pic>
      <p:pic>
        <p:nvPicPr>
          <p:cNvPr id="72" name="Gráfico 71" descr="Insignia Desplegada con relleno sólido">
            <a:extLst>
              <a:ext uri="{FF2B5EF4-FFF2-40B4-BE49-F238E27FC236}">
                <a16:creationId xmlns:a16="http://schemas.microsoft.com/office/drawing/2014/main" id="{775601F1-4D81-F30E-6CE9-D88D0E0E1F0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512439" y="3719005"/>
            <a:ext cx="504000" cy="504000"/>
          </a:xfrm>
          <a:prstGeom prst="rect">
            <a:avLst/>
          </a:prstGeom>
        </p:spPr>
      </p:pic>
      <p:pic>
        <p:nvPicPr>
          <p:cNvPr id="73" name="Gráfico 72" descr="Insignia Desplegada con relleno sólido">
            <a:extLst>
              <a:ext uri="{FF2B5EF4-FFF2-40B4-BE49-F238E27FC236}">
                <a16:creationId xmlns:a16="http://schemas.microsoft.com/office/drawing/2014/main" id="{391FC0B8-60E5-498B-E486-9B23168D0AE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512439" y="4237789"/>
            <a:ext cx="504000" cy="504000"/>
          </a:xfrm>
          <a:prstGeom prst="rect">
            <a:avLst/>
          </a:prstGeom>
        </p:spPr>
      </p:pic>
      <p:pic>
        <p:nvPicPr>
          <p:cNvPr id="74" name="Gráfico 73" descr="Insignia de seguir con relleno sólido">
            <a:extLst>
              <a:ext uri="{FF2B5EF4-FFF2-40B4-BE49-F238E27FC236}">
                <a16:creationId xmlns:a16="http://schemas.microsoft.com/office/drawing/2014/main" id="{F156446D-871B-D628-FABE-419465384BE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512439" y="4731485"/>
            <a:ext cx="504000" cy="504000"/>
          </a:xfrm>
          <a:prstGeom prst="rect">
            <a:avLst/>
          </a:prstGeom>
        </p:spPr>
      </p:pic>
      <p:sp>
        <p:nvSpPr>
          <p:cNvPr id="75" name="Elipse 74">
            <a:extLst>
              <a:ext uri="{FF2B5EF4-FFF2-40B4-BE49-F238E27FC236}">
                <a16:creationId xmlns:a16="http://schemas.microsoft.com/office/drawing/2014/main" id="{3AF90C02-69FD-D728-5D7B-8DE711AC49F0}"/>
              </a:ext>
            </a:extLst>
          </p:cNvPr>
          <p:cNvSpPr/>
          <p:nvPr/>
        </p:nvSpPr>
        <p:spPr bwMode="auto">
          <a:xfrm>
            <a:off x="7566439" y="5273313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08734F05-E3C8-1664-3A3B-B55C872A764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964007" y="4898912"/>
            <a:ext cx="180000" cy="180000"/>
          </a:xfrm>
          <a:prstGeom prst="rect">
            <a:avLst/>
          </a:prstGeom>
        </p:spPr>
      </p:pic>
      <p:sp>
        <p:nvSpPr>
          <p:cNvPr id="77" name="Elipse 76">
            <a:extLst>
              <a:ext uri="{FF2B5EF4-FFF2-40B4-BE49-F238E27FC236}">
                <a16:creationId xmlns:a16="http://schemas.microsoft.com/office/drawing/2014/main" id="{CE8A7D0D-ECB8-0A8E-D2F6-786DB892D11E}"/>
              </a:ext>
            </a:extLst>
          </p:cNvPr>
          <p:cNvSpPr/>
          <p:nvPr/>
        </p:nvSpPr>
        <p:spPr bwMode="auto">
          <a:xfrm>
            <a:off x="6217134" y="1204402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132" name="CuadroTexto 131">
            <a:extLst>
              <a:ext uri="{FF2B5EF4-FFF2-40B4-BE49-F238E27FC236}">
                <a16:creationId xmlns:a16="http://schemas.microsoft.com/office/drawing/2014/main" id="{D434A453-C7FD-4D31-EF23-015C5641252F}"/>
              </a:ext>
            </a:extLst>
          </p:cNvPr>
          <p:cNvSpPr txBox="1"/>
          <p:nvPr/>
        </p:nvSpPr>
        <p:spPr>
          <a:xfrm>
            <a:off x="6217134" y="1611922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Integramos las primas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46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31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859F032-9E8D-A3E6-894A-E3F93CF6194A}"/>
              </a:ext>
            </a:extLst>
          </p:cNvPr>
          <p:cNvSpPr/>
          <p:nvPr/>
        </p:nvSpPr>
        <p:spPr bwMode="auto">
          <a:xfrm>
            <a:off x="2256498" y="1702918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Gráfico 6" descr="Insignia de seguir con relleno sólido">
            <a:extLst>
              <a:ext uri="{FF2B5EF4-FFF2-40B4-BE49-F238E27FC236}">
                <a16:creationId xmlns:a16="http://schemas.microsoft.com/office/drawing/2014/main" id="{2B8AE5D8-7E88-7473-E8FE-E773848BE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4" y="1867976"/>
            <a:ext cx="180000" cy="1800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E3340346-2D23-C1B0-4795-403C167115BE}"/>
              </a:ext>
            </a:extLst>
          </p:cNvPr>
          <p:cNvSpPr/>
          <p:nvPr/>
        </p:nvSpPr>
        <p:spPr bwMode="auto">
          <a:xfrm>
            <a:off x="4607806" y="170094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85515C2C-507E-F8BE-D76B-330F80D7CEFC}"/>
              </a:ext>
            </a:extLst>
          </p:cNvPr>
          <p:cNvSpPr/>
          <p:nvPr/>
        </p:nvSpPr>
        <p:spPr bwMode="auto">
          <a:xfrm>
            <a:off x="2256496" y="2206669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3A7100F-3323-3B76-CC96-52EF804388CF}"/>
              </a:ext>
            </a:extLst>
          </p:cNvPr>
          <p:cNvSpPr/>
          <p:nvPr/>
        </p:nvSpPr>
        <p:spPr bwMode="auto">
          <a:xfrm>
            <a:off x="3432151" y="2207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0770E5A6-F981-B0C6-AA0A-AF499FC89366}"/>
              </a:ext>
            </a:extLst>
          </p:cNvPr>
          <p:cNvSpPr/>
          <p:nvPr/>
        </p:nvSpPr>
        <p:spPr bwMode="auto">
          <a:xfrm>
            <a:off x="4607806" y="2207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5DE494F3-3E75-2E3C-0FC1-4519DF8559EF}"/>
              </a:ext>
            </a:extLst>
          </p:cNvPr>
          <p:cNvSpPr/>
          <p:nvPr/>
        </p:nvSpPr>
        <p:spPr bwMode="auto">
          <a:xfrm>
            <a:off x="2256496" y="2708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51F9FE5F-9DA7-FA80-0E87-F2BCE7C832EB}"/>
              </a:ext>
            </a:extLst>
          </p:cNvPr>
          <p:cNvSpPr/>
          <p:nvPr/>
        </p:nvSpPr>
        <p:spPr bwMode="auto">
          <a:xfrm>
            <a:off x="3432151" y="270965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3A4BE335-1A89-10D5-BDE7-E6D4CA20D685}"/>
              </a:ext>
            </a:extLst>
          </p:cNvPr>
          <p:cNvSpPr/>
          <p:nvPr/>
        </p:nvSpPr>
        <p:spPr bwMode="auto">
          <a:xfrm>
            <a:off x="4607806" y="270965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CA868A8C-C4BD-440F-A097-9F1257C9CDFA}"/>
              </a:ext>
            </a:extLst>
          </p:cNvPr>
          <p:cNvSpPr/>
          <p:nvPr/>
        </p:nvSpPr>
        <p:spPr bwMode="auto">
          <a:xfrm>
            <a:off x="3432153" y="4725800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DED486E2-5789-41C4-1F8E-1A4794659EA7}"/>
              </a:ext>
            </a:extLst>
          </p:cNvPr>
          <p:cNvSpPr/>
          <p:nvPr/>
        </p:nvSpPr>
        <p:spPr bwMode="auto">
          <a:xfrm>
            <a:off x="2256498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B83FCAF9-795C-F266-3B2F-149BD00E9690}"/>
              </a:ext>
            </a:extLst>
          </p:cNvPr>
          <p:cNvSpPr/>
          <p:nvPr/>
        </p:nvSpPr>
        <p:spPr bwMode="auto">
          <a:xfrm>
            <a:off x="3432153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74559E13-0B98-8EC1-26B8-400302632407}"/>
              </a:ext>
            </a:extLst>
          </p:cNvPr>
          <p:cNvSpPr/>
          <p:nvPr/>
        </p:nvSpPr>
        <p:spPr bwMode="auto">
          <a:xfrm>
            <a:off x="4607808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798CC421-7A3A-6FB5-62D8-5BEF963BF9D7}"/>
              </a:ext>
            </a:extLst>
          </p:cNvPr>
          <p:cNvSpPr/>
          <p:nvPr/>
        </p:nvSpPr>
        <p:spPr bwMode="auto">
          <a:xfrm>
            <a:off x="2256499" y="3212858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86F9EF85-AE3C-240E-F1E2-7F4F011EE35A}"/>
              </a:ext>
            </a:extLst>
          </p:cNvPr>
          <p:cNvSpPr/>
          <p:nvPr/>
        </p:nvSpPr>
        <p:spPr bwMode="auto">
          <a:xfrm>
            <a:off x="2256499" y="4724843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33" name="Rectángulo 132">
            <a:extLst>
              <a:ext uri="{FF2B5EF4-FFF2-40B4-BE49-F238E27FC236}">
                <a16:creationId xmlns:a16="http://schemas.microsoft.com/office/drawing/2014/main" id="{E06C7F14-5F0E-DCBD-F8E9-FF1D4C378F32}"/>
              </a:ext>
            </a:extLst>
          </p:cNvPr>
          <p:cNvSpPr/>
          <p:nvPr/>
        </p:nvSpPr>
        <p:spPr bwMode="auto">
          <a:xfrm>
            <a:off x="2256498" y="4219932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4" name="Rectángulo 133">
            <a:extLst>
              <a:ext uri="{FF2B5EF4-FFF2-40B4-BE49-F238E27FC236}">
                <a16:creationId xmlns:a16="http://schemas.microsoft.com/office/drawing/2014/main" id="{C43C76C0-52AE-F968-3255-84A6D3D51D7D}"/>
              </a:ext>
            </a:extLst>
          </p:cNvPr>
          <p:cNvSpPr/>
          <p:nvPr/>
        </p:nvSpPr>
        <p:spPr bwMode="auto">
          <a:xfrm>
            <a:off x="2256498" y="5223040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35" name="Gráfico 134" descr="Insignia de seguir con relleno sólido">
            <a:extLst>
              <a:ext uri="{FF2B5EF4-FFF2-40B4-BE49-F238E27FC236}">
                <a16:creationId xmlns:a16="http://schemas.microsoft.com/office/drawing/2014/main" id="{DD5C6996-A87D-F5D1-0134-86B14A7D4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6" y="2384022"/>
            <a:ext cx="180000" cy="180000"/>
          </a:xfrm>
          <a:prstGeom prst="rect">
            <a:avLst/>
          </a:prstGeom>
        </p:spPr>
      </p:pic>
      <p:pic>
        <p:nvPicPr>
          <p:cNvPr id="136" name="Gráfico 135" descr="Insignia Desplegada con relleno sólido">
            <a:extLst>
              <a:ext uri="{FF2B5EF4-FFF2-40B4-BE49-F238E27FC236}">
                <a16:creationId xmlns:a16="http://schemas.microsoft.com/office/drawing/2014/main" id="{8BED3FAE-637B-5705-C47E-C2C69E9766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0660" y="4888124"/>
            <a:ext cx="180000" cy="180000"/>
          </a:xfrm>
          <a:prstGeom prst="rect">
            <a:avLst/>
          </a:prstGeom>
        </p:spPr>
      </p:pic>
      <p:pic>
        <p:nvPicPr>
          <p:cNvPr id="137" name="Gráfico 136" descr="Insignia de seguir con relleno sólido">
            <a:extLst>
              <a:ext uri="{FF2B5EF4-FFF2-40B4-BE49-F238E27FC236}">
                <a16:creationId xmlns:a16="http://schemas.microsoft.com/office/drawing/2014/main" id="{A6BBD953-B568-D5CC-9A70-14449FD50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6" y="2864799"/>
            <a:ext cx="180000" cy="180000"/>
          </a:xfrm>
          <a:prstGeom prst="rect">
            <a:avLst/>
          </a:prstGeom>
        </p:spPr>
      </p:pic>
      <p:pic>
        <p:nvPicPr>
          <p:cNvPr id="138" name="Gráfico 137" descr="Insignia de seguir con relleno sólido">
            <a:extLst>
              <a:ext uri="{FF2B5EF4-FFF2-40B4-BE49-F238E27FC236}">
                <a16:creationId xmlns:a16="http://schemas.microsoft.com/office/drawing/2014/main" id="{2191E0EC-F412-EF1F-14E1-63187580AF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1" y="2384022"/>
            <a:ext cx="180000" cy="180000"/>
          </a:xfrm>
          <a:prstGeom prst="rect">
            <a:avLst/>
          </a:prstGeom>
        </p:spPr>
      </p:pic>
      <p:pic>
        <p:nvPicPr>
          <p:cNvPr id="139" name="Gráfico 138" descr="Insignia de seguir con relleno sólido">
            <a:extLst>
              <a:ext uri="{FF2B5EF4-FFF2-40B4-BE49-F238E27FC236}">
                <a16:creationId xmlns:a16="http://schemas.microsoft.com/office/drawing/2014/main" id="{4D040C2F-ADC9-ACD9-92C7-E21301E7B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41" y="2962484"/>
            <a:ext cx="180000" cy="180000"/>
          </a:xfrm>
          <a:prstGeom prst="rect">
            <a:avLst/>
          </a:prstGeom>
        </p:spPr>
      </p:pic>
      <p:pic>
        <p:nvPicPr>
          <p:cNvPr id="140" name="Gráfico 139" descr="Insignia de seguir con relleno sólido">
            <a:extLst>
              <a:ext uri="{FF2B5EF4-FFF2-40B4-BE49-F238E27FC236}">
                <a16:creationId xmlns:a16="http://schemas.microsoft.com/office/drawing/2014/main" id="{2CE5BAB8-7BEF-0EEE-2FA4-20D0BB218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1" y="1871387"/>
            <a:ext cx="180000" cy="180000"/>
          </a:xfrm>
          <a:prstGeom prst="rect">
            <a:avLst/>
          </a:prstGeom>
        </p:spPr>
      </p:pic>
      <p:pic>
        <p:nvPicPr>
          <p:cNvPr id="141" name="Gráfico 140" descr="Insignia de seguir con relleno sólido">
            <a:extLst>
              <a:ext uri="{FF2B5EF4-FFF2-40B4-BE49-F238E27FC236}">
                <a16:creationId xmlns:a16="http://schemas.microsoft.com/office/drawing/2014/main" id="{81037AFF-0F2E-8161-DBD3-3F8DE53EF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1" y="2377111"/>
            <a:ext cx="180000" cy="180000"/>
          </a:xfrm>
          <a:prstGeom prst="rect">
            <a:avLst/>
          </a:prstGeom>
        </p:spPr>
      </p:pic>
      <p:pic>
        <p:nvPicPr>
          <p:cNvPr id="142" name="Gráfico 141" descr="Insignia de seguir con relleno sólido">
            <a:extLst>
              <a:ext uri="{FF2B5EF4-FFF2-40B4-BE49-F238E27FC236}">
                <a16:creationId xmlns:a16="http://schemas.microsoft.com/office/drawing/2014/main" id="{15C318A3-C6D1-E239-EBF2-E5B0661AE3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2" y="2964110"/>
            <a:ext cx="180000" cy="180000"/>
          </a:xfrm>
          <a:prstGeom prst="rect">
            <a:avLst/>
          </a:prstGeom>
        </p:spPr>
      </p:pic>
      <p:pic>
        <p:nvPicPr>
          <p:cNvPr id="143" name="Gráfico 142" descr="Insignia de seguir con relleno sólido">
            <a:extLst>
              <a:ext uri="{FF2B5EF4-FFF2-40B4-BE49-F238E27FC236}">
                <a16:creationId xmlns:a16="http://schemas.microsoft.com/office/drawing/2014/main" id="{3E19CEAF-83F1-352F-86B5-250A0E0E1C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4" y="3376796"/>
            <a:ext cx="180000" cy="180000"/>
          </a:xfrm>
          <a:prstGeom prst="rect">
            <a:avLst/>
          </a:prstGeom>
        </p:spPr>
      </p:pic>
      <p:pic>
        <p:nvPicPr>
          <p:cNvPr id="144" name="Gráfico 143" descr="Insignia de seguir con relleno sólido">
            <a:extLst>
              <a:ext uri="{FF2B5EF4-FFF2-40B4-BE49-F238E27FC236}">
                <a16:creationId xmlns:a16="http://schemas.microsoft.com/office/drawing/2014/main" id="{87F534F6-A66C-D245-6FDF-4EB41CDB3C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4" y="3878344"/>
            <a:ext cx="180000" cy="180000"/>
          </a:xfrm>
          <a:prstGeom prst="rect">
            <a:avLst/>
          </a:prstGeom>
        </p:spPr>
      </p:pic>
      <p:pic>
        <p:nvPicPr>
          <p:cNvPr id="145" name="Gráfico 144" descr="Insignia de seguir con relleno sólido">
            <a:extLst>
              <a:ext uri="{FF2B5EF4-FFF2-40B4-BE49-F238E27FC236}">
                <a16:creationId xmlns:a16="http://schemas.microsoft.com/office/drawing/2014/main" id="{BA02B086-A761-7336-639D-7C46304BB9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398" y="3878784"/>
            <a:ext cx="180000" cy="180000"/>
          </a:xfrm>
          <a:prstGeom prst="rect">
            <a:avLst/>
          </a:prstGeom>
        </p:spPr>
      </p:pic>
      <p:pic>
        <p:nvPicPr>
          <p:cNvPr id="146" name="Gráfico 145" descr="Insignia de seguir con relleno sólido">
            <a:extLst>
              <a:ext uri="{FF2B5EF4-FFF2-40B4-BE49-F238E27FC236}">
                <a16:creationId xmlns:a16="http://schemas.microsoft.com/office/drawing/2014/main" id="{E32CBB86-1BAF-EE48-D30C-6B8E27A751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5" y="3890614"/>
            <a:ext cx="180000" cy="180000"/>
          </a:xfrm>
          <a:prstGeom prst="rect">
            <a:avLst/>
          </a:prstGeom>
        </p:spPr>
      </p:pic>
      <p:pic>
        <p:nvPicPr>
          <p:cNvPr id="147" name="Gráfico 146" descr="Insignia de seguir con relleno sólido">
            <a:extLst>
              <a:ext uri="{FF2B5EF4-FFF2-40B4-BE49-F238E27FC236}">
                <a16:creationId xmlns:a16="http://schemas.microsoft.com/office/drawing/2014/main" id="{E73ACD8B-D2FA-EA37-22F6-31F5E698B3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4" y="4388573"/>
            <a:ext cx="180000" cy="180000"/>
          </a:xfrm>
          <a:prstGeom prst="rect">
            <a:avLst/>
          </a:prstGeom>
        </p:spPr>
      </p:pic>
      <p:pic>
        <p:nvPicPr>
          <p:cNvPr id="148" name="Gráfico 147" descr="Insignia de seguir con relleno sólido">
            <a:extLst>
              <a:ext uri="{FF2B5EF4-FFF2-40B4-BE49-F238E27FC236}">
                <a16:creationId xmlns:a16="http://schemas.microsoft.com/office/drawing/2014/main" id="{F08AEFF7-25F7-FBC4-3B89-90F24C5B0D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63960" y="2199256"/>
            <a:ext cx="504000" cy="504000"/>
          </a:xfrm>
          <a:prstGeom prst="rect">
            <a:avLst/>
          </a:prstGeom>
        </p:spPr>
      </p:pic>
      <p:pic>
        <p:nvPicPr>
          <p:cNvPr id="149" name="Gráfico 148" descr="Insignia Desplegada con relleno sólido">
            <a:extLst>
              <a:ext uri="{FF2B5EF4-FFF2-40B4-BE49-F238E27FC236}">
                <a16:creationId xmlns:a16="http://schemas.microsoft.com/office/drawing/2014/main" id="{5CE74BFD-6C10-51AE-290F-2A5BA9A891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8" y="3207676"/>
            <a:ext cx="504000" cy="504000"/>
          </a:xfrm>
          <a:prstGeom prst="rect">
            <a:avLst/>
          </a:prstGeom>
        </p:spPr>
      </p:pic>
      <p:pic>
        <p:nvPicPr>
          <p:cNvPr id="150" name="Gráfico 149" descr="Insignia Desplegada con relleno sólido">
            <a:extLst>
              <a:ext uri="{FF2B5EF4-FFF2-40B4-BE49-F238E27FC236}">
                <a16:creationId xmlns:a16="http://schemas.microsoft.com/office/drawing/2014/main" id="{775601F1-4D81-F30E-6CE9-D88D0E0E1F0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498" y="3709474"/>
            <a:ext cx="504000" cy="504000"/>
          </a:xfrm>
          <a:prstGeom prst="rect">
            <a:avLst/>
          </a:prstGeom>
        </p:spPr>
      </p:pic>
      <p:pic>
        <p:nvPicPr>
          <p:cNvPr id="151" name="Gráfico 150" descr="Insignia Desplegada con relleno sólido">
            <a:extLst>
              <a:ext uri="{FF2B5EF4-FFF2-40B4-BE49-F238E27FC236}">
                <a16:creationId xmlns:a16="http://schemas.microsoft.com/office/drawing/2014/main" id="{391FC0B8-60E5-498B-E486-9B23168D0AE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498" y="4228258"/>
            <a:ext cx="504000" cy="504000"/>
          </a:xfrm>
          <a:prstGeom prst="rect">
            <a:avLst/>
          </a:prstGeom>
        </p:spPr>
      </p:pic>
      <p:pic>
        <p:nvPicPr>
          <p:cNvPr id="152" name="Gráfico 151" descr="Insignia de seguir con relleno sólido">
            <a:extLst>
              <a:ext uri="{FF2B5EF4-FFF2-40B4-BE49-F238E27FC236}">
                <a16:creationId xmlns:a16="http://schemas.microsoft.com/office/drawing/2014/main" id="{F156446D-871B-D628-FABE-419465384BE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498" y="4721954"/>
            <a:ext cx="504000" cy="504000"/>
          </a:xfrm>
          <a:prstGeom prst="rect">
            <a:avLst/>
          </a:prstGeom>
        </p:spPr>
      </p:pic>
      <p:sp>
        <p:nvSpPr>
          <p:cNvPr id="153" name="Elipse 152">
            <a:extLst>
              <a:ext uri="{FF2B5EF4-FFF2-40B4-BE49-F238E27FC236}">
                <a16:creationId xmlns:a16="http://schemas.microsoft.com/office/drawing/2014/main" id="{3AF90C02-69FD-D728-5D7B-8DE711AC49F0}"/>
              </a:ext>
            </a:extLst>
          </p:cNvPr>
          <p:cNvSpPr/>
          <p:nvPr/>
        </p:nvSpPr>
        <p:spPr bwMode="auto">
          <a:xfrm>
            <a:off x="1806498" y="5263782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54" name="Gráfico 153" descr="Insignia de seguir con relleno sólido">
            <a:extLst>
              <a:ext uri="{FF2B5EF4-FFF2-40B4-BE49-F238E27FC236}">
                <a16:creationId xmlns:a16="http://schemas.microsoft.com/office/drawing/2014/main" id="{08734F05-E3C8-1664-3A3B-B55C872A764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204066" y="4889381"/>
            <a:ext cx="180000" cy="180000"/>
          </a:xfrm>
          <a:prstGeom prst="rect">
            <a:avLst/>
          </a:prstGeom>
        </p:spPr>
      </p:pic>
      <p:sp>
        <p:nvSpPr>
          <p:cNvPr id="155" name="Elipse 154">
            <a:extLst>
              <a:ext uri="{FF2B5EF4-FFF2-40B4-BE49-F238E27FC236}">
                <a16:creationId xmlns:a16="http://schemas.microsoft.com/office/drawing/2014/main" id="{CE8A7D0D-ECB8-0A8E-D2F6-786DB892D11E}"/>
              </a:ext>
            </a:extLst>
          </p:cNvPr>
          <p:cNvSpPr/>
          <p:nvPr/>
        </p:nvSpPr>
        <p:spPr bwMode="auto">
          <a:xfrm>
            <a:off x="457193" y="1194871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156" name="CuadroTexto 155">
            <a:extLst>
              <a:ext uri="{FF2B5EF4-FFF2-40B4-BE49-F238E27FC236}">
                <a16:creationId xmlns:a16="http://schemas.microsoft.com/office/drawing/2014/main" id="{D434A453-C7FD-4D31-EF23-015C5641252F}"/>
              </a:ext>
            </a:extLst>
          </p:cNvPr>
          <p:cNvSpPr txBox="1"/>
          <p:nvPr/>
        </p:nvSpPr>
        <p:spPr>
          <a:xfrm>
            <a:off x="457193" y="1602391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Integramos las primas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4098123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32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859F032-9E8D-A3E6-894A-E3F93CF6194A}"/>
              </a:ext>
            </a:extLst>
          </p:cNvPr>
          <p:cNvSpPr/>
          <p:nvPr/>
        </p:nvSpPr>
        <p:spPr bwMode="auto">
          <a:xfrm>
            <a:off x="2256498" y="1702918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Gráfico 6" descr="Insignia de seguir con relleno sólido">
            <a:extLst>
              <a:ext uri="{FF2B5EF4-FFF2-40B4-BE49-F238E27FC236}">
                <a16:creationId xmlns:a16="http://schemas.microsoft.com/office/drawing/2014/main" id="{2B8AE5D8-7E88-7473-E8FE-E773848BE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4" y="1867976"/>
            <a:ext cx="180000" cy="1800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E3340346-2D23-C1B0-4795-403C167115BE}"/>
              </a:ext>
            </a:extLst>
          </p:cNvPr>
          <p:cNvSpPr/>
          <p:nvPr/>
        </p:nvSpPr>
        <p:spPr bwMode="auto">
          <a:xfrm>
            <a:off x="4607806" y="170094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85515C2C-507E-F8BE-D76B-330F80D7CEFC}"/>
              </a:ext>
            </a:extLst>
          </p:cNvPr>
          <p:cNvSpPr/>
          <p:nvPr/>
        </p:nvSpPr>
        <p:spPr bwMode="auto">
          <a:xfrm>
            <a:off x="2256496" y="2206669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3A7100F-3323-3B76-CC96-52EF804388CF}"/>
              </a:ext>
            </a:extLst>
          </p:cNvPr>
          <p:cNvSpPr/>
          <p:nvPr/>
        </p:nvSpPr>
        <p:spPr bwMode="auto">
          <a:xfrm>
            <a:off x="3432151" y="2207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0770E5A6-F981-B0C6-AA0A-AF499FC89366}"/>
              </a:ext>
            </a:extLst>
          </p:cNvPr>
          <p:cNvSpPr/>
          <p:nvPr/>
        </p:nvSpPr>
        <p:spPr bwMode="auto">
          <a:xfrm>
            <a:off x="4607806" y="2207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5DE494F3-3E75-2E3C-0FC1-4519DF8559EF}"/>
              </a:ext>
            </a:extLst>
          </p:cNvPr>
          <p:cNvSpPr/>
          <p:nvPr/>
        </p:nvSpPr>
        <p:spPr bwMode="auto">
          <a:xfrm>
            <a:off x="2256496" y="2708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51F9FE5F-9DA7-FA80-0E87-F2BCE7C832EB}"/>
              </a:ext>
            </a:extLst>
          </p:cNvPr>
          <p:cNvSpPr/>
          <p:nvPr/>
        </p:nvSpPr>
        <p:spPr bwMode="auto">
          <a:xfrm>
            <a:off x="3432151" y="270965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3A4BE335-1A89-10D5-BDE7-E6D4CA20D685}"/>
              </a:ext>
            </a:extLst>
          </p:cNvPr>
          <p:cNvSpPr/>
          <p:nvPr/>
        </p:nvSpPr>
        <p:spPr bwMode="auto">
          <a:xfrm>
            <a:off x="4607806" y="270965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CA868A8C-C4BD-440F-A097-9F1257C9CDFA}"/>
              </a:ext>
            </a:extLst>
          </p:cNvPr>
          <p:cNvSpPr/>
          <p:nvPr/>
        </p:nvSpPr>
        <p:spPr bwMode="auto">
          <a:xfrm>
            <a:off x="3432153" y="4725800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DED486E2-5789-41C4-1F8E-1A4794659EA7}"/>
              </a:ext>
            </a:extLst>
          </p:cNvPr>
          <p:cNvSpPr/>
          <p:nvPr/>
        </p:nvSpPr>
        <p:spPr bwMode="auto">
          <a:xfrm>
            <a:off x="2256498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B83FCAF9-795C-F266-3B2F-149BD00E9690}"/>
              </a:ext>
            </a:extLst>
          </p:cNvPr>
          <p:cNvSpPr/>
          <p:nvPr/>
        </p:nvSpPr>
        <p:spPr bwMode="auto">
          <a:xfrm>
            <a:off x="3432153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74559E13-0B98-8EC1-26B8-400302632407}"/>
              </a:ext>
            </a:extLst>
          </p:cNvPr>
          <p:cNvSpPr/>
          <p:nvPr/>
        </p:nvSpPr>
        <p:spPr bwMode="auto">
          <a:xfrm>
            <a:off x="4607808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798CC421-7A3A-6FB5-62D8-5BEF963BF9D7}"/>
              </a:ext>
            </a:extLst>
          </p:cNvPr>
          <p:cNvSpPr/>
          <p:nvPr/>
        </p:nvSpPr>
        <p:spPr bwMode="auto">
          <a:xfrm>
            <a:off x="2256499" y="3212858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86F9EF85-AE3C-240E-F1E2-7F4F011EE35A}"/>
              </a:ext>
            </a:extLst>
          </p:cNvPr>
          <p:cNvSpPr/>
          <p:nvPr/>
        </p:nvSpPr>
        <p:spPr bwMode="auto">
          <a:xfrm>
            <a:off x="2256499" y="4724843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33" name="Rectángulo 132">
            <a:extLst>
              <a:ext uri="{FF2B5EF4-FFF2-40B4-BE49-F238E27FC236}">
                <a16:creationId xmlns:a16="http://schemas.microsoft.com/office/drawing/2014/main" id="{E06C7F14-5F0E-DCBD-F8E9-FF1D4C378F32}"/>
              </a:ext>
            </a:extLst>
          </p:cNvPr>
          <p:cNvSpPr/>
          <p:nvPr/>
        </p:nvSpPr>
        <p:spPr bwMode="auto">
          <a:xfrm>
            <a:off x="2256498" y="4219932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4" name="Rectángulo 133">
            <a:extLst>
              <a:ext uri="{FF2B5EF4-FFF2-40B4-BE49-F238E27FC236}">
                <a16:creationId xmlns:a16="http://schemas.microsoft.com/office/drawing/2014/main" id="{C43C76C0-52AE-F968-3255-84A6D3D51D7D}"/>
              </a:ext>
            </a:extLst>
          </p:cNvPr>
          <p:cNvSpPr/>
          <p:nvPr/>
        </p:nvSpPr>
        <p:spPr bwMode="auto">
          <a:xfrm>
            <a:off x="2256498" y="5223040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35" name="Gráfico 134" descr="Insignia de seguir con relleno sólido">
            <a:extLst>
              <a:ext uri="{FF2B5EF4-FFF2-40B4-BE49-F238E27FC236}">
                <a16:creationId xmlns:a16="http://schemas.microsoft.com/office/drawing/2014/main" id="{DD5C6996-A87D-F5D1-0134-86B14A7D4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6" y="2384022"/>
            <a:ext cx="180000" cy="180000"/>
          </a:xfrm>
          <a:prstGeom prst="rect">
            <a:avLst/>
          </a:prstGeom>
        </p:spPr>
      </p:pic>
      <p:pic>
        <p:nvPicPr>
          <p:cNvPr id="136" name="Gráfico 135" descr="Insignia Desplegada con relleno sólido">
            <a:extLst>
              <a:ext uri="{FF2B5EF4-FFF2-40B4-BE49-F238E27FC236}">
                <a16:creationId xmlns:a16="http://schemas.microsoft.com/office/drawing/2014/main" id="{8BED3FAE-637B-5705-C47E-C2C69E9766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0660" y="4888124"/>
            <a:ext cx="180000" cy="180000"/>
          </a:xfrm>
          <a:prstGeom prst="rect">
            <a:avLst/>
          </a:prstGeom>
        </p:spPr>
      </p:pic>
      <p:pic>
        <p:nvPicPr>
          <p:cNvPr id="137" name="Gráfico 136" descr="Insignia de seguir con relleno sólido">
            <a:extLst>
              <a:ext uri="{FF2B5EF4-FFF2-40B4-BE49-F238E27FC236}">
                <a16:creationId xmlns:a16="http://schemas.microsoft.com/office/drawing/2014/main" id="{A6BBD953-B568-D5CC-9A70-14449FD50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6" y="2864799"/>
            <a:ext cx="180000" cy="180000"/>
          </a:xfrm>
          <a:prstGeom prst="rect">
            <a:avLst/>
          </a:prstGeom>
        </p:spPr>
      </p:pic>
      <p:pic>
        <p:nvPicPr>
          <p:cNvPr id="138" name="Gráfico 137" descr="Insignia de seguir con relleno sólido">
            <a:extLst>
              <a:ext uri="{FF2B5EF4-FFF2-40B4-BE49-F238E27FC236}">
                <a16:creationId xmlns:a16="http://schemas.microsoft.com/office/drawing/2014/main" id="{2191E0EC-F412-EF1F-14E1-63187580AF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1" y="2384022"/>
            <a:ext cx="180000" cy="180000"/>
          </a:xfrm>
          <a:prstGeom prst="rect">
            <a:avLst/>
          </a:prstGeom>
        </p:spPr>
      </p:pic>
      <p:pic>
        <p:nvPicPr>
          <p:cNvPr id="139" name="Gráfico 138" descr="Insignia de seguir con relleno sólido">
            <a:extLst>
              <a:ext uri="{FF2B5EF4-FFF2-40B4-BE49-F238E27FC236}">
                <a16:creationId xmlns:a16="http://schemas.microsoft.com/office/drawing/2014/main" id="{4D040C2F-ADC9-ACD9-92C7-E21301E7B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41" y="2972423"/>
            <a:ext cx="180000" cy="180000"/>
          </a:xfrm>
          <a:prstGeom prst="rect">
            <a:avLst/>
          </a:prstGeom>
        </p:spPr>
      </p:pic>
      <p:pic>
        <p:nvPicPr>
          <p:cNvPr id="140" name="Gráfico 139" descr="Insignia de seguir con relleno sólido">
            <a:extLst>
              <a:ext uri="{FF2B5EF4-FFF2-40B4-BE49-F238E27FC236}">
                <a16:creationId xmlns:a16="http://schemas.microsoft.com/office/drawing/2014/main" id="{2CE5BAB8-7BEF-0EEE-2FA4-20D0BB218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1" y="1871387"/>
            <a:ext cx="180000" cy="180000"/>
          </a:xfrm>
          <a:prstGeom prst="rect">
            <a:avLst/>
          </a:prstGeom>
        </p:spPr>
      </p:pic>
      <p:pic>
        <p:nvPicPr>
          <p:cNvPr id="141" name="Gráfico 140" descr="Insignia de seguir con relleno sólido">
            <a:extLst>
              <a:ext uri="{FF2B5EF4-FFF2-40B4-BE49-F238E27FC236}">
                <a16:creationId xmlns:a16="http://schemas.microsoft.com/office/drawing/2014/main" id="{81037AFF-0F2E-8161-DBD3-3F8DE53EF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1" y="2377111"/>
            <a:ext cx="180000" cy="180000"/>
          </a:xfrm>
          <a:prstGeom prst="rect">
            <a:avLst/>
          </a:prstGeom>
        </p:spPr>
      </p:pic>
      <p:pic>
        <p:nvPicPr>
          <p:cNvPr id="142" name="Gráfico 141" descr="Insignia de seguir con relleno sólido">
            <a:extLst>
              <a:ext uri="{FF2B5EF4-FFF2-40B4-BE49-F238E27FC236}">
                <a16:creationId xmlns:a16="http://schemas.microsoft.com/office/drawing/2014/main" id="{15C318A3-C6D1-E239-EBF2-E5B0661AE3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2" y="2964110"/>
            <a:ext cx="180000" cy="180000"/>
          </a:xfrm>
          <a:prstGeom prst="rect">
            <a:avLst/>
          </a:prstGeom>
        </p:spPr>
      </p:pic>
      <p:pic>
        <p:nvPicPr>
          <p:cNvPr id="143" name="Gráfico 142" descr="Insignia de seguir con relleno sólido">
            <a:extLst>
              <a:ext uri="{FF2B5EF4-FFF2-40B4-BE49-F238E27FC236}">
                <a16:creationId xmlns:a16="http://schemas.microsoft.com/office/drawing/2014/main" id="{3E19CEAF-83F1-352F-86B5-250A0E0E1C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4" y="3376796"/>
            <a:ext cx="180000" cy="180000"/>
          </a:xfrm>
          <a:prstGeom prst="rect">
            <a:avLst/>
          </a:prstGeom>
        </p:spPr>
      </p:pic>
      <p:pic>
        <p:nvPicPr>
          <p:cNvPr id="144" name="Gráfico 143" descr="Insignia de seguir con relleno sólido">
            <a:extLst>
              <a:ext uri="{FF2B5EF4-FFF2-40B4-BE49-F238E27FC236}">
                <a16:creationId xmlns:a16="http://schemas.microsoft.com/office/drawing/2014/main" id="{87F534F6-A66C-D245-6FDF-4EB41CDB3C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4" y="3878344"/>
            <a:ext cx="180000" cy="180000"/>
          </a:xfrm>
          <a:prstGeom prst="rect">
            <a:avLst/>
          </a:prstGeom>
        </p:spPr>
      </p:pic>
      <p:pic>
        <p:nvPicPr>
          <p:cNvPr id="145" name="Gráfico 144" descr="Insignia de seguir con relleno sólido">
            <a:extLst>
              <a:ext uri="{FF2B5EF4-FFF2-40B4-BE49-F238E27FC236}">
                <a16:creationId xmlns:a16="http://schemas.microsoft.com/office/drawing/2014/main" id="{BA02B086-A761-7336-639D-7C46304BB9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398" y="3878784"/>
            <a:ext cx="180000" cy="180000"/>
          </a:xfrm>
          <a:prstGeom prst="rect">
            <a:avLst/>
          </a:prstGeom>
        </p:spPr>
      </p:pic>
      <p:pic>
        <p:nvPicPr>
          <p:cNvPr id="146" name="Gráfico 145" descr="Insignia de seguir con relleno sólido">
            <a:extLst>
              <a:ext uri="{FF2B5EF4-FFF2-40B4-BE49-F238E27FC236}">
                <a16:creationId xmlns:a16="http://schemas.microsoft.com/office/drawing/2014/main" id="{E32CBB86-1BAF-EE48-D30C-6B8E27A751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5" y="3890614"/>
            <a:ext cx="180000" cy="180000"/>
          </a:xfrm>
          <a:prstGeom prst="rect">
            <a:avLst/>
          </a:prstGeom>
        </p:spPr>
      </p:pic>
      <p:pic>
        <p:nvPicPr>
          <p:cNvPr id="147" name="Gráfico 146" descr="Insignia de seguir con relleno sólido">
            <a:extLst>
              <a:ext uri="{FF2B5EF4-FFF2-40B4-BE49-F238E27FC236}">
                <a16:creationId xmlns:a16="http://schemas.microsoft.com/office/drawing/2014/main" id="{E73ACD8B-D2FA-EA37-22F6-31F5E698B3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4" y="4388573"/>
            <a:ext cx="180000" cy="180000"/>
          </a:xfrm>
          <a:prstGeom prst="rect">
            <a:avLst/>
          </a:prstGeom>
        </p:spPr>
      </p:pic>
      <p:pic>
        <p:nvPicPr>
          <p:cNvPr id="148" name="Gráfico 147" descr="Insignia de seguir con relleno sólido">
            <a:extLst>
              <a:ext uri="{FF2B5EF4-FFF2-40B4-BE49-F238E27FC236}">
                <a16:creationId xmlns:a16="http://schemas.microsoft.com/office/drawing/2014/main" id="{F08AEFF7-25F7-FBC4-3B89-90F24C5B0D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63960" y="2199256"/>
            <a:ext cx="504000" cy="504000"/>
          </a:xfrm>
          <a:prstGeom prst="rect">
            <a:avLst/>
          </a:prstGeom>
        </p:spPr>
      </p:pic>
      <p:pic>
        <p:nvPicPr>
          <p:cNvPr id="149" name="Gráfico 148" descr="Insignia Desplegada con relleno sólido">
            <a:extLst>
              <a:ext uri="{FF2B5EF4-FFF2-40B4-BE49-F238E27FC236}">
                <a16:creationId xmlns:a16="http://schemas.microsoft.com/office/drawing/2014/main" id="{5CE74BFD-6C10-51AE-290F-2A5BA9A891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8" y="3207676"/>
            <a:ext cx="504000" cy="504000"/>
          </a:xfrm>
          <a:prstGeom prst="rect">
            <a:avLst/>
          </a:prstGeom>
        </p:spPr>
      </p:pic>
      <p:pic>
        <p:nvPicPr>
          <p:cNvPr id="150" name="Gráfico 149" descr="Insignia Desplegada con relleno sólido">
            <a:extLst>
              <a:ext uri="{FF2B5EF4-FFF2-40B4-BE49-F238E27FC236}">
                <a16:creationId xmlns:a16="http://schemas.microsoft.com/office/drawing/2014/main" id="{775601F1-4D81-F30E-6CE9-D88D0E0E1F0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498" y="3709474"/>
            <a:ext cx="504000" cy="504000"/>
          </a:xfrm>
          <a:prstGeom prst="rect">
            <a:avLst/>
          </a:prstGeom>
        </p:spPr>
      </p:pic>
      <p:pic>
        <p:nvPicPr>
          <p:cNvPr id="151" name="Gráfico 150" descr="Insignia Desplegada con relleno sólido">
            <a:extLst>
              <a:ext uri="{FF2B5EF4-FFF2-40B4-BE49-F238E27FC236}">
                <a16:creationId xmlns:a16="http://schemas.microsoft.com/office/drawing/2014/main" id="{391FC0B8-60E5-498B-E486-9B23168D0AE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498" y="4228258"/>
            <a:ext cx="504000" cy="504000"/>
          </a:xfrm>
          <a:prstGeom prst="rect">
            <a:avLst/>
          </a:prstGeom>
        </p:spPr>
      </p:pic>
      <p:pic>
        <p:nvPicPr>
          <p:cNvPr id="152" name="Gráfico 151" descr="Insignia de seguir con relleno sólido">
            <a:extLst>
              <a:ext uri="{FF2B5EF4-FFF2-40B4-BE49-F238E27FC236}">
                <a16:creationId xmlns:a16="http://schemas.microsoft.com/office/drawing/2014/main" id="{F156446D-871B-D628-FABE-419465384BE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498" y="4721954"/>
            <a:ext cx="504000" cy="504000"/>
          </a:xfrm>
          <a:prstGeom prst="rect">
            <a:avLst/>
          </a:prstGeom>
        </p:spPr>
      </p:pic>
      <p:sp>
        <p:nvSpPr>
          <p:cNvPr id="153" name="Elipse 152">
            <a:extLst>
              <a:ext uri="{FF2B5EF4-FFF2-40B4-BE49-F238E27FC236}">
                <a16:creationId xmlns:a16="http://schemas.microsoft.com/office/drawing/2014/main" id="{3AF90C02-69FD-D728-5D7B-8DE711AC49F0}"/>
              </a:ext>
            </a:extLst>
          </p:cNvPr>
          <p:cNvSpPr/>
          <p:nvPr/>
        </p:nvSpPr>
        <p:spPr bwMode="auto">
          <a:xfrm>
            <a:off x="1806498" y="5263782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54" name="Gráfico 153" descr="Insignia de seguir con relleno sólido">
            <a:extLst>
              <a:ext uri="{FF2B5EF4-FFF2-40B4-BE49-F238E27FC236}">
                <a16:creationId xmlns:a16="http://schemas.microsoft.com/office/drawing/2014/main" id="{08734F05-E3C8-1664-3A3B-B55C872A764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204066" y="4889381"/>
            <a:ext cx="180000" cy="180000"/>
          </a:xfrm>
          <a:prstGeom prst="rect">
            <a:avLst/>
          </a:prstGeom>
        </p:spPr>
      </p:pic>
      <p:sp>
        <p:nvSpPr>
          <p:cNvPr id="155" name="Elipse 154">
            <a:extLst>
              <a:ext uri="{FF2B5EF4-FFF2-40B4-BE49-F238E27FC236}">
                <a16:creationId xmlns:a16="http://schemas.microsoft.com/office/drawing/2014/main" id="{CE8A7D0D-ECB8-0A8E-D2F6-786DB892D11E}"/>
              </a:ext>
            </a:extLst>
          </p:cNvPr>
          <p:cNvSpPr/>
          <p:nvPr/>
        </p:nvSpPr>
        <p:spPr bwMode="auto">
          <a:xfrm>
            <a:off x="457193" y="1194871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156" name="CuadroTexto 155">
            <a:extLst>
              <a:ext uri="{FF2B5EF4-FFF2-40B4-BE49-F238E27FC236}">
                <a16:creationId xmlns:a16="http://schemas.microsoft.com/office/drawing/2014/main" id="{D434A453-C7FD-4D31-EF23-015C5641252F}"/>
              </a:ext>
            </a:extLst>
          </p:cNvPr>
          <p:cNvSpPr txBox="1"/>
          <p:nvPr/>
        </p:nvSpPr>
        <p:spPr>
          <a:xfrm>
            <a:off x="457193" y="1602391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Integramos las primas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DAF6FBD-6DE8-0005-98B1-80F401A23096}"/>
              </a:ext>
            </a:extLst>
          </p:cNvPr>
          <p:cNvSpPr/>
          <p:nvPr/>
        </p:nvSpPr>
        <p:spPr bwMode="auto">
          <a:xfrm>
            <a:off x="8015756" y="1712449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Gráfico 4" descr="Insignia de seguir con relleno sólido">
            <a:extLst>
              <a:ext uri="{FF2B5EF4-FFF2-40B4-BE49-F238E27FC236}">
                <a16:creationId xmlns:a16="http://schemas.microsoft.com/office/drawing/2014/main" id="{A3D5687D-FA20-0B5B-38ED-4E9C8916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322" y="1877507"/>
            <a:ext cx="180000" cy="180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B61AF880-8B18-165D-6E22-D7B17D828A0B}"/>
              </a:ext>
            </a:extLst>
          </p:cNvPr>
          <p:cNvSpPr/>
          <p:nvPr/>
        </p:nvSpPr>
        <p:spPr bwMode="auto">
          <a:xfrm>
            <a:off x="10367064" y="171047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E8E8987-F806-4B4A-49F2-5A4CF81BB546}"/>
              </a:ext>
            </a:extLst>
          </p:cNvPr>
          <p:cNvSpPr/>
          <p:nvPr/>
        </p:nvSpPr>
        <p:spPr bwMode="auto">
          <a:xfrm>
            <a:off x="8015754" y="221620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BE38586-3C76-487B-F8C1-B2A12EE263B4}"/>
              </a:ext>
            </a:extLst>
          </p:cNvPr>
          <p:cNvSpPr/>
          <p:nvPr/>
        </p:nvSpPr>
        <p:spPr bwMode="auto">
          <a:xfrm>
            <a:off x="9191409" y="2217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DED85CF-FBE5-F621-6B0B-9FBDF584ED0D}"/>
              </a:ext>
            </a:extLst>
          </p:cNvPr>
          <p:cNvSpPr/>
          <p:nvPr/>
        </p:nvSpPr>
        <p:spPr bwMode="auto">
          <a:xfrm>
            <a:off x="10367064" y="2217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7CC1889-3751-83F5-0026-220140C17408}"/>
              </a:ext>
            </a:extLst>
          </p:cNvPr>
          <p:cNvSpPr/>
          <p:nvPr/>
        </p:nvSpPr>
        <p:spPr bwMode="auto">
          <a:xfrm>
            <a:off x="8015754" y="2718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2FEFF0D-454C-D297-5574-3E13B2A47511}"/>
              </a:ext>
            </a:extLst>
          </p:cNvPr>
          <p:cNvSpPr/>
          <p:nvPr/>
        </p:nvSpPr>
        <p:spPr bwMode="auto">
          <a:xfrm>
            <a:off x="9191409" y="271918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D2A429C-751C-9338-0852-96F33730FACD}"/>
              </a:ext>
            </a:extLst>
          </p:cNvPr>
          <p:cNvSpPr/>
          <p:nvPr/>
        </p:nvSpPr>
        <p:spPr bwMode="auto">
          <a:xfrm>
            <a:off x="10367064" y="271918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B6AF379-335D-3BA5-4377-584A2A97F00E}"/>
              </a:ext>
            </a:extLst>
          </p:cNvPr>
          <p:cNvSpPr/>
          <p:nvPr/>
        </p:nvSpPr>
        <p:spPr bwMode="auto">
          <a:xfrm>
            <a:off x="9191411" y="4735331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41EAEAA-3B4B-92E8-C3B8-E03D3C4DFE92}"/>
              </a:ext>
            </a:extLst>
          </p:cNvPr>
          <p:cNvSpPr/>
          <p:nvPr/>
        </p:nvSpPr>
        <p:spPr bwMode="auto">
          <a:xfrm>
            <a:off x="8015756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0093EFB-A40B-2E8A-D130-9360F2E2A3CA}"/>
              </a:ext>
            </a:extLst>
          </p:cNvPr>
          <p:cNvSpPr/>
          <p:nvPr/>
        </p:nvSpPr>
        <p:spPr bwMode="auto">
          <a:xfrm>
            <a:off x="9191411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B46AA6-59D9-32E7-FF68-058A92BDC643}"/>
              </a:ext>
            </a:extLst>
          </p:cNvPr>
          <p:cNvSpPr/>
          <p:nvPr/>
        </p:nvSpPr>
        <p:spPr bwMode="auto">
          <a:xfrm>
            <a:off x="10367066" y="3724071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BD8C630-92F2-63F3-7E4C-D69216811D20}"/>
              </a:ext>
            </a:extLst>
          </p:cNvPr>
          <p:cNvSpPr/>
          <p:nvPr/>
        </p:nvSpPr>
        <p:spPr bwMode="auto">
          <a:xfrm>
            <a:off x="8015757" y="3222389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B2936C6-7C4C-D344-43FA-5890CBA41DBF}"/>
              </a:ext>
            </a:extLst>
          </p:cNvPr>
          <p:cNvSpPr/>
          <p:nvPr/>
        </p:nvSpPr>
        <p:spPr bwMode="auto">
          <a:xfrm>
            <a:off x="8015757" y="4734374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EA5AD03-7860-7094-5669-139B8913A68A}"/>
              </a:ext>
            </a:extLst>
          </p:cNvPr>
          <p:cNvSpPr/>
          <p:nvPr/>
        </p:nvSpPr>
        <p:spPr bwMode="auto">
          <a:xfrm>
            <a:off x="8015756" y="4229463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5D968C2-FD43-7555-6F9B-14AB5F273BDE}"/>
              </a:ext>
            </a:extLst>
          </p:cNvPr>
          <p:cNvSpPr/>
          <p:nvPr/>
        </p:nvSpPr>
        <p:spPr bwMode="auto">
          <a:xfrm>
            <a:off x="8015756" y="5232571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4" name="Gráfico 23" descr="Insignia de seguir con relleno sólido">
            <a:extLst>
              <a:ext uri="{FF2B5EF4-FFF2-40B4-BE49-F238E27FC236}">
                <a16:creationId xmlns:a16="http://schemas.microsoft.com/office/drawing/2014/main" id="{BE9BDB9A-12BC-1830-A6A5-D98D72ECE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54" y="2393553"/>
            <a:ext cx="180000" cy="180000"/>
          </a:xfrm>
          <a:prstGeom prst="rect">
            <a:avLst/>
          </a:prstGeom>
        </p:spPr>
      </p:pic>
      <p:pic>
        <p:nvPicPr>
          <p:cNvPr id="26" name="Gráfico 25" descr="Insignia Desplegada con relleno sólido">
            <a:extLst>
              <a:ext uri="{FF2B5EF4-FFF2-40B4-BE49-F238E27FC236}">
                <a16:creationId xmlns:a16="http://schemas.microsoft.com/office/drawing/2014/main" id="{E277A20C-D68D-78C3-8F4A-979B4D8D67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39918" y="4897655"/>
            <a:ext cx="180000" cy="180000"/>
          </a:xfrm>
          <a:prstGeom prst="rect">
            <a:avLst/>
          </a:prstGeom>
        </p:spPr>
      </p:pic>
      <p:pic>
        <p:nvPicPr>
          <p:cNvPr id="27" name="Gráfico 26" descr="Insignia de seguir con relleno sólido">
            <a:extLst>
              <a:ext uri="{FF2B5EF4-FFF2-40B4-BE49-F238E27FC236}">
                <a16:creationId xmlns:a16="http://schemas.microsoft.com/office/drawing/2014/main" id="{6091A410-EBC1-9178-67B7-D0C7256BB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54" y="2874330"/>
            <a:ext cx="180000" cy="180000"/>
          </a:xfrm>
          <a:prstGeom prst="rect">
            <a:avLst/>
          </a:prstGeom>
        </p:spPr>
      </p:pic>
      <p:pic>
        <p:nvPicPr>
          <p:cNvPr id="28" name="Gráfico 27" descr="Insignia de seguir con relleno sólido">
            <a:extLst>
              <a:ext uri="{FF2B5EF4-FFF2-40B4-BE49-F238E27FC236}">
                <a16:creationId xmlns:a16="http://schemas.microsoft.com/office/drawing/2014/main" id="{DC05B326-04BE-C916-14F5-131BB341B1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309" y="2393553"/>
            <a:ext cx="180000" cy="180000"/>
          </a:xfrm>
          <a:prstGeom prst="rect">
            <a:avLst/>
          </a:prstGeom>
        </p:spPr>
      </p:pic>
      <p:pic>
        <p:nvPicPr>
          <p:cNvPr id="29" name="Gráfico 28" descr="Insignia de seguir con relleno sólido">
            <a:extLst>
              <a:ext uri="{FF2B5EF4-FFF2-40B4-BE49-F238E27FC236}">
                <a16:creationId xmlns:a16="http://schemas.microsoft.com/office/drawing/2014/main" id="{E16D2EA9-A6DE-93BD-1F9A-21374DA9B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799" y="2981954"/>
            <a:ext cx="180000" cy="180000"/>
          </a:xfrm>
          <a:prstGeom prst="rect">
            <a:avLst/>
          </a:prstGeom>
        </p:spPr>
      </p:pic>
      <p:pic>
        <p:nvPicPr>
          <p:cNvPr id="30" name="Gráfico 29" descr="Insignia de seguir con relleno sólido">
            <a:extLst>
              <a:ext uri="{FF2B5EF4-FFF2-40B4-BE49-F238E27FC236}">
                <a16:creationId xmlns:a16="http://schemas.microsoft.com/office/drawing/2014/main" id="{5F6243F6-D814-BBF2-FB98-65CCE0447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309" y="1880918"/>
            <a:ext cx="180000" cy="180000"/>
          </a:xfrm>
          <a:prstGeom prst="rect">
            <a:avLst/>
          </a:prstGeom>
        </p:spPr>
      </p:pic>
      <p:pic>
        <p:nvPicPr>
          <p:cNvPr id="31" name="Gráfico 30" descr="Insignia de seguir con relleno sólido">
            <a:extLst>
              <a:ext uri="{FF2B5EF4-FFF2-40B4-BE49-F238E27FC236}">
                <a16:creationId xmlns:a16="http://schemas.microsoft.com/office/drawing/2014/main" id="{D526358A-1065-F81D-E957-E1FEF97F6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3999" y="2386642"/>
            <a:ext cx="180000" cy="180000"/>
          </a:xfrm>
          <a:prstGeom prst="rect">
            <a:avLst/>
          </a:prstGeom>
        </p:spPr>
      </p:pic>
      <p:pic>
        <p:nvPicPr>
          <p:cNvPr id="64" name="Gráfico 63" descr="Insignia de seguir con relleno sólido">
            <a:extLst>
              <a:ext uri="{FF2B5EF4-FFF2-40B4-BE49-F238E27FC236}">
                <a16:creationId xmlns:a16="http://schemas.microsoft.com/office/drawing/2014/main" id="{9EFE3255-1192-C8F6-A63D-2531BC5C1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4000" y="2973641"/>
            <a:ext cx="180000" cy="180000"/>
          </a:xfrm>
          <a:prstGeom prst="rect">
            <a:avLst/>
          </a:prstGeom>
        </p:spPr>
      </p:pic>
      <p:pic>
        <p:nvPicPr>
          <p:cNvPr id="65" name="Gráfico 64" descr="Insignia de seguir con relleno sólido">
            <a:extLst>
              <a:ext uri="{FF2B5EF4-FFF2-40B4-BE49-F238E27FC236}">
                <a16:creationId xmlns:a16="http://schemas.microsoft.com/office/drawing/2014/main" id="{F770033C-5D18-6D1D-1456-D61A991AB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64002" y="3386327"/>
            <a:ext cx="180000" cy="180000"/>
          </a:xfrm>
          <a:prstGeom prst="rect">
            <a:avLst/>
          </a:prstGeom>
        </p:spPr>
      </p:pic>
      <p:pic>
        <p:nvPicPr>
          <p:cNvPr id="66" name="Gráfico 65" descr="Insignia de seguir con relleno sólido">
            <a:extLst>
              <a:ext uri="{FF2B5EF4-FFF2-40B4-BE49-F238E27FC236}">
                <a16:creationId xmlns:a16="http://schemas.microsoft.com/office/drawing/2014/main" id="{03898FF5-35DB-10C6-8CA9-9D59FD6D174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002" y="3887875"/>
            <a:ext cx="180000" cy="180000"/>
          </a:xfrm>
          <a:prstGeom prst="rect">
            <a:avLst/>
          </a:prstGeom>
        </p:spPr>
      </p:pic>
      <p:pic>
        <p:nvPicPr>
          <p:cNvPr id="67" name="Gráfico 66" descr="Insignia de seguir con relleno sólido">
            <a:extLst>
              <a:ext uri="{FF2B5EF4-FFF2-40B4-BE49-F238E27FC236}">
                <a16:creationId xmlns:a16="http://schemas.microsoft.com/office/drawing/2014/main" id="{348CE8AB-5F6C-2330-F66B-CFE2B2C208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39656" y="3888315"/>
            <a:ext cx="180000" cy="180000"/>
          </a:xfrm>
          <a:prstGeom prst="rect">
            <a:avLst/>
          </a:prstGeom>
        </p:spPr>
      </p:pic>
      <p:pic>
        <p:nvPicPr>
          <p:cNvPr id="68" name="Gráfico 67" descr="Insignia de seguir con relleno sólido">
            <a:extLst>
              <a:ext uri="{FF2B5EF4-FFF2-40B4-BE49-F238E27FC236}">
                <a16:creationId xmlns:a16="http://schemas.microsoft.com/office/drawing/2014/main" id="{869BCB80-2239-EF01-B1E2-A4D0E6324D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15313" y="3900145"/>
            <a:ext cx="180000" cy="180000"/>
          </a:xfrm>
          <a:prstGeom prst="rect">
            <a:avLst/>
          </a:prstGeom>
        </p:spPr>
      </p:pic>
      <p:pic>
        <p:nvPicPr>
          <p:cNvPr id="69" name="Gráfico 68" descr="Insignia de seguir con relleno sólido">
            <a:extLst>
              <a:ext uri="{FF2B5EF4-FFF2-40B4-BE49-F238E27FC236}">
                <a16:creationId xmlns:a16="http://schemas.microsoft.com/office/drawing/2014/main" id="{B305DF3F-BF83-7D5D-20E0-49A307F2D7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002" y="4398104"/>
            <a:ext cx="180000" cy="180000"/>
          </a:xfrm>
          <a:prstGeom prst="rect">
            <a:avLst/>
          </a:prstGeom>
        </p:spPr>
      </p:pic>
      <p:pic>
        <p:nvPicPr>
          <p:cNvPr id="70" name="Gráfico 69" descr="Insignia de seguir con relleno sólido">
            <a:extLst>
              <a:ext uri="{FF2B5EF4-FFF2-40B4-BE49-F238E27FC236}">
                <a16:creationId xmlns:a16="http://schemas.microsoft.com/office/drawing/2014/main" id="{8FC0C408-0D55-2402-E7B5-4F3BE00A73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23218" y="2208787"/>
            <a:ext cx="504000" cy="504000"/>
          </a:xfrm>
          <a:prstGeom prst="rect">
            <a:avLst/>
          </a:prstGeom>
        </p:spPr>
      </p:pic>
      <p:pic>
        <p:nvPicPr>
          <p:cNvPr id="71" name="Gráfico 70" descr="Insignia Desplegada con relleno sólido">
            <a:extLst>
              <a:ext uri="{FF2B5EF4-FFF2-40B4-BE49-F238E27FC236}">
                <a16:creationId xmlns:a16="http://schemas.microsoft.com/office/drawing/2014/main" id="{9BA39CE8-9591-357C-8556-991AD00C86F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1756" y="3217207"/>
            <a:ext cx="504000" cy="504000"/>
          </a:xfrm>
          <a:prstGeom prst="rect">
            <a:avLst/>
          </a:prstGeom>
        </p:spPr>
      </p:pic>
      <p:pic>
        <p:nvPicPr>
          <p:cNvPr id="72" name="Gráfico 71" descr="Insignia Desplegada con relleno sólido">
            <a:extLst>
              <a:ext uri="{FF2B5EF4-FFF2-40B4-BE49-F238E27FC236}">
                <a16:creationId xmlns:a16="http://schemas.microsoft.com/office/drawing/2014/main" id="{5B28421E-6AF2-12E7-9B6F-4D9F9304BEE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511756" y="3719005"/>
            <a:ext cx="504000" cy="504000"/>
          </a:xfrm>
          <a:prstGeom prst="rect">
            <a:avLst/>
          </a:prstGeom>
        </p:spPr>
      </p:pic>
      <p:pic>
        <p:nvPicPr>
          <p:cNvPr id="73" name="Gráfico 72" descr="Insignia Desplegada con relleno sólido">
            <a:extLst>
              <a:ext uri="{FF2B5EF4-FFF2-40B4-BE49-F238E27FC236}">
                <a16:creationId xmlns:a16="http://schemas.microsoft.com/office/drawing/2014/main" id="{0B3F1F17-667D-BDA2-1F7C-DD40F57F978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511756" y="4237789"/>
            <a:ext cx="504000" cy="504000"/>
          </a:xfrm>
          <a:prstGeom prst="rect">
            <a:avLst/>
          </a:prstGeom>
        </p:spPr>
      </p:pic>
      <p:pic>
        <p:nvPicPr>
          <p:cNvPr id="74" name="Gráfico 73" descr="Insignia de seguir con relleno sólido">
            <a:extLst>
              <a:ext uri="{FF2B5EF4-FFF2-40B4-BE49-F238E27FC236}">
                <a16:creationId xmlns:a16="http://schemas.microsoft.com/office/drawing/2014/main" id="{873EEC78-7AC6-829D-63BF-B067810ED92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511756" y="4731485"/>
            <a:ext cx="504000" cy="504000"/>
          </a:xfrm>
          <a:prstGeom prst="rect">
            <a:avLst/>
          </a:prstGeom>
        </p:spPr>
      </p:pic>
      <p:sp>
        <p:nvSpPr>
          <p:cNvPr id="75" name="Elipse 74">
            <a:extLst>
              <a:ext uri="{FF2B5EF4-FFF2-40B4-BE49-F238E27FC236}">
                <a16:creationId xmlns:a16="http://schemas.microsoft.com/office/drawing/2014/main" id="{E3650812-08EA-F788-EF3B-4EA2AEFDD7F6}"/>
              </a:ext>
            </a:extLst>
          </p:cNvPr>
          <p:cNvSpPr/>
          <p:nvPr/>
        </p:nvSpPr>
        <p:spPr bwMode="auto">
          <a:xfrm>
            <a:off x="7565756" y="5273313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57" name="Gráfico 156" descr="Insignia de seguir con relleno sólido">
            <a:extLst>
              <a:ext uri="{FF2B5EF4-FFF2-40B4-BE49-F238E27FC236}">
                <a16:creationId xmlns:a16="http://schemas.microsoft.com/office/drawing/2014/main" id="{D2E93597-0868-CFB7-26CB-44E441FB4D9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963324" y="4898912"/>
            <a:ext cx="180000" cy="180000"/>
          </a:xfrm>
          <a:prstGeom prst="rect">
            <a:avLst/>
          </a:prstGeom>
        </p:spPr>
      </p:pic>
      <p:sp>
        <p:nvSpPr>
          <p:cNvPr id="76" name="Elipse 75">
            <a:extLst>
              <a:ext uri="{FF2B5EF4-FFF2-40B4-BE49-F238E27FC236}">
                <a16:creationId xmlns:a16="http://schemas.microsoft.com/office/drawing/2014/main" id="{9B257D65-1E44-E12C-26D6-C8529051878C}"/>
              </a:ext>
            </a:extLst>
          </p:cNvPr>
          <p:cNvSpPr/>
          <p:nvPr/>
        </p:nvSpPr>
        <p:spPr bwMode="auto">
          <a:xfrm>
            <a:off x="6216451" y="1204402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94D41F9E-4493-7E8C-36FD-7148967C74C5}"/>
              </a:ext>
            </a:extLst>
          </p:cNvPr>
          <p:cNvSpPr txBox="1"/>
          <p:nvPr/>
        </p:nvSpPr>
        <p:spPr>
          <a:xfrm>
            <a:off x="6216451" y="1611922"/>
            <a:ext cx="1318231" cy="2467487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Separamos los intereses acreditados del producto financiero; eliminamos componentes de ahorro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217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33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859F032-9E8D-A3E6-894A-E3F93CF6194A}"/>
              </a:ext>
            </a:extLst>
          </p:cNvPr>
          <p:cNvSpPr/>
          <p:nvPr/>
        </p:nvSpPr>
        <p:spPr bwMode="auto">
          <a:xfrm>
            <a:off x="2256498" y="1702918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Gráfico 6" descr="Insignia de seguir con relleno sólido">
            <a:extLst>
              <a:ext uri="{FF2B5EF4-FFF2-40B4-BE49-F238E27FC236}">
                <a16:creationId xmlns:a16="http://schemas.microsoft.com/office/drawing/2014/main" id="{2B8AE5D8-7E88-7473-E8FE-E773848BE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4" y="1867976"/>
            <a:ext cx="180000" cy="1800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E3340346-2D23-C1B0-4795-403C167115BE}"/>
              </a:ext>
            </a:extLst>
          </p:cNvPr>
          <p:cNvSpPr/>
          <p:nvPr/>
        </p:nvSpPr>
        <p:spPr bwMode="auto">
          <a:xfrm>
            <a:off x="4607806" y="170094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85515C2C-507E-F8BE-D76B-330F80D7CEFC}"/>
              </a:ext>
            </a:extLst>
          </p:cNvPr>
          <p:cNvSpPr/>
          <p:nvPr/>
        </p:nvSpPr>
        <p:spPr bwMode="auto">
          <a:xfrm>
            <a:off x="2256496" y="2206669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3A7100F-3323-3B76-CC96-52EF804388CF}"/>
              </a:ext>
            </a:extLst>
          </p:cNvPr>
          <p:cNvSpPr/>
          <p:nvPr/>
        </p:nvSpPr>
        <p:spPr bwMode="auto">
          <a:xfrm>
            <a:off x="3432151" y="2207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0770E5A6-F981-B0C6-AA0A-AF499FC89366}"/>
              </a:ext>
            </a:extLst>
          </p:cNvPr>
          <p:cNvSpPr/>
          <p:nvPr/>
        </p:nvSpPr>
        <p:spPr bwMode="auto">
          <a:xfrm>
            <a:off x="4607806" y="2207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5DE494F3-3E75-2E3C-0FC1-4519DF8559EF}"/>
              </a:ext>
            </a:extLst>
          </p:cNvPr>
          <p:cNvSpPr/>
          <p:nvPr/>
        </p:nvSpPr>
        <p:spPr bwMode="auto">
          <a:xfrm>
            <a:off x="2256496" y="2708591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51F9FE5F-9DA7-FA80-0E87-F2BCE7C832EB}"/>
              </a:ext>
            </a:extLst>
          </p:cNvPr>
          <p:cNvSpPr/>
          <p:nvPr/>
        </p:nvSpPr>
        <p:spPr bwMode="auto">
          <a:xfrm>
            <a:off x="3432151" y="270965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3A4BE335-1A89-10D5-BDE7-E6D4CA20D685}"/>
              </a:ext>
            </a:extLst>
          </p:cNvPr>
          <p:cNvSpPr/>
          <p:nvPr/>
        </p:nvSpPr>
        <p:spPr bwMode="auto">
          <a:xfrm>
            <a:off x="4607806" y="2709655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CA868A8C-C4BD-440F-A097-9F1257C9CDFA}"/>
              </a:ext>
            </a:extLst>
          </p:cNvPr>
          <p:cNvSpPr/>
          <p:nvPr/>
        </p:nvSpPr>
        <p:spPr bwMode="auto">
          <a:xfrm>
            <a:off x="3432153" y="4725800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DED486E2-5789-41C4-1F8E-1A4794659EA7}"/>
              </a:ext>
            </a:extLst>
          </p:cNvPr>
          <p:cNvSpPr/>
          <p:nvPr/>
        </p:nvSpPr>
        <p:spPr bwMode="auto">
          <a:xfrm>
            <a:off x="2256498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B83FCAF9-795C-F266-3B2F-149BD00E9690}"/>
              </a:ext>
            </a:extLst>
          </p:cNvPr>
          <p:cNvSpPr/>
          <p:nvPr/>
        </p:nvSpPr>
        <p:spPr bwMode="auto">
          <a:xfrm>
            <a:off x="3432153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74559E13-0B98-8EC1-26B8-400302632407}"/>
              </a:ext>
            </a:extLst>
          </p:cNvPr>
          <p:cNvSpPr/>
          <p:nvPr/>
        </p:nvSpPr>
        <p:spPr bwMode="auto">
          <a:xfrm>
            <a:off x="4607808" y="371454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798CC421-7A3A-6FB5-62D8-5BEF963BF9D7}"/>
              </a:ext>
            </a:extLst>
          </p:cNvPr>
          <p:cNvSpPr/>
          <p:nvPr/>
        </p:nvSpPr>
        <p:spPr bwMode="auto">
          <a:xfrm>
            <a:off x="2256499" y="3212858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86F9EF85-AE3C-240E-F1E2-7F4F011EE35A}"/>
              </a:ext>
            </a:extLst>
          </p:cNvPr>
          <p:cNvSpPr/>
          <p:nvPr/>
        </p:nvSpPr>
        <p:spPr bwMode="auto">
          <a:xfrm>
            <a:off x="2256499" y="4724843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33" name="Rectángulo 132">
            <a:extLst>
              <a:ext uri="{FF2B5EF4-FFF2-40B4-BE49-F238E27FC236}">
                <a16:creationId xmlns:a16="http://schemas.microsoft.com/office/drawing/2014/main" id="{E06C7F14-5F0E-DCBD-F8E9-FF1D4C378F32}"/>
              </a:ext>
            </a:extLst>
          </p:cNvPr>
          <p:cNvSpPr/>
          <p:nvPr/>
        </p:nvSpPr>
        <p:spPr bwMode="auto">
          <a:xfrm>
            <a:off x="2256498" y="4219932"/>
            <a:ext cx="1175655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4" name="Rectángulo 133">
            <a:extLst>
              <a:ext uri="{FF2B5EF4-FFF2-40B4-BE49-F238E27FC236}">
                <a16:creationId xmlns:a16="http://schemas.microsoft.com/office/drawing/2014/main" id="{C43C76C0-52AE-F968-3255-84A6D3D51D7D}"/>
              </a:ext>
            </a:extLst>
          </p:cNvPr>
          <p:cNvSpPr/>
          <p:nvPr/>
        </p:nvSpPr>
        <p:spPr bwMode="auto">
          <a:xfrm>
            <a:off x="2256498" y="5223040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35" name="Gráfico 134" descr="Insignia de seguir con relleno sólido">
            <a:extLst>
              <a:ext uri="{FF2B5EF4-FFF2-40B4-BE49-F238E27FC236}">
                <a16:creationId xmlns:a16="http://schemas.microsoft.com/office/drawing/2014/main" id="{DD5C6996-A87D-F5D1-0134-86B14A7D4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6" y="2384022"/>
            <a:ext cx="180000" cy="180000"/>
          </a:xfrm>
          <a:prstGeom prst="rect">
            <a:avLst/>
          </a:prstGeom>
        </p:spPr>
      </p:pic>
      <p:pic>
        <p:nvPicPr>
          <p:cNvPr id="136" name="Gráfico 135" descr="Insignia Desplegada con relleno sólido">
            <a:extLst>
              <a:ext uri="{FF2B5EF4-FFF2-40B4-BE49-F238E27FC236}">
                <a16:creationId xmlns:a16="http://schemas.microsoft.com/office/drawing/2014/main" id="{8BED3FAE-637B-5705-C47E-C2C69E9766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80660" y="4888124"/>
            <a:ext cx="180000" cy="180000"/>
          </a:xfrm>
          <a:prstGeom prst="rect">
            <a:avLst/>
          </a:prstGeom>
        </p:spPr>
      </p:pic>
      <p:pic>
        <p:nvPicPr>
          <p:cNvPr id="137" name="Gráfico 136" descr="Insignia de seguir con relleno sólido">
            <a:extLst>
              <a:ext uri="{FF2B5EF4-FFF2-40B4-BE49-F238E27FC236}">
                <a16:creationId xmlns:a16="http://schemas.microsoft.com/office/drawing/2014/main" id="{A6BBD953-B568-D5CC-9A70-14449FD50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6" y="2864799"/>
            <a:ext cx="180000" cy="180000"/>
          </a:xfrm>
          <a:prstGeom prst="rect">
            <a:avLst/>
          </a:prstGeom>
        </p:spPr>
      </p:pic>
      <p:pic>
        <p:nvPicPr>
          <p:cNvPr id="138" name="Gráfico 137" descr="Insignia de seguir con relleno sólido">
            <a:extLst>
              <a:ext uri="{FF2B5EF4-FFF2-40B4-BE49-F238E27FC236}">
                <a16:creationId xmlns:a16="http://schemas.microsoft.com/office/drawing/2014/main" id="{2191E0EC-F412-EF1F-14E1-63187580AF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1" y="2384022"/>
            <a:ext cx="180000" cy="180000"/>
          </a:xfrm>
          <a:prstGeom prst="rect">
            <a:avLst/>
          </a:prstGeom>
        </p:spPr>
      </p:pic>
      <p:pic>
        <p:nvPicPr>
          <p:cNvPr id="139" name="Gráfico 138" descr="Insignia de seguir con relleno sólido">
            <a:extLst>
              <a:ext uri="{FF2B5EF4-FFF2-40B4-BE49-F238E27FC236}">
                <a16:creationId xmlns:a16="http://schemas.microsoft.com/office/drawing/2014/main" id="{4D040C2F-ADC9-ACD9-92C7-E21301E7B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41" y="2962484"/>
            <a:ext cx="180000" cy="180000"/>
          </a:xfrm>
          <a:prstGeom prst="rect">
            <a:avLst/>
          </a:prstGeom>
        </p:spPr>
      </p:pic>
      <p:pic>
        <p:nvPicPr>
          <p:cNvPr id="140" name="Gráfico 139" descr="Insignia de seguir con relleno sólido">
            <a:extLst>
              <a:ext uri="{FF2B5EF4-FFF2-40B4-BE49-F238E27FC236}">
                <a16:creationId xmlns:a16="http://schemas.microsoft.com/office/drawing/2014/main" id="{2CE5BAB8-7BEF-0EEE-2FA4-20D0BB218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51" y="1871387"/>
            <a:ext cx="180000" cy="180000"/>
          </a:xfrm>
          <a:prstGeom prst="rect">
            <a:avLst/>
          </a:prstGeom>
        </p:spPr>
      </p:pic>
      <p:pic>
        <p:nvPicPr>
          <p:cNvPr id="141" name="Gráfico 140" descr="Insignia de seguir con relleno sólido">
            <a:extLst>
              <a:ext uri="{FF2B5EF4-FFF2-40B4-BE49-F238E27FC236}">
                <a16:creationId xmlns:a16="http://schemas.microsoft.com/office/drawing/2014/main" id="{81037AFF-0F2E-8161-DBD3-3F8DE53EF9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1" y="2377111"/>
            <a:ext cx="180000" cy="180000"/>
          </a:xfrm>
          <a:prstGeom prst="rect">
            <a:avLst/>
          </a:prstGeom>
        </p:spPr>
      </p:pic>
      <p:pic>
        <p:nvPicPr>
          <p:cNvPr id="142" name="Gráfico 141" descr="Insignia de seguir con relleno sólido">
            <a:extLst>
              <a:ext uri="{FF2B5EF4-FFF2-40B4-BE49-F238E27FC236}">
                <a16:creationId xmlns:a16="http://schemas.microsoft.com/office/drawing/2014/main" id="{15C318A3-C6D1-E239-EBF2-E5B0661AE3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42" y="2964110"/>
            <a:ext cx="180000" cy="180000"/>
          </a:xfrm>
          <a:prstGeom prst="rect">
            <a:avLst/>
          </a:prstGeom>
        </p:spPr>
      </p:pic>
      <p:pic>
        <p:nvPicPr>
          <p:cNvPr id="143" name="Gráfico 142" descr="Insignia de seguir con relleno sólido">
            <a:extLst>
              <a:ext uri="{FF2B5EF4-FFF2-40B4-BE49-F238E27FC236}">
                <a16:creationId xmlns:a16="http://schemas.microsoft.com/office/drawing/2014/main" id="{3E19CEAF-83F1-352F-86B5-250A0E0E1C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4744" y="3376796"/>
            <a:ext cx="180000" cy="180000"/>
          </a:xfrm>
          <a:prstGeom prst="rect">
            <a:avLst/>
          </a:prstGeom>
        </p:spPr>
      </p:pic>
      <p:pic>
        <p:nvPicPr>
          <p:cNvPr id="144" name="Gráfico 143" descr="Insignia de seguir con relleno sólido">
            <a:extLst>
              <a:ext uri="{FF2B5EF4-FFF2-40B4-BE49-F238E27FC236}">
                <a16:creationId xmlns:a16="http://schemas.microsoft.com/office/drawing/2014/main" id="{87F534F6-A66C-D245-6FDF-4EB41CDB3C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4" y="3878344"/>
            <a:ext cx="180000" cy="180000"/>
          </a:xfrm>
          <a:prstGeom prst="rect">
            <a:avLst/>
          </a:prstGeom>
        </p:spPr>
      </p:pic>
      <p:pic>
        <p:nvPicPr>
          <p:cNvPr id="145" name="Gráfico 144" descr="Insignia de seguir con relleno sólido">
            <a:extLst>
              <a:ext uri="{FF2B5EF4-FFF2-40B4-BE49-F238E27FC236}">
                <a16:creationId xmlns:a16="http://schemas.microsoft.com/office/drawing/2014/main" id="{BA02B086-A761-7336-639D-7C46304BB9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80398" y="3878784"/>
            <a:ext cx="180000" cy="180000"/>
          </a:xfrm>
          <a:prstGeom prst="rect">
            <a:avLst/>
          </a:prstGeom>
        </p:spPr>
      </p:pic>
      <p:pic>
        <p:nvPicPr>
          <p:cNvPr id="146" name="Gráfico 145" descr="Insignia de seguir con relleno sólido">
            <a:extLst>
              <a:ext uri="{FF2B5EF4-FFF2-40B4-BE49-F238E27FC236}">
                <a16:creationId xmlns:a16="http://schemas.microsoft.com/office/drawing/2014/main" id="{E32CBB86-1BAF-EE48-D30C-6B8E27A751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56055" y="3890614"/>
            <a:ext cx="180000" cy="180000"/>
          </a:xfrm>
          <a:prstGeom prst="rect">
            <a:avLst/>
          </a:prstGeom>
        </p:spPr>
      </p:pic>
      <p:pic>
        <p:nvPicPr>
          <p:cNvPr id="147" name="Gráfico 146" descr="Insignia de seguir con relleno sólido">
            <a:extLst>
              <a:ext uri="{FF2B5EF4-FFF2-40B4-BE49-F238E27FC236}">
                <a16:creationId xmlns:a16="http://schemas.microsoft.com/office/drawing/2014/main" id="{E73ACD8B-D2FA-EA37-22F6-31F5E698B3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744" y="4388573"/>
            <a:ext cx="180000" cy="180000"/>
          </a:xfrm>
          <a:prstGeom prst="rect">
            <a:avLst/>
          </a:prstGeom>
        </p:spPr>
      </p:pic>
      <p:pic>
        <p:nvPicPr>
          <p:cNvPr id="148" name="Gráfico 147" descr="Insignia de seguir con relleno sólido">
            <a:extLst>
              <a:ext uri="{FF2B5EF4-FFF2-40B4-BE49-F238E27FC236}">
                <a16:creationId xmlns:a16="http://schemas.microsoft.com/office/drawing/2014/main" id="{F08AEFF7-25F7-FBC4-3B89-90F24C5B0D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63960" y="2199256"/>
            <a:ext cx="504000" cy="504000"/>
          </a:xfrm>
          <a:prstGeom prst="rect">
            <a:avLst/>
          </a:prstGeom>
        </p:spPr>
      </p:pic>
      <p:pic>
        <p:nvPicPr>
          <p:cNvPr id="149" name="Gráfico 148" descr="Insignia Desplegada con relleno sólido">
            <a:extLst>
              <a:ext uri="{FF2B5EF4-FFF2-40B4-BE49-F238E27FC236}">
                <a16:creationId xmlns:a16="http://schemas.microsoft.com/office/drawing/2014/main" id="{5CE74BFD-6C10-51AE-290F-2A5BA9A891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8" y="3207676"/>
            <a:ext cx="504000" cy="504000"/>
          </a:xfrm>
          <a:prstGeom prst="rect">
            <a:avLst/>
          </a:prstGeom>
        </p:spPr>
      </p:pic>
      <p:pic>
        <p:nvPicPr>
          <p:cNvPr id="150" name="Gráfico 149" descr="Insignia Desplegada con relleno sólido">
            <a:extLst>
              <a:ext uri="{FF2B5EF4-FFF2-40B4-BE49-F238E27FC236}">
                <a16:creationId xmlns:a16="http://schemas.microsoft.com/office/drawing/2014/main" id="{775601F1-4D81-F30E-6CE9-D88D0E0E1F0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52498" y="3709474"/>
            <a:ext cx="504000" cy="504000"/>
          </a:xfrm>
          <a:prstGeom prst="rect">
            <a:avLst/>
          </a:prstGeom>
        </p:spPr>
      </p:pic>
      <p:pic>
        <p:nvPicPr>
          <p:cNvPr id="151" name="Gráfico 150" descr="Insignia Desplegada con relleno sólido">
            <a:extLst>
              <a:ext uri="{FF2B5EF4-FFF2-40B4-BE49-F238E27FC236}">
                <a16:creationId xmlns:a16="http://schemas.microsoft.com/office/drawing/2014/main" id="{391FC0B8-60E5-498B-E486-9B23168D0AE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752498" y="4228258"/>
            <a:ext cx="504000" cy="504000"/>
          </a:xfrm>
          <a:prstGeom prst="rect">
            <a:avLst/>
          </a:prstGeom>
        </p:spPr>
      </p:pic>
      <p:pic>
        <p:nvPicPr>
          <p:cNvPr id="152" name="Gráfico 151" descr="Insignia de seguir con relleno sólido">
            <a:extLst>
              <a:ext uri="{FF2B5EF4-FFF2-40B4-BE49-F238E27FC236}">
                <a16:creationId xmlns:a16="http://schemas.microsoft.com/office/drawing/2014/main" id="{F156446D-871B-D628-FABE-419465384BE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752498" y="4721954"/>
            <a:ext cx="504000" cy="504000"/>
          </a:xfrm>
          <a:prstGeom prst="rect">
            <a:avLst/>
          </a:prstGeom>
        </p:spPr>
      </p:pic>
      <p:sp>
        <p:nvSpPr>
          <p:cNvPr id="153" name="Elipse 152">
            <a:extLst>
              <a:ext uri="{FF2B5EF4-FFF2-40B4-BE49-F238E27FC236}">
                <a16:creationId xmlns:a16="http://schemas.microsoft.com/office/drawing/2014/main" id="{3AF90C02-69FD-D728-5D7B-8DE711AC49F0}"/>
              </a:ext>
            </a:extLst>
          </p:cNvPr>
          <p:cNvSpPr/>
          <p:nvPr/>
        </p:nvSpPr>
        <p:spPr bwMode="auto">
          <a:xfrm>
            <a:off x="1806498" y="5263782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54" name="Gráfico 153" descr="Insignia de seguir con relleno sólido">
            <a:extLst>
              <a:ext uri="{FF2B5EF4-FFF2-40B4-BE49-F238E27FC236}">
                <a16:creationId xmlns:a16="http://schemas.microsoft.com/office/drawing/2014/main" id="{08734F05-E3C8-1664-3A3B-B55C872A764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204066" y="4889381"/>
            <a:ext cx="180000" cy="180000"/>
          </a:xfrm>
          <a:prstGeom prst="rect">
            <a:avLst/>
          </a:prstGeom>
        </p:spPr>
      </p:pic>
      <p:sp>
        <p:nvSpPr>
          <p:cNvPr id="155" name="Elipse 154">
            <a:extLst>
              <a:ext uri="{FF2B5EF4-FFF2-40B4-BE49-F238E27FC236}">
                <a16:creationId xmlns:a16="http://schemas.microsoft.com/office/drawing/2014/main" id="{CE8A7D0D-ECB8-0A8E-D2F6-786DB892D11E}"/>
              </a:ext>
            </a:extLst>
          </p:cNvPr>
          <p:cNvSpPr/>
          <p:nvPr/>
        </p:nvSpPr>
        <p:spPr bwMode="auto">
          <a:xfrm>
            <a:off x="457193" y="1194871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156" name="CuadroTexto 155">
            <a:extLst>
              <a:ext uri="{FF2B5EF4-FFF2-40B4-BE49-F238E27FC236}">
                <a16:creationId xmlns:a16="http://schemas.microsoft.com/office/drawing/2014/main" id="{D434A453-C7FD-4D31-EF23-015C5641252F}"/>
              </a:ext>
            </a:extLst>
          </p:cNvPr>
          <p:cNvSpPr txBox="1"/>
          <p:nvPr/>
        </p:nvSpPr>
        <p:spPr>
          <a:xfrm>
            <a:off x="457193" y="1602391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Integramos las primas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DAF6FBD-6DE8-0005-98B1-80F401A23096}"/>
              </a:ext>
            </a:extLst>
          </p:cNvPr>
          <p:cNvSpPr/>
          <p:nvPr/>
        </p:nvSpPr>
        <p:spPr bwMode="auto">
          <a:xfrm>
            <a:off x="8015756" y="1712449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Gráfico 4" descr="Insignia de seguir con relleno sólido">
            <a:extLst>
              <a:ext uri="{FF2B5EF4-FFF2-40B4-BE49-F238E27FC236}">
                <a16:creationId xmlns:a16="http://schemas.microsoft.com/office/drawing/2014/main" id="{A3D5687D-FA20-0B5B-38ED-4E9C8916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322" y="1877507"/>
            <a:ext cx="180000" cy="180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B61AF880-8B18-165D-6E22-D7B17D828A0B}"/>
              </a:ext>
            </a:extLst>
          </p:cNvPr>
          <p:cNvSpPr/>
          <p:nvPr/>
        </p:nvSpPr>
        <p:spPr bwMode="auto">
          <a:xfrm>
            <a:off x="10367064" y="171047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E8E8987-F806-4B4A-49F2-5A4CF81BB546}"/>
              </a:ext>
            </a:extLst>
          </p:cNvPr>
          <p:cNvSpPr/>
          <p:nvPr/>
        </p:nvSpPr>
        <p:spPr bwMode="auto">
          <a:xfrm>
            <a:off x="8015754" y="221620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BE38586-3C76-487B-F8C1-B2A12EE263B4}"/>
              </a:ext>
            </a:extLst>
          </p:cNvPr>
          <p:cNvSpPr/>
          <p:nvPr/>
        </p:nvSpPr>
        <p:spPr bwMode="auto">
          <a:xfrm>
            <a:off x="9191409" y="2217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2FEFF0D-454C-D297-5574-3E13B2A47511}"/>
              </a:ext>
            </a:extLst>
          </p:cNvPr>
          <p:cNvSpPr/>
          <p:nvPr/>
        </p:nvSpPr>
        <p:spPr bwMode="auto">
          <a:xfrm>
            <a:off x="9191409" y="271918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D2A429C-751C-9338-0852-96F33730FACD}"/>
              </a:ext>
            </a:extLst>
          </p:cNvPr>
          <p:cNvSpPr/>
          <p:nvPr/>
        </p:nvSpPr>
        <p:spPr bwMode="auto">
          <a:xfrm>
            <a:off x="10367064" y="271918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B6AF379-335D-3BA5-4377-584A2A97F00E}"/>
              </a:ext>
            </a:extLst>
          </p:cNvPr>
          <p:cNvSpPr/>
          <p:nvPr/>
        </p:nvSpPr>
        <p:spPr bwMode="auto">
          <a:xfrm>
            <a:off x="8015751" y="4726692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41EAEAA-3B4B-92E8-C3B8-E03D3C4DFE92}"/>
              </a:ext>
            </a:extLst>
          </p:cNvPr>
          <p:cNvSpPr/>
          <p:nvPr/>
        </p:nvSpPr>
        <p:spPr bwMode="auto">
          <a:xfrm>
            <a:off x="9191409" y="3219524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BD8C630-92F2-63F3-7E4C-D69216811D20}"/>
              </a:ext>
            </a:extLst>
          </p:cNvPr>
          <p:cNvSpPr/>
          <p:nvPr/>
        </p:nvSpPr>
        <p:spPr bwMode="auto">
          <a:xfrm>
            <a:off x="8015757" y="3222389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B2936C6-7C4C-D344-43FA-5890CBA41DBF}"/>
              </a:ext>
            </a:extLst>
          </p:cNvPr>
          <p:cNvSpPr/>
          <p:nvPr/>
        </p:nvSpPr>
        <p:spPr bwMode="auto">
          <a:xfrm>
            <a:off x="8015753" y="4224398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EA5AD03-7860-7094-5669-139B8913A68A}"/>
              </a:ext>
            </a:extLst>
          </p:cNvPr>
          <p:cNvSpPr/>
          <p:nvPr/>
        </p:nvSpPr>
        <p:spPr bwMode="auto">
          <a:xfrm>
            <a:off x="9191408" y="3723555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5D968C2-FD43-7555-6F9B-14AB5F273BDE}"/>
              </a:ext>
            </a:extLst>
          </p:cNvPr>
          <p:cNvSpPr/>
          <p:nvPr/>
        </p:nvSpPr>
        <p:spPr bwMode="auto">
          <a:xfrm>
            <a:off x="8015756" y="5232571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4" name="Gráfico 23" descr="Insignia de seguir con relleno sólido">
            <a:extLst>
              <a:ext uri="{FF2B5EF4-FFF2-40B4-BE49-F238E27FC236}">
                <a16:creationId xmlns:a16="http://schemas.microsoft.com/office/drawing/2014/main" id="{BE9BDB9A-12BC-1830-A6A5-D98D72ECE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54" y="2393553"/>
            <a:ext cx="180000" cy="180000"/>
          </a:xfrm>
          <a:prstGeom prst="rect">
            <a:avLst/>
          </a:prstGeom>
        </p:spPr>
      </p:pic>
      <p:pic>
        <p:nvPicPr>
          <p:cNvPr id="26" name="Gráfico 25" descr="Insignia de seguir con relleno sólido">
            <a:extLst>
              <a:ext uri="{FF2B5EF4-FFF2-40B4-BE49-F238E27FC236}">
                <a16:creationId xmlns:a16="http://schemas.microsoft.com/office/drawing/2014/main" id="{E277A20C-D68D-78C3-8F4A-979B4D8D67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964258" y="4889016"/>
            <a:ext cx="180000" cy="180000"/>
          </a:xfrm>
          <a:prstGeom prst="rect">
            <a:avLst/>
          </a:prstGeom>
        </p:spPr>
      </p:pic>
      <p:pic>
        <p:nvPicPr>
          <p:cNvPr id="27" name="Gráfico 26" descr="Insignia de seguir con relleno sólido">
            <a:extLst>
              <a:ext uri="{FF2B5EF4-FFF2-40B4-BE49-F238E27FC236}">
                <a16:creationId xmlns:a16="http://schemas.microsoft.com/office/drawing/2014/main" id="{6091A410-EBC1-9178-67B7-D0C7256BB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54" y="2874330"/>
            <a:ext cx="180000" cy="180000"/>
          </a:xfrm>
          <a:prstGeom prst="rect">
            <a:avLst/>
          </a:prstGeom>
        </p:spPr>
      </p:pic>
      <p:pic>
        <p:nvPicPr>
          <p:cNvPr id="29" name="Gráfico 28" descr="Insignia de seguir con relleno sólido">
            <a:extLst>
              <a:ext uri="{FF2B5EF4-FFF2-40B4-BE49-F238E27FC236}">
                <a16:creationId xmlns:a16="http://schemas.microsoft.com/office/drawing/2014/main" id="{E16D2EA9-A6DE-93BD-1F9A-21374DA9B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799" y="2972015"/>
            <a:ext cx="180000" cy="180000"/>
          </a:xfrm>
          <a:prstGeom prst="rect">
            <a:avLst/>
          </a:prstGeom>
        </p:spPr>
      </p:pic>
      <p:pic>
        <p:nvPicPr>
          <p:cNvPr id="30" name="Gráfico 29" descr="Insignia de seguir con relleno sólido">
            <a:extLst>
              <a:ext uri="{FF2B5EF4-FFF2-40B4-BE49-F238E27FC236}">
                <a16:creationId xmlns:a16="http://schemas.microsoft.com/office/drawing/2014/main" id="{5F6243F6-D814-BBF2-FB98-65CCE0447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309" y="1880918"/>
            <a:ext cx="180000" cy="180000"/>
          </a:xfrm>
          <a:prstGeom prst="rect">
            <a:avLst/>
          </a:prstGeom>
        </p:spPr>
      </p:pic>
      <p:pic>
        <p:nvPicPr>
          <p:cNvPr id="31" name="Gráfico 30" descr="Insignia de seguir con relleno sólido">
            <a:extLst>
              <a:ext uri="{FF2B5EF4-FFF2-40B4-BE49-F238E27FC236}">
                <a16:creationId xmlns:a16="http://schemas.microsoft.com/office/drawing/2014/main" id="{D526358A-1065-F81D-E957-E1FEF97F6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3999" y="2386642"/>
            <a:ext cx="180000" cy="180000"/>
          </a:xfrm>
          <a:prstGeom prst="rect">
            <a:avLst/>
          </a:prstGeom>
        </p:spPr>
      </p:pic>
      <p:pic>
        <p:nvPicPr>
          <p:cNvPr id="65" name="Gráfico 64" descr="Insignia de seguir con relleno sólido">
            <a:extLst>
              <a:ext uri="{FF2B5EF4-FFF2-40B4-BE49-F238E27FC236}">
                <a16:creationId xmlns:a16="http://schemas.microsoft.com/office/drawing/2014/main" id="{F770033C-5D18-6D1D-1456-D61A991AB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64002" y="3386327"/>
            <a:ext cx="180000" cy="180000"/>
          </a:xfrm>
          <a:prstGeom prst="rect">
            <a:avLst/>
          </a:prstGeom>
        </p:spPr>
      </p:pic>
      <p:pic>
        <p:nvPicPr>
          <p:cNvPr id="66" name="Gráfico 65" descr="Insignia de seguir con relleno sólido">
            <a:extLst>
              <a:ext uri="{FF2B5EF4-FFF2-40B4-BE49-F238E27FC236}">
                <a16:creationId xmlns:a16="http://schemas.microsoft.com/office/drawing/2014/main" id="{03898FF5-35DB-10C6-8CA9-9D59FD6D17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39655" y="3383328"/>
            <a:ext cx="180000" cy="180000"/>
          </a:xfrm>
          <a:prstGeom prst="rect">
            <a:avLst/>
          </a:prstGeom>
        </p:spPr>
      </p:pic>
      <p:pic>
        <p:nvPicPr>
          <p:cNvPr id="69" name="Gráfico 68" descr="Insignia de seguir con relleno sólido">
            <a:extLst>
              <a:ext uri="{FF2B5EF4-FFF2-40B4-BE49-F238E27FC236}">
                <a16:creationId xmlns:a16="http://schemas.microsoft.com/office/drawing/2014/main" id="{B305DF3F-BF83-7D5D-20E0-49A307F2D7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39654" y="3892196"/>
            <a:ext cx="180000" cy="180000"/>
          </a:xfrm>
          <a:prstGeom prst="rect">
            <a:avLst/>
          </a:prstGeom>
        </p:spPr>
      </p:pic>
      <p:pic>
        <p:nvPicPr>
          <p:cNvPr id="70" name="Gráfico 69" descr="Insignia de seguir con relleno sólido">
            <a:extLst>
              <a:ext uri="{FF2B5EF4-FFF2-40B4-BE49-F238E27FC236}">
                <a16:creationId xmlns:a16="http://schemas.microsoft.com/office/drawing/2014/main" id="{8FC0C408-0D55-2402-E7B5-4F3BE00A73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23218" y="2208787"/>
            <a:ext cx="504000" cy="504000"/>
          </a:xfrm>
          <a:prstGeom prst="rect">
            <a:avLst/>
          </a:prstGeom>
        </p:spPr>
      </p:pic>
      <p:pic>
        <p:nvPicPr>
          <p:cNvPr id="71" name="Gráfico 70" descr="Insignia Desplegada con relleno sólido">
            <a:extLst>
              <a:ext uri="{FF2B5EF4-FFF2-40B4-BE49-F238E27FC236}">
                <a16:creationId xmlns:a16="http://schemas.microsoft.com/office/drawing/2014/main" id="{9BA39CE8-9591-357C-8556-991AD00C86F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1756" y="3217207"/>
            <a:ext cx="504000" cy="504000"/>
          </a:xfrm>
          <a:prstGeom prst="rect">
            <a:avLst/>
          </a:prstGeom>
        </p:spPr>
      </p:pic>
      <p:pic>
        <p:nvPicPr>
          <p:cNvPr id="72" name="Gráfico 71" descr="Insignia Desplegada con relleno sólido">
            <a:extLst>
              <a:ext uri="{FF2B5EF4-FFF2-40B4-BE49-F238E27FC236}">
                <a16:creationId xmlns:a16="http://schemas.microsoft.com/office/drawing/2014/main" id="{5B28421E-6AF2-12E7-9B6F-4D9F9304BEE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511749" y="4721954"/>
            <a:ext cx="504000" cy="504000"/>
          </a:xfrm>
          <a:prstGeom prst="rect">
            <a:avLst/>
          </a:prstGeom>
        </p:spPr>
      </p:pic>
      <p:pic>
        <p:nvPicPr>
          <p:cNvPr id="74" name="Gráfico 73" descr="Insignia de seguir con relleno sólido">
            <a:extLst>
              <a:ext uri="{FF2B5EF4-FFF2-40B4-BE49-F238E27FC236}">
                <a16:creationId xmlns:a16="http://schemas.microsoft.com/office/drawing/2014/main" id="{873EEC78-7AC6-829D-63BF-B067810ED92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511752" y="4221509"/>
            <a:ext cx="504000" cy="504000"/>
          </a:xfrm>
          <a:prstGeom prst="rect">
            <a:avLst/>
          </a:prstGeom>
        </p:spPr>
      </p:pic>
      <p:sp>
        <p:nvSpPr>
          <p:cNvPr id="75" name="Elipse 74">
            <a:extLst>
              <a:ext uri="{FF2B5EF4-FFF2-40B4-BE49-F238E27FC236}">
                <a16:creationId xmlns:a16="http://schemas.microsoft.com/office/drawing/2014/main" id="{E3650812-08EA-F788-EF3B-4EA2AEFDD7F6}"/>
              </a:ext>
            </a:extLst>
          </p:cNvPr>
          <p:cNvSpPr/>
          <p:nvPr/>
        </p:nvSpPr>
        <p:spPr bwMode="auto">
          <a:xfrm>
            <a:off x="7565756" y="5273313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57" name="Gráfico 156" descr="Insignia de seguir con relleno sólido">
            <a:extLst>
              <a:ext uri="{FF2B5EF4-FFF2-40B4-BE49-F238E27FC236}">
                <a16:creationId xmlns:a16="http://schemas.microsoft.com/office/drawing/2014/main" id="{D2E93597-0868-CFB7-26CB-44E441FB4D9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963320" y="4388936"/>
            <a:ext cx="180000" cy="180000"/>
          </a:xfrm>
          <a:prstGeom prst="rect">
            <a:avLst/>
          </a:prstGeom>
        </p:spPr>
      </p:pic>
      <p:sp>
        <p:nvSpPr>
          <p:cNvPr id="158" name="Elipse 157">
            <a:extLst>
              <a:ext uri="{FF2B5EF4-FFF2-40B4-BE49-F238E27FC236}">
                <a16:creationId xmlns:a16="http://schemas.microsoft.com/office/drawing/2014/main" id="{C97E564D-CE78-EC7A-10A1-57CED678F6E5}"/>
              </a:ext>
            </a:extLst>
          </p:cNvPr>
          <p:cNvSpPr/>
          <p:nvPr/>
        </p:nvSpPr>
        <p:spPr bwMode="auto">
          <a:xfrm>
            <a:off x="6216451" y="1204402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</a:p>
        </p:txBody>
      </p:sp>
      <p:sp>
        <p:nvSpPr>
          <p:cNvPr id="159" name="CuadroTexto 158">
            <a:extLst>
              <a:ext uri="{FF2B5EF4-FFF2-40B4-BE49-F238E27FC236}">
                <a16:creationId xmlns:a16="http://schemas.microsoft.com/office/drawing/2014/main" id="{400C4799-3AB6-6F91-3E9C-86798EA54793}"/>
              </a:ext>
            </a:extLst>
          </p:cNvPr>
          <p:cNvSpPr txBox="1"/>
          <p:nvPr/>
        </p:nvSpPr>
        <p:spPr>
          <a:xfrm>
            <a:off x="6216451" y="1611922"/>
            <a:ext cx="1318231" cy="2467487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Separamos los intereses acreditados del producto financiero; eliminamos componentes de ahorro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8690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34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7DAF6FBD-6DE8-0005-98B1-80F401A23096}"/>
              </a:ext>
            </a:extLst>
          </p:cNvPr>
          <p:cNvSpPr/>
          <p:nvPr/>
        </p:nvSpPr>
        <p:spPr bwMode="auto">
          <a:xfrm>
            <a:off x="2256495" y="1708687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A3D5687D-FA20-0B5B-38ED-4E9C8916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1" y="1873745"/>
            <a:ext cx="180000" cy="180000"/>
          </a:xfrm>
          <a:prstGeom prst="rect">
            <a:avLst/>
          </a:prstGeom>
        </p:spPr>
      </p:pic>
      <p:sp>
        <p:nvSpPr>
          <p:cNvPr id="77" name="Rectángulo 76">
            <a:extLst>
              <a:ext uri="{FF2B5EF4-FFF2-40B4-BE49-F238E27FC236}">
                <a16:creationId xmlns:a16="http://schemas.microsoft.com/office/drawing/2014/main" id="{B61AF880-8B18-165D-6E22-D7B17D828A0B}"/>
              </a:ext>
            </a:extLst>
          </p:cNvPr>
          <p:cNvSpPr/>
          <p:nvPr/>
        </p:nvSpPr>
        <p:spPr bwMode="auto">
          <a:xfrm>
            <a:off x="4607803" y="170671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E8E8987-F806-4B4A-49F2-5A4CF81BB546}"/>
              </a:ext>
            </a:extLst>
          </p:cNvPr>
          <p:cNvSpPr/>
          <p:nvPr/>
        </p:nvSpPr>
        <p:spPr bwMode="auto">
          <a:xfrm>
            <a:off x="2256493" y="221243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6BE38586-3C76-487B-F8C1-B2A12EE263B4}"/>
              </a:ext>
            </a:extLst>
          </p:cNvPr>
          <p:cNvSpPr/>
          <p:nvPr/>
        </p:nvSpPr>
        <p:spPr bwMode="auto">
          <a:xfrm>
            <a:off x="3432148" y="221336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D2FEFF0D-454C-D297-5574-3E13B2A47511}"/>
              </a:ext>
            </a:extLst>
          </p:cNvPr>
          <p:cNvSpPr/>
          <p:nvPr/>
        </p:nvSpPr>
        <p:spPr bwMode="auto">
          <a:xfrm>
            <a:off x="3432148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FD2A429C-751C-9338-0852-96F33730FACD}"/>
              </a:ext>
            </a:extLst>
          </p:cNvPr>
          <p:cNvSpPr/>
          <p:nvPr/>
        </p:nvSpPr>
        <p:spPr bwMode="auto">
          <a:xfrm>
            <a:off x="4607803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FB6AF379-335D-3BA5-4377-584A2A97F00E}"/>
              </a:ext>
            </a:extLst>
          </p:cNvPr>
          <p:cNvSpPr/>
          <p:nvPr/>
        </p:nvSpPr>
        <p:spPr bwMode="auto">
          <a:xfrm>
            <a:off x="2256490" y="472293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041EAEAA-3B4B-92E8-C3B8-E03D3C4DFE92}"/>
              </a:ext>
            </a:extLst>
          </p:cNvPr>
          <p:cNvSpPr/>
          <p:nvPr/>
        </p:nvSpPr>
        <p:spPr bwMode="auto">
          <a:xfrm>
            <a:off x="3432148" y="3215762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8BD8C630-92F2-63F3-7E4C-D69216811D20}"/>
              </a:ext>
            </a:extLst>
          </p:cNvPr>
          <p:cNvSpPr/>
          <p:nvPr/>
        </p:nvSpPr>
        <p:spPr bwMode="auto">
          <a:xfrm>
            <a:off x="2256496" y="321862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0" name="Rectángulo 159">
            <a:extLst>
              <a:ext uri="{FF2B5EF4-FFF2-40B4-BE49-F238E27FC236}">
                <a16:creationId xmlns:a16="http://schemas.microsoft.com/office/drawing/2014/main" id="{9B2936C6-7C4C-D344-43FA-5890CBA41DBF}"/>
              </a:ext>
            </a:extLst>
          </p:cNvPr>
          <p:cNvSpPr/>
          <p:nvPr/>
        </p:nvSpPr>
        <p:spPr bwMode="auto">
          <a:xfrm>
            <a:off x="2256492" y="4220636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8EA5AD03-7860-7094-5669-139B8913A68A}"/>
              </a:ext>
            </a:extLst>
          </p:cNvPr>
          <p:cNvSpPr/>
          <p:nvPr/>
        </p:nvSpPr>
        <p:spPr bwMode="auto">
          <a:xfrm>
            <a:off x="3432147" y="3719793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id="{45D968C2-FD43-7555-6F9B-14AB5F273BDE}"/>
              </a:ext>
            </a:extLst>
          </p:cNvPr>
          <p:cNvSpPr/>
          <p:nvPr/>
        </p:nvSpPr>
        <p:spPr bwMode="auto">
          <a:xfrm>
            <a:off x="2256495" y="522880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63" name="Gráfico 162" descr="Insignia de seguir con relleno sólido">
            <a:extLst>
              <a:ext uri="{FF2B5EF4-FFF2-40B4-BE49-F238E27FC236}">
                <a16:creationId xmlns:a16="http://schemas.microsoft.com/office/drawing/2014/main" id="{BE9BDB9A-12BC-1830-A6A5-D98D72ECE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389791"/>
            <a:ext cx="180000" cy="180000"/>
          </a:xfrm>
          <a:prstGeom prst="rect">
            <a:avLst/>
          </a:prstGeom>
        </p:spPr>
      </p:pic>
      <p:pic>
        <p:nvPicPr>
          <p:cNvPr id="164" name="Gráfico 163" descr="Insignia de seguir con relleno sólido">
            <a:extLst>
              <a:ext uri="{FF2B5EF4-FFF2-40B4-BE49-F238E27FC236}">
                <a16:creationId xmlns:a16="http://schemas.microsoft.com/office/drawing/2014/main" id="{E277A20C-D68D-78C3-8F4A-979B4D8D67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04997" y="4885254"/>
            <a:ext cx="180000" cy="180000"/>
          </a:xfrm>
          <a:prstGeom prst="rect">
            <a:avLst/>
          </a:prstGeom>
        </p:spPr>
      </p:pic>
      <p:pic>
        <p:nvPicPr>
          <p:cNvPr id="165" name="Gráfico 164" descr="Insignia de seguir con relleno sólido">
            <a:extLst>
              <a:ext uri="{FF2B5EF4-FFF2-40B4-BE49-F238E27FC236}">
                <a16:creationId xmlns:a16="http://schemas.microsoft.com/office/drawing/2014/main" id="{6091A410-EBC1-9178-67B7-D0C7256BB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870568"/>
            <a:ext cx="180000" cy="180000"/>
          </a:xfrm>
          <a:prstGeom prst="rect">
            <a:avLst/>
          </a:prstGeom>
        </p:spPr>
      </p:pic>
      <p:pic>
        <p:nvPicPr>
          <p:cNvPr id="167" name="Gráfico 166" descr="Insignia de seguir con relleno sólido">
            <a:extLst>
              <a:ext uri="{FF2B5EF4-FFF2-40B4-BE49-F238E27FC236}">
                <a16:creationId xmlns:a16="http://schemas.microsoft.com/office/drawing/2014/main" id="{E16D2EA9-A6DE-93BD-1F9A-21374DA9B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38" y="2958314"/>
            <a:ext cx="180000" cy="180000"/>
          </a:xfrm>
          <a:prstGeom prst="rect">
            <a:avLst/>
          </a:prstGeom>
        </p:spPr>
      </p:pic>
      <p:pic>
        <p:nvPicPr>
          <p:cNvPr id="168" name="Gráfico 167" descr="Insignia de seguir con relleno sólido">
            <a:extLst>
              <a:ext uri="{FF2B5EF4-FFF2-40B4-BE49-F238E27FC236}">
                <a16:creationId xmlns:a16="http://schemas.microsoft.com/office/drawing/2014/main" id="{5F6243F6-D814-BBF2-FB98-65CCE0447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48" y="1877156"/>
            <a:ext cx="180000" cy="180000"/>
          </a:xfrm>
          <a:prstGeom prst="rect">
            <a:avLst/>
          </a:prstGeom>
        </p:spPr>
      </p:pic>
      <p:pic>
        <p:nvPicPr>
          <p:cNvPr id="169" name="Gráfico 168" descr="Insignia de seguir con relleno sólido">
            <a:extLst>
              <a:ext uri="{FF2B5EF4-FFF2-40B4-BE49-F238E27FC236}">
                <a16:creationId xmlns:a16="http://schemas.microsoft.com/office/drawing/2014/main" id="{D526358A-1065-F81D-E957-E1FEF97F6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38" y="2382880"/>
            <a:ext cx="180000" cy="180000"/>
          </a:xfrm>
          <a:prstGeom prst="rect">
            <a:avLst/>
          </a:prstGeom>
        </p:spPr>
      </p:pic>
      <p:pic>
        <p:nvPicPr>
          <p:cNvPr id="171" name="Gráfico 170" descr="Insignia de seguir con relleno sólido">
            <a:extLst>
              <a:ext uri="{FF2B5EF4-FFF2-40B4-BE49-F238E27FC236}">
                <a16:creationId xmlns:a16="http://schemas.microsoft.com/office/drawing/2014/main" id="{F770033C-5D18-6D1D-1456-D61A991AB7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4741" y="3382565"/>
            <a:ext cx="180000" cy="180000"/>
          </a:xfrm>
          <a:prstGeom prst="rect">
            <a:avLst/>
          </a:prstGeom>
        </p:spPr>
      </p:pic>
      <p:pic>
        <p:nvPicPr>
          <p:cNvPr id="172" name="Gráfico 171" descr="Insignia de seguir con relleno sólido">
            <a:extLst>
              <a:ext uri="{FF2B5EF4-FFF2-40B4-BE49-F238E27FC236}">
                <a16:creationId xmlns:a16="http://schemas.microsoft.com/office/drawing/2014/main" id="{03898FF5-35DB-10C6-8CA9-9D59FD6D1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4" y="3379566"/>
            <a:ext cx="180000" cy="180000"/>
          </a:xfrm>
          <a:prstGeom prst="rect">
            <a:avLst/>
          </a:prstGeom>
        </p:spPr>
      </p:pic>
      <p:pic>
        <p:nvPicPr>
          <p:cNvPr id="175" name="Gráfico 174" descr="Insignia de seguir con relleno sólido">
            <a:extLst>
              <a:ext uri="{FF2B5EF4-FFF2-40B4-BE49-F238E27FC236}">
                <a16:creationId xmlns:a16="http://schemas.microsoft.com/office/drawing/2014/main" id="{B305DF3F-BF83-7D5D-20E0-49A307F2D7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3" y="3888434"/>
            <a:ext cx="180000" cy="180000"/>
          </a:xfrm>
          <a:prstGeom prst="rect">
            <a:avLst/>
          </a:prstGeom>
        </p:spPr>
      </p:pic>
      <p:pic>
        <p:nvPicPr>
          <p:cNvPr id="176" name="Gráfico 175" descr="Insignia de seguir con relleno sólido">
            <a:extLst>
              <a:ext uri="{FF2B5EF4-FFF2-40B4-BE49-F238E27FC236}">
                <a16:creationId xmlns:a16="http://schemas.microsoft.com/office/drawing/2014/main" id="{8FC0C408-0D55-2402-E7B5-4F3BE00A7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63957" y="2205025"/>
            <a:ext cx="504000" cy="504000"/>
          </a:xfrm>
          <a:prstGeom prst="rect">
            <a:avLst/>
          </a:prstGeom>
        </p:spPr>
      </p:pic>
      <p:pic>
        <p:nvPicPr>
          <p:cNvPr id="177" name="Gráfico 176" descr="Insignia Desplegada con relleno sólido">
            <a:extLst>
              <a:ext uri="{FF2B5EF4-FFF2-40B4-BE49-F238E27FC236}">
                <a16:creationId xmlns:a16="http://schemas.microsoft.com/office/drawing/2014/main" id="{9BA39CE8-9591-357C-8556-991AD00C86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95" y="3213445"/>
            <a:ext cx="504000" cy="504000"/>
          </a:xfrm>
          <a:prstGeom prst="rect">
            <a:avLst/>
          </a:prstGeom>
        </p:spPr>
      </p:pic>
      <p:pic>
        <p:nvPicPr>
          <p:cNvPr id="178" name="Gráfico 177" descr="Insignia Desplegada con relleno sólido">
            <a:extLst>
              <a:ext uri="{FF2B5EF4-FFF2-40B4-BE49-F238E27FC236}">
                <a16:creationId xmlns:a16="http://schemas.microsoft.com/office/drawing/2014/main" id="{5B28421E-6AF2-12E7-9B6F-4D9F9304BE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8" y="4718192"/>
            <a:ext cx="504000" cy="504000"/>
          </a:xfrm>
          <a:prstGeom prst="rect">
            <a:avLst/>
          </a:prstGeom>
        </p:spPr>
      </p:pic>
      <p:pic>
        <p:nvPicPr>
          <p:cNvPr id="179" name="Gráfico 178" descr="Insignia de seguir con relleno sólido">
            <a:extLst>
              <a:ext uri="{FF2B5EF4-FFF2-40B4-BE49-F238E27FC236}">
                <a16:creationId xmlns:a16="http://schemas.microsoft.com/office/drawing/2014/main" id="{873EEC78-7AC6-829D-63BF-B067810ED92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1" y="4217747"/>
            <a:ext cx="504000" cy="504000"/>
          </a:xfrm>
          <a:prstGeom prst="rect">
            <a:avLst/>
          </a:prstGeom>
        </p:spPr>
      </p:pic>
      <p:sp>
        <p:nvSpPr>
          <p:cNvPr id="180" name="Elipse 179">
            <a:extLst>
              <a:ext uri="{FF2B5EF4-FFF2-40B4-BE49-F238E27FC236}">
                <a16:creationId xmlns:a16="http://schemas.microsoft.com/office/drawing/2014/main" id="{E3650812-08EA-F788-EF3B-4EA2AEFDD7F6}"/>
              </a:ext>
            </a:extLst>
          </p:cNvPr>
          <p:cNvSpPr/>
          <p:nvPr/>
        </p:nvSpPr>
        <p:spPr bwMode="auto">
          <a:xfrm>
            <a:off x="1806495" y="526955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81" name="Gráfico 180" descr="Insignia de seguir con relleno sólido">
            <a:extLst>
              <a:ext uri="{FF2B5EF4-FFF2-40B4-BE49-F238E27FC236}">
                <a16:creationId xmlns:a16="http://schemas.microsoft.com/office/drawing/2014/main" id="{D2E93597-0868-CFB7-26CB-44E441FB4D9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4059" y="4385174"/>
            <a:ext cx="180000" cy="180000"/>
          </a:xfrm>
          <a:prstGeom prst="rect">
            <a:avLst/>
          </a:prstGeom>
        </p:spPr>
      </p:pic>
      <p:sp>
        <p:nvSpPr>
          <p:cNvPr id="182" name="Elipse 181">
            <a:extLst>
              <a:ext uri="{FF2B5EF4-FFF2-40B4-BE49-F238E27FC236}">
                <a16:creationId xmlns:a16="http://schemas.microsoft.com/office/drawing/2014/main" id="{C97E564D-CE78-EC7A-10A1-57CED678F6E5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</a:p>
        </p:txBody>
      </p:sp>
      <p:sp>
        <p:nvSpPr>
          <p:cNvPr id="183" name="CuadroTexto 182">
            <a:extLst>
              <a:ext uri="{FF2B5EF4-FFF2-40B4-BE49-F238E27FC236}">
                <a16:creationId xmlns:a16="http://schemas.microsoft.com/office/drawing/2014/main" id="{400C4799-3AB6-6F91-3E9C-86798EA54793}"/>
              </a:ext>
            </a:extLst>
          </p:cNvPr>
          <p:cNvSpPr txBox="1"/>
          <p:nvPr/>
        </p:nvSpPr>
        <p:spPr>
          <a:xfrm>
            <a:off x="457190" y="1608160"/>
            <a:ext cx="1318231" cy="3277094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Separamos los intereses acreditados del producto financiero; eliminamos componentes de ahorro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7157062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35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7DAF6FBD-6DE8-0005-98B1-80F401A23096}"/>
              </a:ext>
            </a:extLst>
          </p:cNvPr>
          <p:cNvSpPr/>
          <p:nvPr/>
        </p:nvSpPr>
        <p:spPr bwMode="auto">
          <a:xfrm>
            <a:off x="2256495" y="1708687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A3D5687D-FA20-0B5B-38ED-4E9C8916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1" y="1873745"/>
            <a:ext cx="180000" cy="180000"/>
          </a:xfrm>
          <a:prstGeom prst="rect">
            <a:avLst/>
          </a:prstGeom>
        </p:spPr>
      </p:pic>
      <p:sp>
        <p:nvSpPr>
          <p:cNvPr id="77" name="Rectángulo 76">
            <a:extLst>
              <a:ext uri="{FF2B5EF4-FFF2-40B4-BE49-F238E27FC236}">
                <a16:creationId xmlns:a16="http://schemas.microsoft.com/office/drawing/2014/main" id="{B61AF880-8B18-165D-6E22-D7B17D828A0B}"/>
              </a:ext>
            </a:extLst>
          </p:cNvPr>
          <p:cNvSpPr/>
          <p:nvPr/>
        </p:nvSpPr>
        <p:spPr bwMode="auto">
          <a:xfrm>
            <a:off x="4607803" y="170671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E8E8987-F806-4B4A-49F2-5A4CF81BB546}"/>
              </a:ext>
            </a:extLst>
          </p:cNvPr>
          <p:cNvSpPr/>
          <p:nvPr/>
        </p:nvSpPr>
        <p:spPr bwMode="auto">
          <a:xfrm>
            <a:off x="2256493" y="221243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6BE38586-3C76-487B-F8C1-B2A12EE263B4}"/>
              </a:ext>
            </a:extLst>
          </p:cNvPr>
          <p:cNvSpPr/>
          <p:nvPr/>
        </p:nvSpPr>
        <p:spPr bwMode="auto">
          <a:xfrm>
            <a:off x="3432148" y="221336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D2FEFF0D-454C-D297-5574-3E13B2A47511}"/>
              </a:ext>
            </a:extLst>
          </p:cNvPr>
          <p:cNvSpPr/>
          <p:nvPr/>
        </p:nvSpPr>
        <p:spPr bwMode="auto">
          <a:xfrm>
            <a:off x="3432148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FD2A429C-751C-9338-0852-96F33730FACD}"/>
              </a:ext>
            </a:extLst>
          </p:cNvPr>
          <p:cNvSpPr/>
          <p:nvPr/>
        </p:nvSpPr>
        <p:spPr bwMode="auto">
          <a:xfrm>
            <a:off x="4607803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FB6AF379-335D-3BA5-4377-584A2A97F00E}"/>
              </a:ext>
            </a:extLst>
          </p:cNvPr>
          <p:cNvSpPr/>
          <p:nvPr/>
        </p:nvSpPr>
        <p:spPr bwMode="auto">
          <a:xfrm>
            <a:off x="2256490" y="472293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041EAEAA-3B4B-92E8-C3B8-E03D3C4DFE92}"/>
              </a:ext>
            </a:extLst>
          </p:cNvPr>
          <p:cNvSpPr/>
          <p:nvPr/>
        </p:nvSpPr>
        <p:spPr bwMode="auto">
          <a:xfrm>
            <a:off x="3432148" y="3215762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8BD8C630-92F2-63F3-7E4C-D69216811D20}"/>
              </a:ext>
            </a:extLst>
          </p:cNvPr>
          <p:cNvSpPr/>
          <p:nvPr/>
        </p:nvSpPr>
        <p:spPr bwMode="auto">
          <a:xfrm>
            <a:off x="2256496" y="321862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0" name="Rectángulo 159">
            <a:extLst>
              <a:ext uri="{FF2B5EF4-FFF2-40B4-BE49-F238E27FC236}">
                <a16:creationId xmlns:a16="http://schemas.microsoft.com/office/drawing/2014/main" id="{9B2936C6-7C4C-D344-43FA-5890CBA41DBF}"/>
              </a:ext>
            </a:extLst>
          </p:cNvPr>
          <p:cNvSpPr/>
          <p:nvPr/>
        </p:nvSpPr>
        <p:spPr bwMode="auto">
          <a:xfrm>
            <a:off x="2256492" y="4220636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8EA5AD03-7860-7094-5669-139B8913A68A}"/>
              </a:ext>
            </a:extLst>
          </p:cNvPr>
          <p:cNvSpPr/>
          <p:nvPr/>
        </p:nvSpPr>
        <p:spPr bwMode="auto">
          <a:xfrm>
            <a:off x="3432147" y="3719793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id="{45D968C2-FD43-7555-6F9B-14AB5F273BDE}"/>
              </a:ext>
            </a:extLst>
          </p:cNvPr>
          <p:cNvSpPr/>
          <p:nvPr/>
        </p:nvSpPr>
        <p:spPr bwMode="auto">
          <a:xfrm>
            <a:off x="2256495" y="522880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63" name="Gráfico 162" descr="Insignia de seguir con relleno sólido">
            <a:extLst>
              <a:ext uri="{FF2B5EF4-FFF2-40B4-BE49-F238E27FC236}">
                <a16:creationId xmlns:a16="http://schemas.microsoft.com/office/drawing/2014/main" id="{BE9BDB9A-12BC-1830-A6A5-D98D72ECE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389791"/>
            <a:ext cx="180000" cy="180000"/>
          </a:xfrm>
          <a:prstGeom prst="rect">
            <a:avLst/>
          </a:prstGeom>
        </p:spPr>
      </p:pic>
      <p:pic>
        <p:nvPicPr>
          <p:cNvPr id="164" name="Gráfico 163" descr="Insignia de seguir con relleno sólido">
            <a:extLst>
              <a:ext uri="{FF2B5EF4-FFF2-40B4-BE49-F238E27FC236}">
                <a16:creationId xmlns:a16="http://schemas.microsoft.com/office/drawing/2014/main" id="{E277A20C-D68D-78C3-8F4A-979B4D8D67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04997" y="4885254"/>
            <a:ext cx="180000" cy="180000"/>
          </a:xfrm>
          <a:prstGeom prst="rect">
            <a:avLst/>
          </a:prstGeom>
        </p:spPr>
      </p:pic>
      <p:pic>
        <p:nvPicPr>
          <p:cNvPr id="165" name="Gráfico 164" descr="Insignia de seguir con relleno sólido">
            <a:extLst>
              <a:ext uri="{FF2B5EF4-FFF2-40B4-BE49-F238E27FC236}">
                <a16:creationId xmlns:a16="http://schemas.microsoft.com/office/drawing/2014/main" id="{6091A410-EBC1-9178-67B7-D0C7256BB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870568"/>
            <a:ext cx="180000" cy="180000"/>
          </a:xfrm>
          <a:prstGeom prst="rect">
            <a:avLst/>
          </a:prstGeom>
        </p:spPr>
      </p:pic>
      <p:pic>
        <p:nvPicPr>
          <p:cNvPr id="167" name="Gráfico 166" descr="Insignia de seguir con relleno sólido">
            <a:extLst>
              <a:ext uri="{FF2B5EF4-FFF2-40B4-BE49-F238E27FC236}">
                <a16:creationId xmlns:a16="http://schemas.microsoft.com/office/drawing/2014/main" id="{E16D2EA9-A6DE-93BD-1F9A-21374DA9B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38" y="2968253"/>
            <a:ext cx="180000" cy="180000"/>
          </a:xfrm>
          <a:prstGeom prst="rect">
            <a:avLst/>
          </a:prstGeom>
        </p:spPr>
      </p:pic>
      <p:pic>
        <p:nvPicPr>
          <p:cNvPr id="168" name="Gráfico 167" descr="Insignia de seguir con relleno sólido">
            <a:extLst>
              <a:ext uri="{FF2B5EF4-FFF2-40B4-BE49-F238E27FC236}">
                <a16:creationId xmlns:a16="http://schemas.microsoft.com/office/drawing/2014/main" id="{5F6243F6-D814-BBF2-FB98-65CCE0447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48" y="1877156"/>
            <a:ext cx="180000" cy="180000"/>
          </a:xfrm>
          <a:prstGeom prst="rect">
            <a:avLst/>
          </a:prstGeom>
        </p:spPr>
      </p:pic>
      <p:pic>
        <p:nvPicPr>
          <p:cNvPr id="169" name="Gráfico 168" descr="Insignia de seguir con relleno sólido">
            <a:extLst>
              <a:ext uri="{FF2B5EF4-FFF2-40B4-BE49-F238E27FC236}">
                <a16:creationId xmlns:a16="http://schemas.microsoft.com/office/drawing/2014/main" id="{D526358A-1065-F81D-E957-E1FEF97F6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38" y="2382880"/>
            <a:ext cx="180000" cy="180000"/>
          </a:xfrm>
          <a:prstGeom prst="rect">
            <a:avLst/>
          </a:prstGeom>
        </p:spPr>
      </p:pic>
      <p:pic>
        <p:nvPicPr>
          <p:cNvPr id="171" name="Gráfico 170" descr="Insignia de seguir con relleno sólido">
            <a:extLst>
              <a:ext uri="{FF2B5EF4-FFF2-40B4-BE49-F238E27FC236}">
                <a16:creationId xmlns:a16="http://schemas.microsoft.com/office/drawing/2014/main" id="{F770033C-5D18-6D1D-1456-D61A991AB7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4741" y="3382565"/>
            <a:ext cx="180000" cy="180000"/>
          </a:xfrm>
          <a:prstGeom prst="rect">
            <a:avLst/>
          </a:prstGeom>
        </p:spPr>
      </p:pic>
      <p:pic>
        <p:nvPicPr>
          <p:cNvPr id="172" name="Gráfico 171" descr="Insignia de seguir con relleno sólido">
            <a:extLst>
              <a:ext uri="{FF2B5EF4-FFF2-40B4-BE49-F238E27FC236}">
                <a16:creationId xmlns:a16="http://schemas.microsoft.com/office/drawing/2014/main" id="{03898FF5-35DB-10C6-8CA9-9D59FD6D1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4" y="3379566"/>
            <a:ext cx="180000" cy="180000"/>
          </a:xfrm>
          <a:prstGeom prst="rect">
            <a:avLst/>
          </a:prstGeom>
        </p:spPr>
      </p:pic>
      <p:pic>
        <p:nvPicPr>
          <p:cNvPr id="175" name="Gráfico 174" descr="Insignia de seguir con relleno sólido">
            <a:extLst>
              <a:ext uri="{FF2B5EF4-FFF2-40B4-BE49-F238E27FC236}">
                <a16:creationId xmlns:a16="http://schemas.microsoft.com/office/drawing/2014/main" id="{B305DF3F-BF83-7D5D-20E0-49A307F2D7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3" y="3888434"/>
            <a:ext cx="180000" cy="180000"/>
          </a:xfrm>
          <a:prstGeom prst="rect">
            <a:avLst/>
          </a:prstGeom>
        </p:spPr>
      </p:pic>
      <p:pic>
        <p:nvPicPr>
          <p:cNvPr id="176" name="Gráfico 175" descr="Insignia de seguir con relleno sólido">
            <a:extLst>
              <a:ext uri="{FF2B5EF4-FFF2-40B4-BE49-F238E27FC236}">
                <a16:creationId xmlns:a16="http://schemas.microsoft.com/office/drawing/2014/main" id="{8FC0C408-0D55-2402-E7B5-4F3BE00A7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63957" y="2205025"/>
            <a:ext cx="504000" cy="504000"/>
          </a:xfrm>
          <a:prstGeom prst="rect">
            <a:avLst/>
          </a:prstGeom>
        </p:spPr>
      </p:pic>
      <p:pic>
        <p:nvPicPr>
          <p:cNvPr id="177" name="Gráfico 176" descr="Insignia Desplegada con relleno sólido">
            <a:extLst>
              <a:ext uri="{FF2B5EF4-FFF2-40B4-BE49-F238E27FC236}">
                <a16:creationId xmlns:a16="http://schemas.microsoft.com/office/drawing/2014/main" id="{9BA39CE8-9591-357C-8556-991AD00C86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95" y="3213445"/>
            <a:ext cx="504000" cy="504000"/>
          </a:xfrm>
          <a:prstGeom prst="rect">
            <a:avLst/>
          </a:prstGeom>
        </p:spPr>
      </p:pic>
      <p:pic>
        <p:nvPicPr>
          <p:cNvPr id="178" name="Gráfico 177" descr="Insignia Desplegada con relleno sólido">
            <a:extLst>
              <a:ext uri="{FF2B5EF4-FFF2-40B4-BE49-F238E27FC236}">
                <a16:creationId xmlns:a16="http://schemas.microsoft.com/office/drawing/2014/main" id="{5B28421E-6AF2-12E7-9B6F-4D9F9304BE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8" y="4718192"/>
            <a:ext cx="504000" cy="504000"/>
          </a:xfrm>
          <a:prstGeom prst="rect">
            <a:avLst/>
          </a:prstGeom>
        </p:spPr>
      </p:pic>
      <p:pic>
        <p:nvPicPr>
          <p:cNvPr id="179" name="Gráfico 178" descr="Insignia de seguir con relleno sólido">
            <a:extLst>
              <a:ext uri="{FF2B5EF4-FFF2-40B4-BE49-F238E27FC236}">
                <a16:creationId xmlns:a16="http://schemas.microsoft.com/office/drawing/2014/main" id="{873EEC78-7AC6-829D-63BF-B067810ED92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1" y="4217747"/>
            <a:ext cx="504000" cy="504000"/>
          </a:xfrm>
          <a:prstGeom prst="rect">
            <a:avLst/>
          </a:prstGeom>
        </p:spPr>
      </p:pic>
      <p:sp>
        <p:nvSpPr>
          <p:cNvPr id="180" name="Elipse 179">
            <a:extLst>
              <a:ext uri="{FF2B5EF4-FFF2-40B4-BE49-F238E27FC236}">
                <a16:creationId xmlns:a16="http://schemas.microsoft.com/office/drawing/2014/main" id="{E3650812-08EA-F788-EF3B-4EA2AEFDD7F6}"/>
              </a:ext>
            </a:extLst>
          </p:cNvPr>
          <p:cNvSpPr/>
          <p:nvPr/>
        </p:nvSpPr>
        <p:spPr bwMode="auto">
          <a:xfrm>
            <a:off x="1806495" y="526955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81" name="Gráfico 180" descr="Insignia de seguir con relleno sólido">
            <a:extLst>
              <a:ext uri="{FF2B5EF4-FFF2-40B4-BE49-F238E27FC236}">
                <a16:creationId xmlns:a16="http://schemas.microsoft.com/office/drawing/2014/main" id="{D2E93597-0868-CFB7-26CB-44E441FB4D9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4059" y="4385174"/>
            <a:ext cx="180000" cy="180000"/>
          </a:xfrm>
          <a:prstGeom prst="rect">
            <a:avLst/>
          </a:prstGeom>
        </p:spPr>
      </p:pic>
      <p:sp>
        <p:nvSpPr>
          <p:cNvPr id="182" name="Elipse 181">
            <a:extLst>
              <a:ext uri="{FF2B5EF4-FFF2-40B4-BE49-F238E27FC236}">
                <a16:creationId xmlns:a16="http://schemas.microsoft.com/office/drawing/2014/main" id="{C97E564D-CE78-EC7A-10A1-57CED678F6E5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</a:p>
        </p:txBody>
      </p:sp>
      <p:sp>
        <p:nvSpPr>
          <p:cNvPr id="183" name="CuadroTexto 182">
            <a:extLst>
              <a:ext uri="{FF2B5EF4-FFF2-40B4-BE49-F238E27FC236}">
                <a16:creationId xmlns:a16="http://schemas.microsoft.com/office/drawing/2014/main" id="{400C4799-3AB6-6F91-3E9C-86798EA54793}"/>
              </a:ext>
            </a:extLst>
          </p:cNvPr>
          <p:cNvSpPr txBox="1"/>
          <p:nvPr/>
        </p:nvSpPr>
        <p:spPr>
          <a:xfrm>
            <a:off x="457190" y="1608160"/>
            <a:ext cx="1318231" cy="2785525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Separamos los intereses acreditados del producto financiero; eliminamos componentes de ahorro</a:t>
            </a:r>
          </a:p>
        </p:txBody>
      </p:sp>
      <p:grpSp>
        <p:nvGrpSpPr>
          <p:cNvPr id="222" name="Grupo 221">
            <a:extLst>
              <a:ext uri="{FF2B5EF4-FFF2-40B4-BE49-F238E27FC236}">
                <a16:creationId xmlns:a16="http://schemas.microsoft.com/office/drawing/2014/main" id="{FF4E6DAD-A003-E4A4-CCB2-30D6724DFC34}"/>
              </a:ext>
            </a:extLst>
          </p:cNvPr>
          <p:cNvGrpSpPr/>
          <p:nvPr/>
        </p:nvGrpSpPr>
        <p:grpSpPr>
          <a:xfrm>
            <a:off x="7511749" y="1710476"/>
            <a:ext cx="4030973" cy="4026095"/>
            <a:chOff x="7511749" y="1710476"/>
            <a:chExt cx="4030973" cy="4026095"/>
          </a:xfrm>
        </p:grpSpPr>
        <p:sp>
          <p:nvSpPr>
            <p:cNvPr id="184" name="Rectángulo 183">
              <a:extLst>
                <a:ext uri="{FF2B5EF4-FFF2-40B4-BE49-F238E27FC236}">
                  <a16:creationId xmlns:a16="http://schemas.microsoft.com/office/drawing/2014/main" id="{933660B8-3651-F1D2-7F0D-A28EEAF4FE68}"/>
                </a:ext>
              </a:extLst>
            </p:cNvPr>
            <p:cNvSpPr/>
            <p:nvPr/>
          </p:nvSpPr>
          <p:spPr bwMode="auto">
            <a:xfrm>
              <a:off x="8015756" y="1712449"/>
              <a:ext cx="2351308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Diferencia en primas</a:t>
              </a:r>
              <a:b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1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(Primas – Primas Esperadas)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85" name="Gráfico 184" descr="Insignia de seguir con relleno sólido">
              <a:extLst>
                <a:ext uri="{FF2B5EF4-FFF2-40B4-BE49-F238E27FC236}">
                  <a16:creationId xmlns:a16="http://schemas.microsoft.com/office/drawing/2014/main" id="{F9150E1D-9BFF-16DF-4A83-C97E8E774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31322" y="1877507"/>
              <a:ext cx="180000" cy="180000"/>
            </a:xfrm>
            <a:prstGeom prst="rect">
              <a:avLst/>
            </a:prstGeom>
          </p:spPr>
        </p:pic>
        <p:sp>
          <p:nvSpPr>
            <p:cNvPr id="186" name="Rectángulo 185">
              <a:extLst>
                <a:ext uri="{FF2B5EF4-FFF2-40B4-BE49-F238E27FC236}">
                  <a16:creationId xmlns:a16="http://schemas.microsoft.com/office/drawing/2014/main" id="{79093986-A296-ADAF-BEA6-E44776C37E49}"/>
                </a:ext>
              </a:extLst>
            </p:cNvPr>
            <p:cNvSpPr/>
            <p:nvPr/>
          </p:nvSpPr>
          <p:spPr bwMode="auto">
            <a:xfrm>
              <a:off x="10367064" y="171047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187" name="Rectángulo 186">
              <a:extLst>
                <a:ext uri="{FF2B5EF4-FFF2-40B4-BE49-F238E27FC236}">
                  <a16:creationId xmlns:a16="http://schemas.microsoft.com/office/drawing/2014/main" id="{FD7B0499-541D-14C8-7C0E-1A40F51FCABF}"/>
                </a:ext>
              </a:extLst>
            </p:cNvPr>
            <p:cNvSpPr/>
            <p:nvPr/>
          </p:nvSpPr>
          <p:spPr bwMode="auto">
            <a:xfrm>
              <a:off x="8015754" y="2216200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188" name="Rectángulo 187">
              <a:extLst>
                <a:ext uri="{FF2B5EF4-FFF2-40B4-BE49-F238E27FC236}">
                  <a16:creationId xmlns:a16="http://schemas.microsoft.com/office/drawing/2014/main" id="{1267C670-2937-0A4D-9150-442E11EFB151}"/>
                </a:ext>
              </a:extLst>
            </p:cNvPr>
            <p:cNvSpPr/>
            <p:nvPr/>
          </p:nvSpPr>
          <p:spPr bwMode="auto">
            <a:xfrm>
              <a:off x="9191409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Esperadas</a:t>
              </a:r>
            </a:p>
          </p:txBody>
        </p:sp>
        <p:sp>
          <p:nvSpPr>
            <p:cNvPr id="191" name="Rectángulo 190">
              <a:extLst>
                <a:ext uri="{FF2B5EF4-FFF2-40B4-BE49-F238E27FC236}">
                  <a16:creationId xmlns:a16="http://schemas.microsoft.com/office/drawing/2014/main" id="{12340FCC-15CF-BE36-0A91-75A744977214}"/>
                </a:ext>
              </a:extLst>
            </p:cNvPr>
            <p:cNvSpPr/>
            <p:nvPr/>
          </p:nvSpPr>
          <p:spPr bwMode="auto">
            <a:xfrm>
              <a:off x="9191409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sp>
          <p:nvSpPr>
            <p:cNvPr id="192" name="Rectángulo 191">
              <a:extLst>
                <a:ext uri="{FF2B5EF4-FFF2-40B4-BE49-F238E27FC236}">
                  <a16:creationId xmlns:a16="http://schemas.microsoft.com/office/drawing/2014/main" id="{C4B8A27F-CE71-005E-AB32-3D59263D5052}"/>
                </a:ext>
              </a:extLst>
            </p:cNvPr>
            <p:cNvSpPr/>
            <p:nvPr/>
          </p:nvSpPr>
          <p:spPr bwMode="auto">
            <a:xfrm>
              <a:off x="10367064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Amortización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sp>
          <p:nvSpPr>
            <p:cNvPr id="193" name="Rectángulo 192">
              <a:extLst>
                <a:ext uri="{FF2B5EF4-FFF2-40B4-BE49-F238E27FC236}">
                  <a16:creationId xmlns:a16="http://schemas.microsoft.com/office/drawing/2014/main" id="{A9EEADD3-6338-36C0-B126-DE0D5B24E6AF}"/>
                </a:ext>
              </a:extLst>
            </p:cNvPr>
            <p:cNvSpPr/>
            <p:nvPr/>
          </p:nvSpPr>
          <p:spPr bwMode="auto">
            <a:xfrm>
              <a:off x="8015751" y="4726692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94" name="Rectángulo 193">
              <a:extLst>
                <a:ext uri="{FF2B5EF4-FFF2-40B4-BE49-F238E27FC236}">
                  <a16:creationId xmlns:a16="http://schemas.microsoft.com/office/drawing/2014/main" id="{B937C8C1-3DD2-56BC-01D9-238FF9214522}"/>
                </a:ext>
              </a:extLst>
            </p:cNvPr>
            <p:cNvSpPr/>
            <p:nvPr/>
          </p:nvSpPr>
          <p:spPr bwMode="auto">
            <a:xfrm>
              <a:off x="9191409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</a:p>
          </p:txBody>
        </p:sp>
        <p:sp>
          <p:nvSpPr>
            <p:cNvPr id="197" name="Rectángulo 196">
              <a:extLst>
                <a:ext uri="{FF2B5EF4-FFF2-40B4-BE49-F238E27FC236}">
                  <a16:creationId xmlns:a16="http://schemas.microsoft.com/office/drawing/2014/main" id="{413CBC1A-4AE7-D02C-F468-DC06BEE90481}"/>
                </a:ext>
              </a:extLst>
            </p:cNvPr>
            <p:cNvSpPr/>
            <p:nvPr/>
          </p:nvSpPr>
          <p:spPr bwMode="auto">
            <a:xfrm>
              <a:off x="8015757" y="3222389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98" name="Rectángulo 197">
              <a:extLst>
                <a:ext uri="{FF2B5EF4-FFF2-40B4-BE49-F238E27FC236}">
                  <a16:creationId xmlns:a16="http://schemas.microsoft.com/office/drawing/2014/main" id="{F46E7765-A7DB-184A-33FC-27CE5DE97E9A}"/>
                </a:ext>
              </a:extLst>
            </p:cNvPr>
            <p:cNvSpPr/>
            <p:nvPr/>
          </p:nvSpPr>
          <p:spPr bwMode="auto">
            <a:xfrm>
              <a:off x="8015753" y="4224398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sp>
          <p:nvSpPr>
            <p:cNvPr id="199" name="Rectángulo 198">
              <a:extLst>
                <a:ext uri="{FF2B5EF4-FFF2-40B4-BE49-F238E27FC236}">
                  <a16:creationId xmlns:a16="http://schemas.microsoft.com/office/drawing/2014/main" id="{7C034296-FA18-D12C-F280-A377374CE527}"/>
                </a:ext>
              </a:extLst>
            </p:cNvPr>
            <p:cNvSpPr/>
            <p:nvPr/>
          </p:nvSpPr>
          <p:spPr bwMode="auto">
            <a:xfrm>
              <a:off x="9191408" y="372355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00" name="Rectángulo 199">
              <a:extLst>
                <a:ext uri="{FF2B5EF4-FFF2-40B4-BE49-F238E27FC236}">
                  <a16:creationId xmlns:a16="http://schemas.microsoft.com/office/drawing/2014/main" id="{82413378-2EF7-8179-88DE-161880E7432D}"/>
                </a:ext>
              </a:extLst>
            </p:cNvPr>
            <p:cNvSpPr/>
            <p:nvPr/>
          </p:nvSpPr>
          <p:spPr bwMode="auto">
            <a:xfrm>
              <a:off x="8015756" y="5232571"/>
              <a:ext cx="3526966" cy="504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Resultado</a:t>
              </a:r>
            </a:p>
          </p:txBody>
        </p:sp>
        <p:pic>
          <p:nvPicPr>
            <p:cNvPr id="201" name="Gráfico 200" descr="Insignia de seguir con relleno sólido">
              <a:extLst>
                <a:ext uri="{FF2B5EF4-FFF2-40B4-BE49-F238E27FC236}">
                  <a16:creationId xmlns:a16="http://schemas.microsoft.com/office/drawing/2014/main" id="{3E65A465-167E-D048-EAE8-9366156FD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393553"/>
              <a:ext cx="180000" cy="180000"/>
            </a:xfrm>
            <a:prstGeom prst="rect">
              <a:avLst/>
            </a:prstGeom>
          </p:spPr>
        </p:pic>
        <p:pic>
          <p:nvPicPr>
            <p:cNvPr id="202" name="Gráfico 201" descr="Insignia de seguir con relleno sólido">
              <a:extLst>
                <a:ext uri="{FF2B5EF4-FFF2-40B4-BE49-F238E27FC236}">
                  <a16:creationId xmlns:a16="http://schemas.microsoft.com/office/drawing/2014/main" id="{C2820220-2E4F-A452-A552-031FCA86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964258" y="4889016"/>
              <a:ext cx="180000" cy="180000"/>
            </a:xfrm>
            <a:prstGeom prst="rect">
              <a:avLst/>
            </a:prstGeom>
          </p:spPr>
        </p:pic>
        <p:pic>
          <p:nvPicPr>
            <p:cNvPr id="203" name="Gráfico 202" descr="Insignia de seguir con relleno sólido">
              <a:extLst>
                <a:ext uri="{FF2B5EF4-FFF2-40B4-BE49-F238E27FC236}">
                  <a16:creationId xmlns:a16="http://schemas.microsoft.com/office/drawing/2014/main" id="{9884C58E-6679-07AF-2704-1A1F0DB2F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874330"/>
              <a:ext cx="180000" cy="180000"/>
            </a:xfrm>
            <a:prstGeom prst="rect">
              <a:avLst/>
            </a:prstGeom>
          </p:spPr>
        </p:pic>
        <p:pic>
          <p:nvPicPr>
            <p:cNvPr id="205" name="Gráfico 204" descr="Insignia de seguir con relleno sólido">
              <a:extLst>
                <a:ext uri="{FF2B5EF4-FFF2-40B4-BE49-F238E27FC236}">
                  <a16:creationId xmlns:a16="http://schemas.microsoft.com/office/drawing/2014/main" id="{375653EA-3CE6-DA37-5885-0CC941C52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799" y="3001832"/>
              <a:ext cx="180000" cy="180000"/>
            </a:xfrm>
            <a:prstGeom prst="rect">
              <a:avLst/>
            </a:prstGeom>
          </p:spPr>
        </p:pic>
        <p:pic>
          <p:nvPicPr>
            <p:cNvPr id="206" name="Gráfico 205" descr="Insignia de seguir con relleno sólido">
              <a:extLst>
                <a:ext uri="{FF2B5EF4-FFF2-40B4-BE49-F238E27FC236}">
                  <a16:creationId xmlns:a16="http://schemas.microsoft.com/office/drawing/2014/main" id="{631588F5-DDA2-BBF9-8BB0-561E80879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1880918"/>
              <a:ext cx="180000" cy="180000"/>
            </a:xfrm>
            <a:prstGeom prst="rect">
              <a:avLst/>
            </a:prstGeom>
          </p:spPr>
        </p:pic>
        <p:pic>
          <p:nvPicPr>
            <p:cNvPr id="207" name="Gráfico 206" descr="Insignia de seguir con relleno sólido">
              <a:extLst>
                <a:ext uri="{FF2B5EF4-FFF2-40B4-BE49-F238E27FC236}">
                  <a16:creationId xmlns:a16="http://schemas.microsoft.com/office/drawing/2014/main" id="{A4969EA8-56E7-5501-C30D-7F4BB67B5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3999" y="2386642"/>
              <a:ext cx="180000" cy="180000"/>
            </a:xfrm>
            <a:prstGeom prst="rect">
              <a:avLst/>
            </a:prstGeom>
          </p:spPr>
        </p:pic>
        <p:pic>
          <p:nvPicPr>
            <p:cNvPr id="209" name="Gráfico 208" descr="Insignia de seguir con relleno sólido">
              <a:extLst>
                <a:ext uri="{FF2B5EF4-FFF2-40B4-BE49-F238E27FC236}">
                  <a16:creationId xmlns:a16="http://schemas.microsoft.com/office/drawing/2014/main" id="{69818342-0123-C4C4-856E-62BF9555F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2" y="3386327"/>
              <a:ext cx="180000" cy="180000"/>
            </a:xfrm>
            <a:prstGeom prst="rect">
              <a:avLst/>
            </a:prstGeom>
          </p:spPr>
        </p:pic>
        <p:pic>
          <p:nvPicPr>
            <p:cNvPr id="210" name="Gráfico 209" descr="Insignia de seguir con relleno sólido">
              <a:extLst>
                <a:ext uri="{FF2B5EF4-FFF2-40B4-BE49-F238E27FC236}">
                  <a16:creationId xmlns:a16="http://schemas.microsoft.com/office/drawing/2014/main" id="{62193E82-191E-D68D-E6C1-C79ED5ED7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5" y="3383328"/>
              <a:ext cx="180000" cy="180000"/>
            </a:xfrm>
            <a:prstGeom prst="rect">
              <a:avLst/>
            </a:prstGeom>
          </p:spPr>
        </p:pic>
        <p:pic>
          <p:nvPicPr>
            <p:cNvPr id="213" name="Gráfico 212" descr="Insignia de seguir con relleno sólido">
              <a:extLst>
                <a:ext uri="{FF2B5EF4-FFF2-40B4-BE49-F238E27FC236}">
                  <a16:creationId xmlns:a16="http://schemas.microsoft.com/office/drawing/2014/main" id="{D1454C75-2716-5B1E-DF0B-D7EE44AF2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4" y="3892196"/>
              <a:ext cx="180000" cy="180000"/>
            </a:xfrm>
            <a:prstGeom prst="rect">
              <a:avLst/>
            </a:prstGeom>
          </p:spPr>
        </p:pic>
        <p:pic>
          <p:nvPicPr>
            <p:cNvPr id="214" name="Gráfico 213" descr="Insignia de seguir con relleno sólido">
              <a:extLst>
                <a:ext uri="{FF2B5EF4-FFF2-40B4-BE49-F238E27FC236}">
                  <a16:creationId xmlns:a16="http://schemas.microsoft.com/office/drawing/2014/main" id="{71E6DB5A-BA74-78DA-019F-AE90077BB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23218" y="2208787"/>
              <a:ext cx="504000" cy="504000"/>
            </a:xfrm>
            <a:prstGeom prst="rect">
              <a:avLst/>
            </a:prstGeom>
          </p:spPr>
        </p:pic>
        <p:pic>
          <p:nvPicPr>
            <p:cNvPr id="215" name="Gráfico 214" descr="Insignia Desplegada con relleno sólido">
              <a:extLst>
                <a:ext uri="{FF2B5EF4-FFF2-40B4-BE49-F238E27FC236}">
                  <a16:creationId xmlns:a16="http://schemas.microsoft.com/office/drawing/2014/main" id="{FDA42DF9-4CF9-82A7-810D-07A94AFFF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511756" y="3217207"/>
              <a:ext cx="504000" cy="504000"/>
            </a:xfrm>
            <a:prstGeom prst="rect">
              <a:avLst/>
            </a:prstGeom>
          </p:spPr>
        </p:pic>
        <p:pic>
          <p:nvPicPr>
            <p:cNvPr id="216" name="Gráfico 215" descr="Insignia Desplegada con relleno sólido">
              <a:extLst>
                <a:ext uri="{FF2B5EF4-FFF2-40B4-BE49-F238E27FC236}">
                  <a16:creationId xmlns:a16="http://schemas.microsoft.com/office/drawing/2014/main" id="{D101CDC8-0770-2338-BB12-649994A7A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511749" y="4721954"/>
              <a:ext cx="504000" cy="504000"/>
            </a:xfrm>
            <a:prstGeom prst="rect">
              <a:avLst/>
            </a:prstGeom>
          </p:spPr>
        </p:pic>
        <p:pic>
          <p:nvPicPr>
            <p:cNvPr id="217" name="Gráfico 216" descr="Insignia de seguir con relleno sólido">
              <a:extLst>
                <a:ext uri="{FF2B5EF4-FFF2-40B4-BE49-F238E27FC236}">
                  <a16:creationId xmlns:a16="http://schemas.microsoft.com/office/drawing/2014/main" id="{6E812B5D-0D65-28E2-FCCF-7E90480A7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511752" y="4221509"/>
              <a:ext cx="504000" cy="504000"/>
            </a:xfrm>
            <a:prstGeom prst="rect">
              <a:avLst/>
            </a:prstGeom>
          </p:spPr>
        </p:pic>
        <p:sp>
          <p:nvSpPr>
            <p:cNvPr id="218" name="Elipse 217">
              <a:extLst>
                <a:ext uri="{FF2B5EF4-FFF2-40B4-BE49-F238E27FC236}">
                  <a16:creationId xmlns:a16="http://schemas.microsoft.com/office/drawing/2014/main" id="{028EB6CB-67AB-D915-BEF3-D52800D8694A}"/>
                </a:ext>
              </a:extLst>
            </p:cNvPr>
            <p:cNvSpPr/>
            <p:nvPr/>
          </p:nvSpPr>
          <p:spPr bwMode="auto">
            <a:xfrm>
              <a:off x="7565756" y="5273313"/>
              <a:ext cx="396000" cy="396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2800" b="1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=</a:t>
              </a:r>
            </a:p>
          </p:txBody>
        </p:sp>
        <p:pic>
          <p:nvPicPr>
            <p:cNvPr id="219" name="Gráfico 218" descr="Insignia de seguir con relleno sólido">
              <a:extLst>
                <a:ext uri="{FF2B5EF4-FFF2-40B4-BE49-F238E27FC236}">
                  <a16:creationId xmlns:a16="http://schemas.microsoft.com/office/drawing/2014/main" id="{7CCA8D4C-E582-1AB9-4347-41411D89F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963320" y="4388936"/>
              <a:ext cx="180000" cy="180000"/>
            </a:xfrm>
            <a:prstGeom prst="rect">
              <a:avLst/>
            </a:prstGeom>
          </p:spPr>
        </p:pic>
      </p:grpSp>
      <p:sp>
        <p:nvSpPr>
          <p:cNvPr id="220" name="Elipse 219">
            <a:extLst>
              <a:ext uri="{FF2B5EF4-FFF2-40B4-BE49-F238E27FC236}">
                <a16:creationId xmlns:a16="http://schemas.microsoft.com/office/drawing/2014/main" id="{723FAA2C-F997-3C09-4486-D29203A0FC1A}"/>
              </a:ext>
            </a:extLst>
          </p:cNvPr>
          <p:cNvSpPr/>
          <p:nvPr/>
        </p:nvSpPr>
        <p:spPr bwMode="auto">
          <a:xfrm>
            <a:off x="6216451" y="1204402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</a:p>
        </p:txBody>
      </p:sp>
      <p:sp>
        <p:nvSpPr>
          <p:cNvPr id="221" name="CuadroTexto 220">
            <a:extLst>
              <a:ext uri="{FF2B5EF4-FFF2-40B4-BE49-F238E27FC236}">
                <a16:creationId xmlns:a16="http://schemas.microsoft.com/office/drawing/2014/main" id="{89E261F3-8896-2EAB-6E7E-B57A97115F28}"/>
              </a:ext>
            </a:extLst>
          </p:cNvPr>
          <p:cNvSpPr txBox="1"/>
          <p:nvPr/>
        </p:nvSpPr>
        <p:spPr>
          <a:xfrm>
            <a:off x="6216451" y="1611922"/>
            <a:ext cx="1318231" cy="2561242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Renombramos los conceptos para presentar el estado financiero bajo NIIF 17</a:t>
            </a:r>
          </a:p>
        </p:txBody>
      </p:sp>
      <p:sp>
        <p:nvSpPr>
          <p:cNvPr id="223" name="Rectángulo 222">
            <a:extLst>
              <a:ext uri="{FF2B5EF4-FFF2-40B4-BE49-F238E27FC236}">
                <a16:creationId xmlns:a16="http://schemas.microsoft.com/office/drawing/2014/main" id="{933660B8-3651-F1D2-7F0D-A28EEAF4FE68}"/>
              </a:ext>
            </a:extLst>
          </p:cNvPr>
          <p:cNvSpPr/>
          <p:nvPr/>
        </p:nvSpPr>
        <p:spPr bwMode="auto">
          <a:xfrm>
            <a:off x="8015749" y="1711463"/>
            <a:ext cx="3526962" cy="1504538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Ingresos por contratos de seguros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24" name="Gráfico 223" descr="Insignia de seguir con relleno sólido">
            <a:extLst>
              <a:ext uri="{FF2B5EF4-FFF2-40B4-BE49-F238E27FC236}">
                <a16:creationId xmlns:a16="http://schemas.microsoft.com/office/drawing/2014/main" id="{F9150E1D-9BFF-16DF-4A83-C97E8E774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95035" y="2383150"/>
            <a:ext cx="180000" cy="180000"/>
          </a:xfrm>
          <a:prstGeom prst="rect">
            <a:avLst/>
          </a:prstGeom>
        </p:spPr>
      </p:pic>
      <p:sp>
        <p:nvSpPr>
          <p:cNvPr id="225" name="Rectángulo 224">
            <a:extLst>
              <a:ext uri="{FF2B5EF4-FFF2-40B4-BE49-F238E27FC236}">
                <a16:creationId xmlns:a16="http://schemas.microsoft.com/office/drawing/2014/main" id="{A9EEADD3-6338-36C0-B126-DE0D5B24E6AF}"/>
              </a:ext>
            </a:extLst>
          </p:cNvPr>
          <p:cNvSpPr/>
          <p:nvPr/>
        </p:nvSpPr>
        <p:spPr bwMode="auto">
          <a:xfrm>
            <a:off x="8015745" y="472570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6" name="Rectángulo 225">
            <a:extLst>
              <a:ext uri="{FF2B5EF4-FFF2-40B4-BE49-F238E27FC236}">
                <a16:creationId xmlns:a16="http://schemas.microsoft.com/office/drawing/2014/main" id="{B937C8C1-3DD2-56BC-01D9-238FF9214522}"/>
              </a:ext>
            </a:extLst>
          </p:cNvPr>
          <p:cNvSpPr/>
          <p:nvPr/>
        </p:nvSpPr>
        <p:spPr bwMode="auto">
          <a:xfrm>
            <a:off x="9191403" y="3218538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229" name="Rectángulo 228">
            <a:extLst>
              <a:ext uri="{FF2B5EF4-FFF2-40B4-BE49-F238E27FC236}">
                <a16:creationId xmlns:a16="http://schemas.microsoft.com/office/drawing/2014/main" id="{413CBC1A-4AE7-D02C-F468-DC06BEE90481}"/>
              </a:ext>
            </a:extLst>
          </p:cNvPr>
          <p:cNvSpPr/>
          <p:nvPr/>
        </p:nvSpPr>
        <p:spPr bwMode="auto">
          <a:xfrm>
            <a:off x="8015751" y="3221402"/>
            <a:ext cx="3526960" cy="100530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 por servicios </a:t>
            </a:r>
            <a:b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de seguro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0" name="Rectángulo 229">
            <a:extLst>
              <a:ext uri="{FF2B5EF4-FFF2-40B4-BE49-F238E27FC236}">
                <a16:creationId xmlns:a16="http://schemas.microsoft.com/office/drawing/2014/main" id="{F46E7765-A7DB-184A-33FC-27CE5DE97E9A}"/>
              </a:ext>
            </a:extLst>
          </p:cNvPr>
          <p:cNvSpPr/>
          <p:nvPr/>
        </p:nvSpPr>
        <p:spPr bwMode="auto">
          <a:xfrm>
            <a:off x="8015747" y="4223412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31" name="Rectángulo 230">
            <a:extLst>
              <a:ext uri="{FF2B5EF4-FFF2-40B4-BE49-F238E27FC236}">
                <a16:creationId xmlns:a16="http://schemas.microsoft.com/office/drawing/2014/main" id="{7C034296-FA18-D12C-F280-A377374CE527}"/>
              </a:ext>
            </a:extLst>
          </p:cNvPr>
          <p:cNvSpPr/>
          <p:nvPr/>
        </p:nvSpPr>
        <p:spPr bwMode="auto">
          <a:xfrm>
            <a:off x="10367057" y="3722349"/>
            <a:ext cx="1175655" cy="50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2" name="Rectángulo 231">
            <a:extLst>
              <a:ext uri="{FF2B5EF4-FFF2-40B4-BE49-F238E27FC236}">
                <a16:creationId xmlns:a16="http://schemas.microsoft.com/office/drawing/2014/main" id="{82413378-2EF7-8179-88DE-161880E7432D}"/>
              </a:ext>
            </a:extLst>
          </p:cNvPr>
          <p:cNvSpPr/>
          <p:nvPr/>
        </p:nvSpPr>
        <p:spPr bwMode="auto">
          <a:xfrm>
            <a:off x="8015750" y="5231585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33" name="Gráfico 232" descr="Insignia de seguir con relleno sólido">
            <a:extLst>
              <a:ext uri="{FF2B5EF4-FFF2-40B4-BE49-F238E27FC236}">
                <a16:creationId xmlns:a16="http://schemas.microsoft.com/office/drawing/2014/main" id="{C2820220-2E4F-A452-A552-031FCA86A1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964252" y="4888030"/>
            <a:ext cx="180000" cy="180000"/>
          </a:xfrm>
          <a:prstGeom prst="rect">
            <a:avLst/>
          </a:prstGeom>
        </p:spPr>
      </p:pic>
      <p:pic>
        <p:nvPicPr>
          <p:cNvPr id="234" name="Gráfico 233" descr="Insignia de seguir con relleno sólido">
            <a:extLst>
              <a:ext uri="{FF2B5EF4-FFF2-40B4-BE49-F238E27FC236}">
                <a16:creationId xmlns:a16="http://schemas.microsoft.com/office/drawing/2014/main" id="{69818342-0123-C4C4-856E-62BF9555F5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83121" y="3642516"/>
            <a:ext cx="180000" cy="180000"/>
          </a:xfrm>
          <a:prstGeom prst="rect">
            <a:avLst/>
          </a:prstGeom>
        </p:spPr>
      </p:pic>
      <p:pic>
        <p:nvPicPr>
          <p:cNvPr id="235" name="Gráfico 234" descr="Insignia de seguir con relleno sólido">
            <a:extLst>
              <a:ext uri="{FF2B5EF4-FFF2-40B4-BE49-F238E27FC236}">
                <a16:creationId xmlns:a16="http://schemas.microsoft.com/office/drawing/2014/main" id="{71E6DB5A-BA74-78DA-019F-AE90077BB3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23212" y="2207801"/>
            <a:ext cx="504000" cy="504000"/>
          </a:xfrm>
          <a:prstGeom prst="rect">
            <a:avLst/>
          </a:prstGeom>
        </p:spPr>
      </p:pic>
      <p:pic>
        <p:nvPicPr>
          <p:cNvPr id="236" name="Gráfico 235" descr="Insignia Desplegada con relleno sólido">
            <a:extLst>
              <a:ext uri="{FF2B5EF4-FFF2-40B4-BE49-F238E27FC236}">
                <a16:creationId xmlns:a16="http://schemas.microsoft.com/office/drawing/2014/main" id="{FDA42DF9-4CF9-82A7-810D-07A94AFFF1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11750" y="3216221"/>
            <a:ext cx="504000" cy="504000"/>
          </a:xfrm>
          <a:prstGeom prst="rect">
            <a:avLst/>
          </a:prstGeom>
        </p:spPr>
      </p:pic>
      <p:pic>
        <p:nvPicPr>
          <p:cNvPr id="237" name="Gráfico 236" descr="Insignia Desplegada con relleno sólido">
            <a:extLst>
              <a:ext uri="{FF2B5EF4-FFF2-40B4-BE49-F238E27FC236}">
                <a16:creationId xmlns:a16="http://schemas.microsoft.com/office/drawing/2014/main" id="{D101CDC8-0770-2338-BB12-649994A7AB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11743" y="4720968"/>
            <a:ext cx="504000" cy="504000"/>
          </a:xfrm>
          <a:prstGeom prst="rect">
            <a:avLst/>
          </a:prstGeom>
        </p:spPr>
      </p:pic>
      <p:pic>
        <p:nvPicPr>
          <p:cNvPr id="238" name="Gráfico 237" descr="Insignia de seguir con relleno sólido">
            <a:extLst>
              <a:ext uri="{FF2B5EF4-FFF2-40B4-BE49-F238E27FC236}">
                <a16:creationId xmlns:a16="http://schemas.microsoft.com/office/drawing/2014/main" id="{6E812B5D-0D65-28E2-FCCF-7E90480A75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1746" y="4220523"/>
            <a:ext cx="504000" cy="504000"/>
          </a:xfrm>
          <a:prstGeom prst="rect">
            <a:avLst/>
          </a:prstGeom>
        </p:spPr>
      </p:pic>
      <p:sp>
        <p:nvSpPr>
          <p:cNvPr id="239" name="Elipse 238">
            <a:extLst>
              <a:ext uri="{FF2B5EF4-FFF2-40B4-BE49-F238E27FC236}">
                <a16:creationId xmlns:a16="http://schemas.microsoft.com/office/drawing/2014/main" id="{028EB6CB-67AB-D915-BEF3-D52800D8694A}"/>
              </a:ext>
            </a:extLst>
          </p:cNvPr>
          <p:cNvSpPr/>
          <p:nvPr/>
        </p:nvSpPr>
        <p:spPr bwMode="auto">
          <a:xfrm>
            <a:off x="7565750" y="5272327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240" name="Gráfico 239" descr="Insignia de seguir con relleno sólido">
            <a:extLst>
              <a:ext uri="{FF2B5EF4-FFF2-40B4-BE49-F238E27FC236}">
                <a16:creationId xmlns:a16="http://schemas.microsoft.com/office/drawing/2014/main" id="{7CCA8D4C-E582-1AB9-4347-41411D89F9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963314" y="4387950"/>
            <a:ext cx="180000" cy="1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4531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0" animBg="1"/>
      <p:bldP spid="225" grpId="0" animBg="1"/>
      <p:bldP spid="226" grpId="0" animBg="1"/>
      <p:bldP spid="229" grpId="0" animBg="1"/>
      <p:bldP spid="230" grpId="0" animBg="1"/>
      <p:bldP spid="231" grpId="0" animBg="1"/>
      <p:bldP spid="232" grpId="0" animBg="1"/>
      <p:bldP spid="2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36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251" name="Elipse 250">
            <a:extLst>
              <a:ext uri="{FF2B5EF4-FFF2-40B4-BE49-F238E27FC236}">
                <a16:creationId xmlns:a16="http://schemas.microsoft.com/office/drawing/2014/main" id="{723FAA2C-F997-3C09-4486-D29203A0FC1A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89E261F3-8896-2EAB-6E7E-B57A97115F28}"/>
              </a:ext>
            </a:extLst>
          </p:cNvPr>
          <p:cNvSpPr txBox="1"/>
          <p:nvPr/>
        </p:nvSpPr>
        <p:spPr>
          <a:xfrm>
            <a:off x="457190" y="1608160"/>
            <a:ext cx="1318231" cy="2956028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Renombramos los conceptos para presentar el estado financiero bajo NIIF 17</a:t>
            </a:r>
          </a:p>
        </p:txBody>
      </p:sp>
      <p:sp>
        <p:nvSpPr>
          <p:cNvPr id="253" name="Rectángulo 252">
            <a:extLst>
              <a:ext uri="{FF2B5EF4-FFF2-40B4-BE49-F238E27FC236}">
                <a16:creationId xmlns:a16="http://schemas.microsoft.com/office/drawing/2014/main" id="{933660B8-3651-F1D2-7F0D-A28EEAF4FE68}"/>
              </a:ext>
            </a:extLst>
          </p:cNvPr>
          <p:cNvSpPr/>
          <p:nvPr/>
        </p:nvSpPr>
        <p:spPr bwMode="auto">
          <a:xfrm>
            <a:off x="2256488" y="1707701"/>
            <a:ext cx="3526964" cy="1497592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Ingresos por contratos de seguros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54" name="Gráfico 253" descr="Insignia de seguir con relleno sólido">
            <a:extLst>
              <a:ext uri="{FF2B5EF4-FFF2-40B4-BE49-F238E27FC236}">
                <a16:creationId xmlns:a16="http://schemas.microsoft.com/office/drawing/2014/main" id="{F9150E1D-9BFF-16DF-4A83-C97E8E774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25835" y="2379388"/>
            <a:ext cx="180000" cy="180000"/>
          </a:xfrm>
          <a:prstGeom prst="rect">
            <a:avLst/>
          </a:prstGeom>
        </p:spPr>
      </p:pic>
      <p:sp>
        <p:nvSpPr>
          <p:cNvPr id="255" name="Rectángulo 254">
            <a:extLst>
              <a:ext uri="{FF2B5EF4-FFF2-40B4-BE49-F238E27FC236}">
                <a16:creationId xmlns:a16="http://schemas.microsoft.com/office/drawing/2014/main" id="{A9EEADD3-6338-36C0-B126-DE0D5B24E6AF}"/>
              </a:ext>
            </a:extLst>
          </p:cNvPr>
          <p:cNvSpPr/>
          <p:nvPr/>
        </p:nvSpPr>
        <p:spPr bwMode="auto">
          <a:xfrm>
            <a:off x="2256484" y="4721944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B937C8C1-3DD2-56BC-01D9-238FF9214522}"/>
              </a:ext>
            </a:extLst>
          </p:cNvPr>
          <p:cNvSpPr/>
          <p:nvPr/>
        </p:nvSpPr>
        <p:spPr bwMode="auto">
          <a:xfrm>
            <a:off x="3432142" y="321477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C35B1160-AC37-4242-A9C8-E134CF821217}"/>
              </a:ext>
            </a:extLst>
          </p:cNvPr>
          <p:cNvSpPr/>
          <p:nvPr/>
        </p:nvSpPr>
        <p:spPr bwMode="auto">
          <a:xfrm>
            <a:off x="4607797" y="321477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282F969B-9194-C216-A715-BDCA7749A11F}"/>
              </a:ext>
            </a:extLst>
          </p:cNvPr>
          <p:cNvSpPr/>
          <p:nvPr/>
        </p:nvSpPr>
        <p:spPr bwMode="auto">
          <a:xfrm>
            <a:off x="2256487" y="371858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413CBC1A-4AE7-D02C-F468-DC06BEE90481}"/>
              </a:ext>
            </a:extLst>
          </p:cNvPr>
          <p:cNvSpPr/>
          <p:nvPr/>
        </p:nvSpPr>
        <p:spPr bwMode="auto">
          <a:xfrm>
            <a:off x="2256490" y="3217640"/>
            <a:ext cx="3526962" cy="1008791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 por servicios </a:t>
            </a:r>
            <a:b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de seguro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F46E7765-A7DB-184A-33FC-27CE5DE97E9A}"/>
              </a:ext>
            </a:extLst>
          </p:cNvPr>
          <p:cNvSpPr/>
          <p:nvPr/>
        </p:nvSpPr>
        <p:spPr bwMode="auto">
          <a:xfrm>
            <a:off x="2256486" y="4219650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C034296-FA18-D12C-F280-A377374CE527}"/>
              </a:ext>
            </a:extLst>
          </p:cNvPr>
          <p:cNvSpPr/>
          <p:nvPr/>
        </p:nvSpPr>
        <p:spPr bwMode="auto">
          <a:xfrm>
            <a:off x="4607796" y="3718587"/>
            <a:ext cx="1175655" cy="50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82413378-2EF7-8179-88DE-161880E7432D}"/>
              </a:ext>
            </a:extLst>
          </p:cNvPr>
          <p:cNvSpPr/>
          <p:nvPr/>
        </p:nvSpPr>
        <p:spPr bwMode="auto">
          <a:xfrm>
            <a:off x="2256489" y="5227823"/>
            <a:ext cx="3526962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71" name="Gráfico 70" descr="Insignia de seguir con relleno sólido">
            <a:extLst>
              <a:ext uri="{FF2B5EF4-FFF2-40B4-BE49-F238E27FC236}">
                <a16:creationId xmlns:a16="http://schemas.microsoft.com/office/drawing/2014/main" id="{C2820220-2E4F-A452-A552-031FCA86A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991" y="4884268"/>
            <a:ext cx="180000" cy="180000"/>
          </a:xfrm>
          <a:prstGeom prst="rect">
            <a:avLst/>
          </a:prstGeom>
        </p:spPr>
      </p:pic>
      <p:pic>
        <p:nvPicPr>
          <p:cNvPr id="72" name="Gráfico 71" descr="Insignia de seguir con relleno sólido">
            <a:extLst>
              <a:ext uri="{FF2B5EF4-FFF2-40B4-BE49-F238E27FC236}">
                <a16:creationId xmlns:a16="http://schemas.microsoft.com/office/drawing/2014/main" id="{69818342-0123-C4C4-856E-62BF9555F5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3860" y="3638754"/>
            <a:ext cx="180000" cy="180000"/>
          </a:xfrm>
          <a:prstGeom prst="rect">
            <a:avLst/>
          </a:prstGeom>
        </p:spPr>
      </p:pic>
      <p:pic>
        <p:nvPicPr>
          <p:cNvPr id="74" name="Gráfico 73" descr="Insignia de seguir con relleno sólido">
            <a:extLst>
              <a:ext uri="{FF2B5EF4-FFF2-40B4-BE49-F238E27FC236}">
                <a16:creationId xmlns:a16="http://schemas.microsoft.com/office/drawing/2014/main" id="{71E6DB5A-BA74-78DA-019F-AE90077BB3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63951" y="2204039"/>
            <a:ext cx="504000" cy="504000"/>
          </a:xfrm>
          <a:prstGeom prst="rect">
            <a:avLst/>
          </a:prstGeom>
        </p:spPr>
      </p:pic>
      <p:pic>
        <p:nvPicPr>
          <p:cNvPr id="75" name="Gráfico 74" descr="Insignia Desplegada con relleno sólido">
            <a:extLst>
              <a:ext uri="{FF2B5EF4-FFF2-40B4-BE49-F238E27FC236}">
                <a16:creationId xmlns:a16="http://schemas.microsoft.com/office/drawing/2014/main" id="{FDA42DF9-4CF9-82A7-810D-07A94AFFF1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52489" y="3212459"/>
            <a:ext cx="504000" cy="504000"/>
          </a:xfrm>
          <a:prstGeom prst="rect">
            <a:avLst/>
          </a:prstGeom>
        </p:spPr>
      </p:pic>
      <p:pic>
        <p:nvPicPr>
          <p:cNvPr id="78" name="Gráfico 77" descr="Insignia Desplegada con relleno sólido">
            <a:extLst>
              <a:ext uri="{FF2B5EF4-FFF2-40B4-BE49-F238E27FC236}">
                <a16:creationId xmlns:a16="http://schemas.microsoft.com/office/drawing/2014/main" id="{D101CDC8-0770-2338-BB12-649994A7ABA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82" y="4717206"/>
            <a:ext cx="504000" cy="504000"/>
          </a:xfrm>
          <a:prstGeom prst="rect">
            <a:avLst/>
          </a:prstGeom>
        </p:spPr>
      </p:pic>
      <p:pic>
        <p:nvPicPr>
          <p:cNvPr id="79" name="Gráfico 78" descr="Insignia de seguir con relleno sólido">
            <a:extLst>
              <a:ext uri="{FF2B5EF4-FFF2-40B4-BE49-F238E27FC236}">
                <a16:creationId xmlns:a16="http://schemas.microsoft.com/office/drawing/2014/main" id="{6E812B5D-0D65-28E2-FCCF-7E90480A75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5" y="4216761"/>
            <a:ext cx="504000" cy="504000"/>
          </a:xfrm>
          <a:prstGeom prst="rect">
            <a:avLst/>
          </a:prstGeom>
        </p:spPr>
      </p:pic>
      <p:sp>
        <p:nvSpPr>
          <p:cNvPr id="80" name="Elipse 79">
            <a:extLst>
              <a:ext uri="{FF2B5EF4-FFF2-40B4-BE49-F238E27FC236}">
                <a16:creationId xmlns:a16="http://schemas.microsoft.com/office/drawing/2014/main" id="{028EB6CB-67AB-D915-BEF3-D52800D8694A}"/>
              </a:ext>
            </a:extLst>
          </p:cNvPr>
          <p:cNvSpPr/>
          <p:nvPr/>
        </p:nvSpPr>
        <p:spPr bwMode="auto">
          <a:xfrm>
            <a:off x="1806489" y="5268565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82" name="Gráfico 81" descr="Insignia de seguir con relleno sólido">
            <a:extLst>
              <a:ext uri="{FF2B5EF4-FFF2-40B4-BE49-F238E27FC236}">
                <a16:creationId xmlns:a16="http://schemas.microsoft.com/office/drawing/2014/main" id="{7CCA8D4C-E582-1AB9-4347-41411D89F9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204053" y="4384188"/>
            <a:ext cx="180000" cy="1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0968321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37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FF4E6DAD-A003-E4A4-CCB2-30D6724DFC34}"/>
              </a:ext>
            </a:extLst>
          </p:cNvPr>
          <p:cNvGrpSpPr/>
          <p:nvPr/>
        </p:nvGrpSpPr>
        <p:grpSpPr>
          <a:xfrm>
            <a:off x="1752488" y="1706714"/>
            <a:ext cx="4030973" cy="4026095"/>
            <a:chOff x="7511749" y="1710476"/>
            <a:chExt cx="4030973" cy="4026095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933660B8-3651-F1D2-7F0D-A28EEAF4FE68}"/>
                </a:ext>
              </a:extLst>
            </p:cNvPr>
            <p:cNvSpPr/>
            <p:nvPr/>
          </p:nvSpPr>
          <p:spPr bwMode="auto">
            <a:xfrm>
              <a:off x="8015756" y="1712449"/>
              <a:ext cx="2351308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Diferencia en primas</a:t>
              </a:r>
              <a:b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1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(Primas – Primas Esperadas)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5" name="Gráfico 4" descr="Insignia de seguir con relleno sólido">
              <a:extLst>
                <a:ext uri="{FF2B5EF4-FFF2-40B4-BE49-F238E27FC236}">
                  <a16:creationId xmlns:a16="http://schemas.microsoft.com/office/drawing/2014/main" id="{F9150E1D-9BFF-16DF-4A83-C97E8E774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31322" y="1877507"/>
              <a:ext cx="180000" cy="180000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9093986-A296-ADAF-BEA6-E44776C37E49}"/>
                </a:ext>
              </a:extLst>
            </p:cNvPr>
            <p:cNvSpPr/>
            <p:nvPr/>
          </p:nvSpPr>
          <p:spPr bwMode="auto">
            <a:xfrm>
              <a:off x="10367064" y="171047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FD7B0499-541D-14C8-7C0E-1A40F51FCABF}"/>
                </a:ext>
              </a:extLst>
            </p:cNvPr>
            <p:cNvSpPr/>
            <p:nvPr/>
          </p:nvSpPr>
          <p:spPr bwMode="auto">
            <a:xfrm>
              <a:off x="8015754" y="2216200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1267C670-2937-0A4D-9150-442E11EFB151}"/>
                </a:ext>
              </a:extLst>
            </p:cNvPr>
            <p:cNvSpPr/>
            <p:nvPr/>
          </p:nvSpPr>
          <p:spPr bwMode="auto">
            <a:xfrm>
              <a:off x="9191409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Esperadas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86529FBA-9A8D-A095-4294-2990477392AA}"/>
                </a:ext>
              </a:extLst>
            </p:cNvPr>
            <p:cNvSpPr/>
            <p:nvPr/>
          </p:nvSpPr>
          <p:spPr bwMode="auto">
            <a:xfrm>
              <a:off x="10367064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Rescates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CCE5C1E-EB41-4B7E-8A06-7B63BE532BED}"/>
                </a:ext>
              </a:extLst>
            </p:cNvPr>
            <p:cNvSpPr/>
            <p:nvPr/>
          </p:nvSpPr>
          <p:spPr bwMode="auto">
            <a:xfrm>
              <a:off x="8015754" y="2718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Vencimientos Esperados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12340FCC-15CF-BE36-0A91-75A744977214}"/>
                </a:ext>
              </a:extLst>
            </p:cNvPr>
            <p:cNvSpPr/>
            <p:nvPr/>
          </p:nvSpPr>
          <p:spPr bwMode="auto">
            <a:xfrm>
              <a:off x="9191409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4B8A27F-CE71-005E-AB32-3D59263D5052}"/>
                </a:ext>
              </a:extLst>
            </p:cNvPr>
            <p:cNvSpPr/>
            <p:nvPr/>
          </p:nvSpPr>
          <p:spPr bwMode="auto">
            <a:xfrm>
              <a:off x="10367064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A9EEADD3-6338-36C0-B126-DE0D5B24E6AF}"/>
                </a:ext>
              </a:extLst>
            </p:cNvPr>
            <p:cNvSpPr/>
            <p:nvPr/>
          </p:nvSpPr>
          <p:spPr bwMode="auto">
            <a:xfrm>
              <a:off x="8015751" y="4726692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B937C8C1-3DD2-56BC-01D9-238FF9214522}"/>
                </a:ext>
              </a:extLst>
            </p:cNvPr>
            <p:cNvSpPr/>
            <p:nvPr/>
          </p:nvSpPr>
          <p:spPr bwMode="auto">
            <a:xfrm>
              <a:off x="9191409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C35B1160-AC37-4242-A9C8-E134CF821217}"/>
                </a:ext>
              </a:extLst>
            </p:cNvPr>
            <p:cNvSpPr/>
            <p:nvPr/>
          </p:nvSpPr>
          <p:spPr bwMode="auto">
            <a:xfrm>
              <a:off x="10367064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Rescates</a:t>
              </a: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282F969B-9194-C216-A715-BDCA7749A11F}"/>
                </a:ext>
              </a:extLst>
            </p:cNvPr>
            <p:cNvSpPr/>
            <p:nvPr/>
          </p:nvSpPr>
          <p:spPr bwMode="auto">
            <a:xfrm>
              <a:off x="8015754" y="372333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Venci</a:t>
              </a: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-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mientos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413CBC1A-4AE7-D02C-F468-DC06BEE90481}"/>
                </a:ext>
              </a:extLst>
            </p:cNvPr>
            <p:cNvSpPr/>
            <p:nvPr/>
          </p:nvSpPr>
          <p:spPr bwMode="auto">
            <a:xfrm>
              <a:off x="8015757" y="3222389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F46E7765-A7DB-184A-33FC-27CE5DE97E9A}"/>
                </a:ext>
              </a:extLst>
            </p:cNvPr>
            <p:cNvSpPr/>
            <p:nvPr/>
          </p:nvSpPr>
          <p:spPr bwMode="auto">
            <a:xfrm>
              <a:off x="8015753" y="4224398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7C034296-FA18-D12C-F280-A377374CE527}"/>
                </a:ext>
              </a:extLst>
            </p:cNvPr>
            <p:cNvSpPr/>
            <p:nvPr/>
          </p:nvSpPr>
          <p:spPr bwMode="auto">
            <a:xfrm>
              <a:off x="9191408" y="372355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82413378-2EF7-8179-88DE-161880E7432D}"/>
                </a:ext>
              </a:extLst>
            </p:cNvPr>
            <p:cNvSpPr/>
            <p:nvPr/>
          </p:nvSpPr>
          <p:spPr bwMode="auto">
            <a:xfrm>
              <a:off x="8015756" y="5232571"/>
              <a:ext cx="3526966" cy="504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Resultado</a:t>
              </a:r>
            </a:p>
          </p:txBody>
        </p:sp>
        <p:pic>
          <p:nvPicPr>
            <p:cNvPr id="23" name="Gráfico 22" descr="Insignia de seguir con relleno sólido">
              <a:extLst>
                <a:ext uri="{FF2B5EF4-FFF2-40B4-BE49-F238E27FC236}">
                  <a16:creationId xmlns:a16="http://schemas.microsoft.com/office/drawing/2014/main" id="{3E65A465-167E-D048-EAE8-9366156FD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393553"/>
              <a:ext cx="180000" cy="180000"/>
            </a:xfrm>
            <a:prstGeom prst="rect">
              <a:avLst/>
            </a:prstGeom>
          </p:spPr>
        </p:pic>
        <p:pic>
          <p:nvPicPr>
            <p:cNvPr id="24" name="Gráfico 23" descr="Insignia de seguir con relleno sólido">
              <a:extLst>
                <a:ext uri="{FF2B5EF4-FFF2-40B4-BE49-F238E27FC236}">
                  <a16:creationId xmlns:a16="http://schemas.microsoft.com/office/drawing/2014/main" id="{C2820220-2E4F-A452-A552-031FCA86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964258" y="4889016"/>
              <a:ext cx="180000" cy="180000"/>
            </a:xfrm>
            <a:prstGeom prst="rect">
              <a:avLst/>
            </a:prstGeom>
          </p:spPr>
        </p:pic>
        <p:pic>
          <p:nvPicPr>
            <p:cNvPr id="25" name="Gráfico 24" descr="Insignia de seguir con relleno sólido">
              <a:extLst>
                <a:ext uri="{FF2B5EF4-FFF2-40B4-BE49-F238E27FC236}">
                  <a16:creationId xmlns:a16="http://schemas.microsoft.com/office/drawing/2014/main" id="{9884C58E-6679-07AF-2704-1A1F0DB2F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874330"/>
              <a:ext cx="180000" cy="180000"/>
            </a:xfrm>
            <a:prstGeom prst="rect">
              <a:avLst/>
            </a:prstGeom>
          </p:spPr>
        </p:pic>
        <p:pic>
          <p:nvPicPr>
            <p:cNvPr id="26" name="Gráfico 25" descr="Insignia de seguir con relleno sólido">
              <a:extLst>
                <a:ext uri="{FF2B5EF4-FFF2-40B4-BE49-F238E27FC236}">
                  <a16:creationId xmlns:a16="http://schemas.microsoft.com/office/drawing/2014/main" id="{46B61C7A-A4FA-8FBB-82AC-16F08C65A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2393553"/>
              <a:ext cx="180000" cy="180000"/>
            </a:xfrm>
            <a:prstGeom prst="rect">
              <a:avLst/>
            </a:prstGeom>
          </p:spPr>
        </p:pic>
        <p:pic>
          <p:nvPicPr>
            <p:cNvPr id="27" name="Gráfico 26" descr="Insignia de seguir con relleno sólido">
              <a:extLst>
                <a:ext uri="{FF2B5EF4-FFF2-40B4-BE49-F238E27FC236}">
                  <a16:creationId xmlns:a16="http://schemas.microsoft.com/office/drawing/2014/main" id="{375653EA-3CE6-DA37-5885-0CC941C52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799" y="2872625"/>
              <a:ext cx="180000" cy="180000"/>
            </a:xfrm>
            <a:prstGeom prst="rect">
              <a:avLst/>
            </a:prstGeom>
          </p:spPr>
        </p:pic>
        <p:pic>
          <p:nvPicPr>
            <p:cNvPr id="28" name="Gráfico 27" descr="Insignia de seguir con relleno sólido">
              <a:extLst>
                <a:ext uri="{FF2B5EF4-FFF2-40B4-BE49-F238E27FC236}">
                  <a16:creationId xmlns:a16="http://schemas.microsoft.com/office/drawing/2014/main" id="{631588F5-DDA2-BBF9-8BB0-561E80879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1880918"/>
              <a:ext cx="180000" cy="180000"/>
            </a:xfrm>
            <a:prstGeom prst="rect">
              <a:avLst/>
            </a:prstGeom>
          </p:spPr>
        </p:pic>
        <p:pic>
          <p:nvPicPr>
            <p:cNvPr id="29" name="Gráfico 28" descr="Insignia de seguir con relleno sólido">
              <a:extLst>
                <a:ext uri="{FF2B5EF4-FFF2-40B4-BE49-F238E27FC236}">
                  <a16:creationId xmlns:a16="http://schemas.microsoft.com/office/drawing/2014/main" id="{A4969EA8-56E7-5501-C30D-7F4BB67B5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3999" y="2386642"/>
              <a:ext cx="180000" cy="180000"/>
            </a:xfrm>
            <a:prstGeom prst="rect">
              <a:avLst/>
            </a:prstGeom>
          </p:spPr>
        </p:pic>
        <p:pic>
          <p:nvPicPr>
            <p:cNvPr id="30" name="Gráfico 29" descr="Insignia de seguir con relleno sólido">
              <a:extLst>
                <a:ext uri="{FF2B5EF4-FFF2-40B4-BE49-F238E27FC236}">
                  <a16:creationId xmlns:a16="http://schemas.microsoft.com/office/drawing/2014/main" id="{D67EDDBF-3CD4-9EF5-2B88-336D78383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4000" y="2973641"/>
              <a:ext cx="180000" cy="180000"/>
            </a:xfrm>
            <a:prstGeom prst="rect">
              <a:avLst/>
            </a:prstGeom>
          </p:spPr>
        </p:pic>
        <p:pic>
          <p:nvPicPr>
            <p:cNvPr id="31" name="Gráfico 30" descr="Insignia de seguir con relleno sólido">
              <a:extLst>
                <a:ext uri="{FF2B5EF4-FFF2-40B4-BE49-F238E27FC236}">
                  <a16:creationId xmlns:a16="http://schemas.microsoft.com/office/drawing/2014/main" id="{69818342-0123-C4C4-856E-62BF9555F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2" y="3386327"/>
              <a:ext cx="180000" cy="180000"/>
            </a:xfrm>
            <a:prstGeom prst="rect">
              <a:avLst/>
            </a:prstGeom>
          </p:spPr>
        </p:pic>
        <p:pic>
          <p:nvPicPr>
            <p:cNvPr id="241" name="Gráfico 240" descr="Insignia de seguir con relleno sólido">
              <a:extLst>
                <a:ext uri="{FF2B5EF4-FFF2-40B4-BE49-F238E27FC236}">
                  <a16:creationId xmlns:a16="http://schemas.microsoft.com/office/drawing/2014/main" id="{62193E82-191E-D68D-E6C1-C79ED5ED7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5" y="3383328"/>
              <a:ext cx="180000" cy="180000"/>
            </a:xfrm>
            <a:prstGeom prst="rect">
              <a:avLst/>
            </a:prstGeom>
          </p:spPr>
        </p:pic>
        <p:pic>
          <p:nvPicPr>
            <p:cNvPr id="242" name="Gráfico 241" descr="Insignia de seguir con relleno sólido">
              <a:extLst>
                <a:ext uri="{FF2B5EF4-FFF2-40B4-BE49-F238E27FC236}">
                  <a16:creationId xmlns:a16="http://schemas.microsoft.com/office/drawing/2014/main" id="{172232A5-535E-3B24-AF2A-AD478B68D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315309" y="3383768"/>
              <a:ext cx="180000" cy="180000"/>
            </a:xfrm>
            <a:prstGeom prst="rect">
              <a:avLst/>
            </a:prstGeom>
          </p:spPr>
        </p:pic>
        <p:pic>
          <p:nvPicPr>
            <p:cNvPr id="243" name="Gráfico 242" descr="Insignia de seguir con relleno sólido">
              <a:extLst>
                <a:ext uri="{FF2B5EF4-FFF2-40B4-BE49-F238E27FC236}">
                  <a16:creationId xmlns:a16="http://schemas.microsoft.com/office/drawing/2014/main" id="{2B309AB2-D457-B6A8-9B09-2BCC51928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1" y="3899409"/>
              <a:ext cx="180000" cy="180000"/>
            </a:xfrm>
            <a:prstGeom prst="rect">
              <a:avLst/>
            </a:prstGeom>
          </p:spPr>
        </p:pic>
        <p:pic>
          <p:nvPicPr>
            <p:cNvPr id="244" name="Gráfico 243" descr="Insignia de seguir con relleno sólido">
              <a:extLst>
                <a:ext uri="{FF2B5EF4-FFF2-40B4-BE49-F238E27FC236}">
                  <a16:creationId xmlns:a16="http://schemas.microsoft.com/office/drawing/2014/main" id="{D1454C75-2716-5B1E-DF0B-D7EE44AF2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4" y="3892196"/>
              <a:ext cx="180000" cy="180000"/>
            </a:xfrm>
            <a:prstGeom prst="rect">
              <a:avLst/>
            </a:prstGeom>
          </p:spPr>
        </p:pic>
        <p:pic>
          <p:nvPicPr>
            <p:cNvPr id="245" name="Gráfico 244" descr="Insignia de seguir con relleno sólido">
              <a:extLst>
                <a:ext uri="{FF2B5EF4-FFF2-40B4-BE49-F238E27FC236}">
                  <a16:creationId xmlns:a16="http://schemas.microsoft.com/office/drawing/2014/main" id="{71E6DB5A-BA74-78DA-019F-AE90077BB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23218" y="2208787"/>
              <a:ext cx="504000" cy="504000"/>
            </a:xfrm>
            <a:prstGeom prst="rect">
              <a:avLst/>
            </a:prstGeom>
          </p:spPr>
        </p:pic>
        <p:pic>
          <p:nvPicPr>
            <p:cNvPr id="246" name="Gráfico 245" descr="Insignia Desplegada con relleno sólido">
              <a:extLst>
                <a:ext uri="{FF2B5EF4-FFF2-40B4-BE49-F238E27FC236}">
                  <a16:creationId xmlns:a16="http://schemas.microsoft.com/office/drawing/2014/main" id="{FDA42DF9-4CF9-82A7-810D-07A94AFFF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511756" y="3217207"/>
              <a:ext cx="504000" cy="504000"/>
            </a:xfrm>
            <a:prstGeom prst="rect">
              <a:avLst/>
            </a:prstGeom>
          </p:spPr>
        </p:pic>
        <p:pic>
          <p:nvPicPr>
            <p:cNvPr id="247" name="Gráfico 246" descr="Insignia Desplegada con relleno sólido">
              <a:extLst>
                <a:ext uri="{FF2B5EF4-FFF2-40B4-BE49-F238E27FC236}">
                  <a16:creationId xmlns:a16="http://schemas.microsoft.com/office/drawing/2014/main" id="{D101CDC8-0770-2338-BB12-649994A7A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511749" y="4721954"/>
              <a:ext cx="504000" cy="504000"/>
            </a:xfrm>
            <a:prstGeom prst="rect">
              <a:avLst/>
            </a:prstGeom>
          </p:spPr>
        </p:pic>
        <p:pic>
          <p:nvPicPr>
            <p:cNvPr id="248" name="Gráfico 247" descr="Insignia de seguir con relleno sólido">
              <a:extLst>
                <a:ext uri="{FF2B5EF4-FFF2-40B4-BE49-F238E27FC236}">
                  <a16:creationId xmlns:a16="http://schemas.microsoft.com/office/drawing/2014/main" id="{6E812B5D-0D65-28E2-FCCF-7E90480A7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511752" y="4221509"/>
              <a:ext cx="504000" cy="504000"/>
            </a:xfrm>
            <a:prstGeom prst="rect">
              <a:avLst/>
            </a:prstGeom>
          </p:spPr>
        </p:pic>
        <p:sp>
          <p:nvSpPr>
            <p:cNvPr id="249" name="Elipse 248">
              <a:extLst>
                <a:ext uri="{FF2B5EF4-FFF2-40B4-BE49-F238E27FC236}">
                  <a16:creationId xmlns:a16="http://schemas.microsoft.com/office/drawing/2014/main" id="{028EB6CB-67AB-D915-BEF3-D52800D8694A}"/>
                </a:ext>
              </a:extLst>
            </p:cNvPr>
            <p:cNvSpPr/>
            <p:nvPr/>
          </p:nvSpPr>
          <p:spPr bwMode="auto">
            <a:xfrm>
              <a:off x="7565756" y="5273313"/>
              <a:ext cx="396000" cy="396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2800" b="1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=</a:t>
              </a:r>
            </a:p>
          </p:txBody>
        </p:sp>
        <p:pic>
          <p:nvPicPr>
            <p:cNvPr id="250" name="Gráfico 249" descr="Insignia de seguir con relleno sólido">
              <a:extLst>
                <a:ext uri="{FF2B5EF4-FFF2-40B4-BE49-F238E27FC236}">
                  <a16:creationId xmlns:a16="http://schemas.microsoft.com/office/drawing/2014/main" id="{7CCA8D4C-E582-1AB9-4347-41411D89F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963320" y="4388936"/>
              <a:ext cx="180000" cy="180000"/>
            </a:xfrm>
            <a:prstGeom prst="rect">
              <a:avLst/>
            </a:prstGeom>
          </p:spPr>
        </p:pic>
      </p:grpSp>
      <p:sp>
        <p:nvSpPr>
          <p:cNvPr id="251" name="Elipse 250">
            <a:extLst>
              <a:ext uri="{FF2B5EF4-FFF2-40B4-BE49-F238E27FC236}">
                <a16:creationId xmlns:a16="http://schemas.microsoft.com/office/drawing/2014/main" id="{723FAA2C-F997-3C09-4486-D29203A0FC1A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89E261F3-8896-2EAB-6E7E-B57A97115F28}"/>
              </a:ext>
            </a:extLst>
          </p:cNvPr>
          <p:cNvSpPr txBox="1"/>
          <p:nvPr/>
        </p:nvSpPr>
        <p:spPr>
          <a:xfrm>
            <a:off x="457190" y="1608160"/>
            <a:ext cx="1318231" cy="262203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Renombramos los conceptos para presentar el estado financiero bajo NIIF 17</a:t>
            </a:r>
          </a:p>
        </p:txBody>
      </p:sp>
      <p:sp>
        <p:nvSpPr>
          <p:cNvPr id="253" name="Rectángulo 252">
            <a:extLst>
              <a:ext uri="{FF2B5EF4-FFF2-40B4-BE49-F238E27FC236}">
                <a16:creationId xmlns:a16="http://schemas.microsoft.com/office/drawing/2014/main" id="{933660B8-3651-F1D2-7F0D-A28EEAF4FE68}"/>
              </a:ext>
            </a:extLst>
          </p:cNvPr>
          <p:cNvSpPr/>
          <p:nvPr/>
        </p:nvSpPr>
        <p:spPr bwMode="auto">
          <a:xfrm>
            <a:off x="2256488" y="1707701"/>
            <a:ext cx="3526964" cy="1497592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Ingresos por contratos de seguros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54" name="Gráfico 253" descr="Insignia de seguir con relleno sólido">
            <a:extLst>
              <a:ext uri="{FF2B5EF4-FFF2-40B4-BE49-F238E27FC236}">
                <a16:creationId xmlns:a16="http://schemas.microsoft.com/office/drawing/2014/main" id="{F9150E1D-9BFF-16DF-4A83-C97E8E774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25835" y="2379388"/>
            <a:ext cx="180000" cy="180000"/>
          </a:xfrm>
          <a:prstGeom prst="rect">
            <a:avLst/>
          </a:prstGeom>
        </p:spPr>
      </p:pic>
      <p:sp>
        <p:nvSpPr>
          <p:cNvPr id="255" name="Rectángulo 254">
            <a:extLst>
              <a:ext uri="{FF2B5EF4-FFF2-40B4-BE49-F238E27FC236}">
                <a16:creationId xmlns:a16="http://schemas.microsoft.com/office/drawing/2014/main" id="{A9EEADD3-6338-36C0-B126-DE0D5B24E6AF}"/>
              </a:ext>
            </a:extLst>
          </p:cNvPr>
          <p:cNvSpPr/>
          <p:nvPr/>
        </p:nvSpPr>
        <p:spPr bwMode="auto">
          <a:xfrm>
            <a:off x="2256484" y="4721944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B937C8C1-3DD2-56BC-01D9-238FF9214522}"/>
              </a:ext>
            </a:extLst>
          </p:cNvPr>
          <p:cNvSpPr/>
          <p:nvPr/>
        </p:nvSpPr>
        <p:spPr bwMode="auto">
          <a:xfrm>
            <a:off x="3432142" y="321477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C35B1160-AC37-4242-A9C8-E134CF821217}"/>
              </a:ext>
            </a:extLst>
          </p:cNvPr>
          <p:cNvSpPr/>
          <p:nvPr/>
        </p:nvSpPr>
        <p:spPr bwMode="auto">
          <a:xfrm>
            <a:off x="4607797" y="321477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282F969B-9194-C216-A715-BDCA7749A11F}"/>
              </a:ext>
            </a:extLst>
          </p:cNvPr>
          <p:cNvSpPr/>
          <p:nvPr/>
        </p:nvSpPr>
        <p:spPr bwMode="auto">
          <a:xfrm>
            <a:off x="2256487" y="371858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413CBC1A-4AE7-D02C-F468-DC06BEE90481}"/>
              </a:ext>
            </a:extLst>
          </p:cNvPr>
          <p:cNvSpPr/>
          <p:nvPr/>
        </p:nvSpPr>
        <p:spPr bwMode="auto">
          <a:xfrm>
            <a:off x="2256490" y="3217640"/>
            <a:ext cx="3526962" cy="1008791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 por servicios </a:t>
            </a:r>
            <a:b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de seguro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F46E7765-A7DB-184A-33FC-27CE5DE97E9A}"/>
              </a:ext>
            </a:extLst>
          </p:cNvPr>
          <p:cNvSpPr/>
          <p:nvPr/>
        </p:nvSpPr>
        <p:spPr bwMode="auto">
          <a:xfrm>
            <a:off x="2256486" y="4219650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C034296-FA18-D12C-F280-A377374CE527}"/>
              </a:ext>
            </a:extLst>
          </p:cNvPr>
          <p:cNvSpPr/>
          <p:nvPr/>
        </p:nvSpPr>
        <p:spPr bwMode="auto">
          <a:xfrm>
            <a:off x="4607796" y="3718587"/>
            <a:ext cx="1175655" cy="50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82413378-2EF7-8179-88DE-161880E7432D}"/>
              </a:ext>
            </a:extLst>
          </p:cNvPr>
          <p:cNvSpPr/>
          <p:nvPr/>
        </p:nvSpPr>
        <p:spPr bwMode="auto">
          <a:xfrm>
            <a:off x="2256489" y="5227823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71" name="Gráfico 70" descr="Insignia de seguir con relleno sólido">
            <a:extLst>
              <a:ext uri="{FF2B5EF4-FFF2-40B4-BE49-F238E27FC236}">
                <a16:creationId xmlns:a16="http://schemas.microsoft.com/office/drawing/2014/main" id="{C2820220-2E4F-A452-A552-031FCA86A1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04991" y="4884268"/>
            <a:ext cx="180000" cy="180000"/>
          </a:xfrm>
          <a:prstGeom prst="rect">
            <a:avLst/>
          </a:prstGeom>
        </p:spPr>
      </p:pic>
      <p:pic>
        <p:nvPicPr>
          <p:cNvPr id="72" name="Gráfico 71" descr="Insignia de seguir con relleno sólido">
            <a:extLst>
              <a:ext uri="{FF2B5EF4-FFF2-40B4-BE49-F238E27FC236}">
                <a16:creationId xmlns:a16="http://schemas.microsoft.com/office/drawing/2014/main" id="{69818342-0123-C4C4-856E-62BF9555F5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23860" y="3638754"/>
            <a:ext cx="180000" cy="180000"/>
          </a:xfrm>
          <a:prstGeom prst="rect">
            <a:avLst/>
          </a:prstGeom>
        </p:spPr>
      </p:pic>
      <p:pic>
        <p:nvPicPr>
          <p:cNvPr id="74" name="Gráfico 73" descr="Insignia de seguir con relleno sólido">
            <a:extLst>
              <a:ext uri="{FF2B5EF4-FFF2-40B4-BE49-F238E27FC236}">
                <a16:creationId xmlns:a16="http://schemas.microsoft.com/office/drawing/2014/main" id="{71E6DB5A-BA74-78DA-019F-AE90077BB3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63951" y="2204039"/>
            <a:ext cx="504000" cy="504000"/>
          </a:xfrm>
          <a:prstGeom prst="rect">
            <a:avLst/>
          </a:prstGeom>
        </p:spPr>
      </p:pic>
      <p:pic>
        <p:nvPicPr>
          <p:cNvPr id="75" name="Gráfico 74" descr="Insignia Desplegada con relleno sólido">
            <a:extLst>
              <a:ext uri="{FF2B5EF4-FFF2-40B4-BE49-F238E27FC236}">
                <a16:creationId xmlns:a16="http://schemas.microsoft.com/office/drawing/2014/main" id="{FDA42DF9-4CF9-82A7-810D-07A94AFFF1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89" y="3212459"/>
            <a:ext cx="504000" cy="504000"/>
          </a:xfrm>
          <a:prstGeom prst="rect">
            <a:avLst/>
          </a:prstGeom>
        </p:spPr>
      </p:pic>
      <p:pic>
        <p:nvPicPr>
          <p:cNvPr id="78" name="Gráfico 77" descr="Insignia Desplegada con relleno sólido">
            <a:extLst>
              <a:ext uri="{FF2B5EF4-FFF2-40B4-BE49-F238E27FC236}">
                <a16:creationId xmlns:a16="http://schemas.microsoft.com/office/drawing/2014/main" id="{D101CDC8-0770-2338-BB12-649994A7AB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2" y="4717206"/>
            <a:ext cx="504000" cy="504000"/>
          </a:xfrm>
          <a:prstGeom prst="rect">
            <a:avLst/>
          </a:prstGeom>
        </p:spPr>
      </p:pic>
      <p:pic>
        <p:nvPicPr>
          <p:cNvPr id="79" name="Gráfico 78" descr="Insignia de seguir con relleno sólido">
            <a:extLst>
              <a:ext uri="{FF2B5EF4-FFF2-40B4-BE49-F238E27FC236}">
                <a16:creationId xmlns:a16="http://schemas.microsoft.com/office/drawing/2014/main" id="{6E812B5D-0D65-28E2-FCCF-7E90480A75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85" y="4216761"/>
            <a:ext cx="504000" cy="504000"/>
          </a:xfrm>
          <a:prstGeom prst="rect">
            <a:avLst/>
          </a:prstGeom>
        </p:spPr>
      </p:pic>
      <p:sp>
        <p:nvSpPr>
          <p:cNvPr id="80" name="Elipse 79">
            <a:extLst>
              <a:ext uri="{FF2B5EF4-FFF2-40B4-BE49-F238E27FC236}">
                <a16:creationId xmlns:a16="http://schemas.microsoft.com/office/drawing/2014/main" id="{028EB6CB-67AB-D915-BEF3-D52800D8694A}"/>
              </a:ext>
            </a:extLst>
          </p:cNvPr>
          <p:cNvSpPr/>
          <p:nvPr/>
        </p:nvSpPr>
        <p:spPr bwMode="auto">
          <a:xfrm>
            <a:off x="1806489" y="5268565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82" name="Gráfico 81" descr="Insignia de seguir con relleno sólido">
            <a:extLst>
              <a:ext uri="{FF2B5EF4-FFF2-40B4-BE49-F238E27FC236}">
                <a16:creationId xmlns:a16="http://schemas.microsoft.com/office/drawing/2014/main" id="{7CCA8D4C-E582-1AB9-4347-41411D89F9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4053" y="4384188"/>
            <a:ext cx="180000" cy="180000"/>
          </a:xfrm>
          <a:prstGeom prst="rect">
            <a:avLst/>
          </a:prstGeom>
        </p:spPr>
      </p:pic>
      <p:grpSp>
        <p:nvGrpSpPr>
          <p:cNvPr id="224" name="Grupo 223">
            <a:extLst>
              <a:ext uri="{FF2B5EF4-FFF2-40B4-BE49-F238E27FC236}">
                <a16:creationId xmlns:a16="http://schemas.microsoft.com/office/drawing/2014/main" id="{ABEA3879-1269-930E-971B-25F96621CFDB}"/>
              </a:ext>
            </a:extLst>
          </p:cNvPr>
          <p:cNvGrpSpPr/>
          <p:nvPr/>
        </p:nvGrpSpPr>
        <p:grpSpPr>
          <a:xfrm>
            <a:off x="7511749" y="1710476"/>
            <a:ext cx="4030973" cy="4026095"/>
            <a:chOff x="7511749" y="1710476"/>
            <a:chExt cx="4030973" cy="4026095"/>
          </a:xfrm>
        </p:grpSpPr>
        <p:sp>
          <p:nvSpPr>
            <p:cNvPr id="225" name="Rectángulo 224">
              <a:extLst>
                <a:ext uri="{FF2B5EF4-FFF2-40B4-BE49-F238E27FC236}">
                  <a16:creationId xmlns:a16="http://schemas.microsoft.com/office/drawing/2014/main" id="{EA44BDB0-5C1D-0CE1-BFA6-5AD59CFBEC3B}"/>
                </a:ext>
              </a:extLst>
            </p:cNvPr>
            <p:cNvSpPr/>
            <p:nvPr/>
          </p:nvSpPr>
          <p:spPr bwMode="auto">
            <a:xfrm>
              <a:off x="8015756" y="1712449"/>
              <a:ext cx="2351308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Diferencia en primas</a:t>
              </a:r>
              <a:b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1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(Primas – Primas Esperadas)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226" name="Gráfico 225" descr="Insignia de seguir con relleno sólido">
              <a:extLst>
                <a:ext uri="{FF2B5EF4-FFF2-40B4-BE49-F238E27FC236}">
                  <a16:creationId xmlns:a16="http://schemas.microsoft.com/office/drawing/2014/main" id="{AD21C2F7-374C-A377-7FBC-233F0692E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31322" y="1877507"/>
              <a:ext cx="180000" cy="180000"/>
            </a:xfrm>
            <a:prstGeom prst="rect">
              <a:avLst/>
            </a:prstGeom>
          </p:spPr>
        </p:pic>
        <p:sp>
          <p:nvSpPr>
            <p:cNvPr id="227" name="Rectángulo 226">
              <a:extLst>
                <a:ext uri="{FF2B5EF4-FFF2-40B4-BE49-F238E27FC236}">
                  <a16:creationId xmlns:a16="http://schemas.microsoft.com/office/drawing/2014/main" id="{85562EDC-85F4-CB2A-A4E5-E843D6A57CC4}"/>
                </a:ext>
              </a:extLst>
            </p:cNvPr>
            <p:cNvSpPr/>
            <p:nvPr/>
          </p:nvSpPr>
          <p:spPr bwMode="auto">
            <a:xfrm>
              <a:off x="10367064" y="171047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228" name="Rectángulo 227">
              <a:extLst>
                <a:ext uri="{FF2B5EF4-FFF2-40B4-BE49-F238E27FC236}">
                  <a16:creationId xmlns:a16="http://schemas.microsoft.com/office/drawing/2014/main" id="{F5518745-5598-55B9-F136-8A9E82987C45}"/>
                </a:ext>
              </a:extLst>
            </p:cNvPr>
            <p:cNvSpPr/>
            <p:nvPr/>
          </p:nvSpPr>
          <p:spPr bwMode="auto">
            <a:xfrm>
              <a:off x="8015754" y="2216200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229" name="Rectángulo 228">
              <a:extLst>
                <a:ext uri="{FF2B5EF4-FFF2-40B4-BE49-F238E27FC236}">
                  <a16:creationId xmlns:a16="http://schemas.microsoft.com/office/drawing/2014/main" id="{82E8CCC2-299A-50AB-7FB1-BB31754C36DD}"/>
                </a:ext>
              </a:extLst>
            </p:cNvPr>
            <p:cNvSpPr/>
            <p:nvPr/>
          </p:nvSpPr>
          <p:spPr bwMode="auto">
            <a:xfrm>
              <a:off x="9191409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Esperadas</a:t>
              </a:r>
            </a:p>
          </p:txBody>
        </p:sp>
        <p:sp>
          <p:nvSpPr>
            <p:cNvPr id="230" name="Rectángulo 229">
              <a:extLst>
                <a:ext uri="{FF2B5EF4-FFF2-40B4-BE49-F238E27FC236}">
                  <a16:creationId xmlns:a16="http://schemas.microsoft.com/office/drawing/2014/main" id="{2B86AA62-6D92-AFBF-78D5-3F650DB8A5F0}"/>
                </a:ext>
              </a:extLst>
            </p:cNvPr>
            <p:cNvSpPr/>
            <p:nvPr/>
          </p:nvSpPr>
          <p:spPr bwMode="auto">
            <a:xfrm>
              <a:off x="10367064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Rescates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231" name="Rectángulo 230">
              <a:extLst>
                <a:ext uri="{FF2B5EF4-FFF2-40B4-BE49-F238E27FC236}">
                  <a16:creationId xmlns:a16="http://schemas.microsoft.com/office/drawing/2014/main" id="{C3B51EA1-8D9E-FCAD-D230-C7AD96416037}"/>
                </a:ext>
              </a:extLst>
            </p:cNvPr>
            <p:cNvSpPr/>
            <p:nvPr/>
          </p:nvSpPr>
          <p:spPr bwMode="auto">
            <a:xfrm>
              <a:off x="8015754" y="2718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Vencimientos Esperados</a:t>
              </a:r>
            </a:p>
          </p:txBody>
        </p:sp>
        <p:sp>
          <p:nvSpPr>
            <p:cNvPr id="232" name="Rectángulo 231">
              <a:extLst>
                <a:ext uri="{FF2B5EF4-FFF2-40B4-BE49-F238E27FC236}">
                  <a16:creationId xmlns:a16="http://schemas.microsoft.com/office/drawing/2014/main" id="{27F97125-F330-C045-0409-A0F6B654BE69}"/>
                </a:ext>
              </a:extLst>
            </p:cNvPr>
            <p:cNvSpPr/>
            <p:nvPr/>
          </p:nvSpPr>
          <p:spPr bwMode="auto">
            <a:xfrm>
              <a:off x="9191409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sp>
          <p:nvSpPr>
            <p:cNvPr id="233" name="Rectángulo 232">
              <a:extLst>
                <a:ext uri="{FF2B5EF4-FFF2-40B4-BE49-F238E27FC236}">
                  <a16:creationId xmlns:a16="http://schemas.microsoft.com/office/drawing/2014/main" id="{537C1D81-9F6E-7E7A-2856-ADAE0E6C2F63}"/>
                </a:ext>
              </a:extLst>
            </p:cNvPr>
            <p:cNvSpPr/>
            <p:nvPr/>
          </p:nvSpPr>
          <p:spPr bwMode="auto">
            <a:xfrm>
              <a:off x="10367064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sp>
          <p:nvSpPr>
            <p:cNvPr id="234" name="Rectángulo 233">
              <a:extLst>
                <a:ext uri="{FF2B5EF4-FFF2-40B4-BE49-F238E27FC236}">
                  <a16:creationId xmlns:a16="http://schemas.microsoft.com/office/drawing/2014/main" id="{8AEA7D5A-2FFE-2876-BD36-5D81F1788704}"/>
                </a:ext>
              </a:extLst>
            </p:cNvPr>
            <p:cNvSpPr/>
            <p:nvPr/>
          </p:nvSpPr>
          <p:spPr bwMode="auto">
            <a:xfrm>
              <a:off x="8015751" y="4726692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35" name="Rectángulo 234">
              <a:extLst>
                <a:ext uri="{FF2B5EF4-FFF2-40B4-BE49-F238E27FC236}">
                  <a16:creationId xmlns:a16="http://schemas.microsoft.com/office/drawing/2014/main" id="{8998891F-9FFC-D9CA-1675-6C3053C9A993}"/>
                </a:ext>
              </a:extLst>
            </p:cNvPr>
            <p:cNvSpPr/>
            <p:nvPr/>
          </p:nvSpPr>
          <p:spPr bwMode="auto">
            <a:xfrm>
              <a:off x="9191409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</a:p>
          </p:txBody>
        </p:sp>
        <p:sp>
          <p:nvSpPr>
            <p:cNvPr id="236" name="Rectángulo 235">
              <a:extLst>
                <a:ext uri="{FF2B5EF4-FFF2-40B4-BE49-F238E27FC236}">
                  <a16:creationId xmlns:a16="http://schemas.microsoft.com/office/drawing/2014/main" id="{B509D8FE-13F6-ED57-5044-2D72DF6B4BB7}"/>
                </a:ext>
              </a:extLst>
            </p:cNvPr>
            <p:cNvSpPr/>
            <p:nvPr/>
          </p:nvSpPr>
          <p:spPr bwMode="auto">
            <a:xfrm>
              <a:off x="10367064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Rescates</a:t>
              </a:r>
            </a:p>
          </p:txBody>
        </p:sp>
        <p:sp>
          <p:nvSpPr>
            <p:cNvPr id="237" name="Rectángulo 236">
              <a:extLst>
                <a:ext uri="{FF2B5EF4-FFF2-40B4-BE49-F238E27FC236}">
                  <a16:creationId xmlns:a16="http://schemas.microsoft.com/office/drawing/2014/main" id="{0B801B0D-3EEB-715F-5E0D-E2E36B06200F}"/>
                </a:ext>
              </a:extLst>
            </p:cNvPr>
            <p:cNvSpPr/>
            <p:nvPr/>
          </p:nvSpPr>
          <p:spPr bwMode="auto">
            <a:xfrm>
              <a:off x="8015754" y="372333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Venci</a:t>
              </a: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-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mientos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38" name="Rectángulo 237">
              <a:extLst>
                <a:ext uri="{FF2B5EF4-FFF2-40B4-BE49-F238E27FC236}">
                  <a16:creationId xmlns:a16="http://schemas.microsoft.com/office/drawing/2014/main" id="{912BAAA6-D307-D13D-2D1A-87D1D95A4FFF}"/>
                </a:ext>
              </a:extLst>
            </p:cNvPr>
            <p:cNvSpPr/>
            <p:nvPr/>
          </p:nvSpPr>
          <p:spPr bwMode="auto">
            <a:xfrm>
              <a:off x="8015757" y="3222389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39" name="Rectángulo 238">
              <a:extLst>
                <a:ext uri="{FF2B5EF4-FFF2-40B4-BE49-F238E27FC236}">
                  <a16:creationId xmlns:a16="http://schemas.microsoft.com/office/drawing/2014/main" id="{D8C58767-4634-7A01-3850-D9F3EF06A084}"/>
                </a:ext>
              </a:extLst>
            </p:cNvPr>
            <p:cNvSpPr/>
            <p:nvPr/>
          </p:nvSpPr>
          <p:spPr bwMode="auto">
            <a:xfrm>
              <a:off x="8015753" y="4224398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sp>
          <p:nvSpPr>
            <p:cNvPr id="240" name="Rectángulo 239">
              <a:extLst>
                <a:ext uri="{FF2B5EF4-FFF2-40B4-BE49-F238E27FC236}">
                  <a16:creationId xmlns:a16="http://schemas.microsoft.com/office/drawing/2014/main" id="{0E390D91-0EC7-1527-F891-E4574F8E2711}"/>
                </a:ext>
              </a:extLst>
            </p:cNvPr>
            <p:cNvSpPr/>
            <p:nvPr/>
          </p:nvSpPr>
          <p:spPr bwMode="auto">
            <a:xfrm>
              <a:off x="9191408" y="372355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3" name="Rectángulo 72">
              <a:extLst>
                <a:ext uri="{FF2B5EF4-FFF2-40B4-BE49-F238E27FC236}">
                  <a16:creationId xmlns:a16="http://schemas.microsoft.com/office/drawing/2014/main" id="{D7E77653-ABC4-E299-2583-1E4AF3C6A41E}"/>
                </a:ext>
              </a:extLst>
            </p:cNvPr>
            <p:cNvSpPr/>
            <p:nvPr/>
          </p:nvSpPr>
          <p:spPr bwMode="auto">
            <a:xfrm>
              <a:off x="8015756" y="5232571"/>
              <a:ext cx="3526966" cy="504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Resultado</a:t>
              </a:r>
            </a:p>
          </p:txBody>
        </p:sp>
        <p:pic>
          <p:nvPicPr>
            <p:cNvPr id="76" name="Gráfico 75" descr="Insignia de seguir con relleno sólido">
              <a:extLst>
                <a:ext uri="{FF2B5EF4-FFF2-40B4-BE49-F238E27FC236}">
                  <a16:creationId xmlns:a16="http://schemas.microsoft.com/office/drawing/2014/main" id="{77D500D8-8339-2CF5-4A1A-AFA8A49AA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393553"/>
              <a:ext cx="180000" cy="180000"/>
            </a:xfrm>
            <a:prstGeom prst="rect">
              <a:avLst/>
            </a:prstGeom>
          </p:spPr>
        </p:pic>
        <p:pic>
          <p:nvPicPr>
            <p:cNvPr id="77" name="Gráfico 76" descr="Insignia de seguir con relleno sólido">
              <a:extLst>
                <a:ext uri="{FF2B5EF4-FFF2-40B4-BE49-F238E27FC236}">
                  <a16:creationId xmlns:a16="http://schemas.microsoft.com/office/drawing/2014/main" id="{E2F1C526-4FD9-21E0-B342-65E9E46EB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964258" y="4889016"/>
              <a:ext cx="180000" cy="180000"/>
            </a:xfrm>
            <a:prstGeom prst="rect">
              <a:avLst/>
            </a:prstGeom>
          </p:spPr>
        </p:pic>
        <p:pic>
          <p:nvPicPr>
            <p:cNvPr id="81" name="Gráfico 80" descr="Insignia de seguir con relleno sólido">
              <a:extLst>
                <a:ext uri="{FF2B5EF4-FFF2-40B4-BE49-F238E27FC236}">
                  <a16:creationId xmlns:a16="http://schemas.microsoft.com/office/drawing/2014/main" id="{5DA8ADD1-898E-5307-175B-A580DC4A6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874330"/>
              <a:ext cx="180000" cy="180000"/>
            </a:xfrm>
            <a:prstGeom prst="rect">
              <a:avLst/>
            </a:prstGeom>
          </p:spPr>
        </p:pic>
        <p:pic>
          <p:nvPicPr>
            <p:cNvPr id="83" name="Gráfico 82" descr="Insignia de seguir con relleno sólido">
              <a:extLst>
                <a:ext uri="{FF2B5EF4-FFF2-40B4-BE49-F238E27FC236}">
                  <a16:creationId xmlns:a16="http://schemas.microsoft.com/office/drawing/2014/main" id="{6B982517-8259-FE57-893C-073F069FC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2393553"/>
              <a:ext cx="180000" cy="180000"/>
            </a:xfrm>
            <a:prstGeom prst="rect">
              <a:avLst/>
            </a:prstGeom>
          </p:spPr>
        </p:pic>
        <p:pic>
          <p:nvPicPr>
            <p:cNvPr id="84" name="Gráfico 83" descr="Insignia de seguir con relleno sólido">
              <a:extLst>
                <a:ext uri="{FF2B5EF4-FFF2-40B4-BE49-F238E27FC236}">
                  <a16:creationId xmlns:a16="http://schemas.microsoft.com/office/drawing/2014/main" id="{909D9F39-09D9-E253-E422-82593CC3A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799" y="2872625"/>
              <a:ext cx="180000" cy="180000"/>
            </a:xfrm>
            <a:prstGeom prst="rect">
              <a:avLst/>
            </a:prstGeom>
          </p:spPr>
        </p:pic>
        <p:pic>
          <p:nvPicPr>
            <p:cNvPr id="85" name="Gráfico 84" descr="Insignia de seguir con relleno sólido">
              <a:extLst>
                <a:ext uri="{FF2B5EF4-FFF2-40B4-BE49-F238E27FC236}">
                  <a16:creationId xmlns:a16="http://schemas.microsoft.com/office/drawing/2014/main" id="{EEC182DF-F316-6A17-58EA-C28A8D9CB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1880918"/>
              <a:ext cx="180000" cy="180000"/>
            </a:xfrm>
            <a:prstGeom prst="rect">
              <a:avLst/>
            </a:prstGeom>
          </p:spPr>
        </p:pic>
        <p:pic>
          <p:nvPicPr>
            <p:cNvPr id="86" name="Gráfico 85" descr="Insignia de seguir con relleno sólido">
              <a:extLst>
                <a:ext uri="{FF2B5EF4-FFF2-40B4-BE49-F238E27FC236}">
                  <a16:creationId xmlns:a16="http://schemas.microsoft.com/office/drawing/2014/main" id="{E7D90213-C8A4-D0FF-8783-86DE12DD7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3999" y="2386642"/>
              <a:ext cx="180000" cy="180000"/>
            </a:xfrm>
            <a:prstGeom prst="rect">
              <a:avLst/>
            </a:prstGeom>
          </p:spPr>
        </p:pic>
        <p:pic>
          <p:nvPicPr>
            <p:cNvPr id="87" name="Gráfico 86" descr="Insignia de seguir con relleno sólido">
              <a:extLst>
                <a:ext uri="{FF2B5EF4-FFF2-40B4-BE49-F238E27FC236}">
                  <a16:creationId xmlns:a16="http://schemas.microsoft.com/office/drawing/2014/main" id="{409B3AAD-58EF-34FA-69B7-D495F2971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4000" y="2973641"/>
              <a:ext cx="180000" cy="180000"/>
            </a:xfrm>
            <a:prstGeom prst="rect">
              <a:avLst/>
            </a:prstGeom>
          </p:spPr>
        </p:pic>
        <p:pic>
          <p:nvPicPr>
            <p:cNvPr id="88" name="Gráfico 87" descr="Insignia de seguir con relleno sólido">
              <a:extLst>
                <a:ext uri="{FF2B5EF4-FFF2-40B4-BE49-F238E27FC236}">
                  <a16:creationId xmlns:a16="http://schemas.microsoft.com/office/drawing/2014/main" id="{B8FD0DF7-481E-5F9B-E353-92CA0715B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2" y="3386327"/>
              <a:ext cx="180000" cy="180000"/>
            </a:xfrm>
            <a:prstGeom prst="rect">
              <a:avLst/>
            </a:prstGeom>
          </p:spPr>
        </p:pic>
        <p:pic>
          <p:nvPicPr>
            <p:cNvPr id="89" name="Gráfico 88" descr="Insignia de seguir con relleno sólido">
              <a:extLst>
                <a:ext uri="{FF2B5EF4-FFF2-40B4-BE49-F238E27FC236}">
                  <a16:creationId xmlns:a16="http://schemas.microsoft.com/office/drawing/2014/main" id="{4E43BB00-AE20-CC22-A3B0-7D962759C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5" y="3383328"/>
              <a:ext cx="180000" cy="180000"/>
            </a:xfrm>
            <a:prstGeom prst="rect">
              <a:avLst/>
            </a:prstGeom>
          </p:spPr>
        </p:pic>
        <p:pic>
          <p:nvPicPr>
            <p:cNvPr id="90" name="Gráfico 89" descr="Insignia de seguir con relleno sólido">
              <a:extLst>
                <a:ext uri="{FF2B5EF4-FFF2-40B4-BE49-F238E27FC236}">
                  <a16:creationId xmlns:a16="http://schemas.microsoft.com/office/drawing/2014/main" id="{313BDFC4-64F0-B491-0EA8-8F18C26F1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315309" y="3383768"/>
              <a:ext cx="180000" cy="180000"/>
            </a:xfrm>
            <a:prstGeom prst="rect">
              <a:avLst/>
            </a:prstGeom>
          </p:spPr>
        </p:pic>
        <p:pic>
          <p:nvPicPr>
            <p:cNvPr id="91" name="Gráfico 90" descr="Insignia de seguir con relleno sólido">
              <a:extLst>
                <a:ext uri="{FF2B5EF4-FFF2-40B4-BE49-F238E27FC236}">
                  <a16:creationId xmlns:a16="http://schemas.microsoft.com/office/drawing/2014/main" id="{AF52834E-F44D-6288-C14B-6C36C312B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1" y="3899409"/>
              <a:ext cx="180000" cy="180000"/>
            </a:xfrm>
            <a:prstGeom prst="rect">
              <a:avLst/>
            </a:prstGeom>
          </p:spPr>
        </p:pic>
        <p:pic>
          <p:nvPicPr>
            <p:cNvPr id="92" name="Gráfico 91" descr="Insignia de seguir con relleno sólido">
              <a:extLst>
                <a:ext uri="{FF2B5EF4-FFF2-40B4-BE49-F238E27FC236}">
                  <a16:creationId xmlns:a16="http://schemas.microsoft.com/office/drawing/2014/main" id="{D7A41590-D54B-75B7-0D35-5770FD703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4" y="3892196"/>
              <a:ext cx="180000" cy="180000"/>
            </a:xfrm>
            <a:prstGeom prst="rect">
              <a:avLst/>
            </a:prstGeom>
          </p:spPr>
        </p:pic>
        <p:pic>
          <p:nvPicPr>
            <p:cNvPr id="93" name="Gráfico 92" descr="Insignia de seguir con relleno sólido">
              <a:extLst>
                <a:ext uri="{FF2B5EF4-FFF2-40B4-BE49-F238E27FC236}">
                  <a16:creationId xmlns:a16="http://schemas.microsoft.com/office/drawing/2014/main" id="{03C42CD6-1F46-F43B-A8B4-2E5B5E024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23218" y="2208787"/>
              <a:ext cx="504000" cy="504000"/>
            </a:xfrm>
            <a:prstGeom prst="rect">
              <a:avLst/>
            </a:prstGeom>
          </p:spPr>
        </p:pic>
        <p:pic>
          <p:nvPicPr>
            <p:cNvPr id="94" name="Gráfico 93" descr="Insignia Desplegada con relleno sólido">
              <a:extLst>
                <a:ext uri="{FF2B5EF4-FFF2-40B4-BE49-F238E27FC236}">
                  <a16:creationId xmlns:a16="http://schemas.microsoft.com/office/drawing/2014/main" id="{E14CCA8D-27DB-CF98-FE71-2751D65AD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511756" y="3217207"/>
              <a:ext cx="504000" cy="504000"/>
            </a:xfrm>
            <a:prstGeom prst="rect">
              <a:avLst/>
            </a:prstGeom>
          </p:spPr>
        </p:pic>
        <p:pic>
          <p:nvPicPr>
            <p:cNvPr id="95" name="Gráfico 94" descr="Insignia Desplegada con relleno sólido">
              <a:extLst>
                <a:ext uri="{FF2B5EF4-FFF2-40B4-BE49-F238E27FC236}">
                  <a16:creationId xmlns:a16="http://schemas.microsoft.com/office/drawing/2014/main" id="{AC6447F7-4330-D568-FE5F-F8BE2A896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511749" y="4721954"/>
              <a:ext cx="504000" cy="504000"/>
            </a:xfrm>
            <a:prstGeom prst="rect">
              <a:avLst/>
            </a:prstGeom>
          </p:spPr>
        </p:pic>
        <p:pic>
          <p:nvPicPr>
            <p:cNvPr id="256" name="Gráfico 255" descr="Insignia de seguir con relleno sólido">
              <a:extLst>
                <a:ext uri="{FF2B5EF4-FFF2-40B4-BE49-F238E27FC236}">
                  <a16:creationId xmlns:a16="http://schemas.microsoft.com/office/drawing/2014/main" id="{234B5853-65DD-2275-4610-BD2ADB1C7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511752" y="4221509"/>
              <a:ext cx="504000" cy="504000"/>
            </a:xfrm>
            <a:prstGeom prst="rect">
              <a:avLst/>
            </a:prstGeom>
          </p:spPr>
        </p:pic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E740A9F1-0C44-14F4-7A5F-F9B28B0A644A}"/>
                </a:ext>
              </a:extLst>
            </p:cNvPr>
            <p:cNvSpPr/>
            <p:nvPr/>
          </p:nvSpPr>
          <p:spPr bwMode="auto">
            <a:xfrm>
              <a:off x="7565756" y="5273313"/>
              <a:ext cx="396000" cy="396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2800" b="1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=</a:t>
              </a:r>
            </a:p>
          </p:txBody>
        </p:sp>
        <p:pic>
          <p:nvPicPr>
            <p:cNvPr id="258" name="Gráfico 257" descr="Insignia de seguir con relleno sólido">
              <a:extLst>
                <a:ext uri="{FF2B5EF4-FFF2-40B4-BE49-F238E27FC236}">
                  <a16:creationId xmlns:a16="http://schemas.microsoft.com/office/drawing/2014/main" id="{10F1EB02-1E5A-2A67-4825-7A76ADB55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963320" y="4388936"/>
              <a:ext cx="180000" cy="180000"/>
            </a:xfrm>
            <a:prstGeom prst="rect">
              <a:avLst/>
            </a:prstGeom>
          </p:spPr>
        </p:pic>
      </p:grpSp>
      <p:sp>
        <p:nvSpPr>
          <p:cNvPr id="261" name="Rectángulo 260">
            <a:extLst>
              <a:ext uri="{FF2B5EF4-FFF2-40B4-BE49-F238E27FC236}">
                <a16:creationId xmlns:a16="http://schemas.microsoft.com/office/drawing/2014/main" id="{C55F64D6-A949-1558-45BE-D6EABAB234E2}"/>
              </a:ext>
            </a:extLst>
          </p:cNvPr>
          <p:cNvSpPr/>
          <p:nvPr/>
        </p:nvSpPr>
        <p:spPr bwMode="auto">
          <a:xfrm>
            <a:off x="8015749" y="1711463"/>
            <a:ext cx="3526964" cy="1497592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Ingresos por contratos de seguros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62" name="Gráfico 261" descr="Insignia de seguir con relleno sólido">
            <a:extLst>
              <a:ext uri="{FF2B5EF4-FFF2-40B4-BE49-F238E27FC236}">
                <a16:creationId xmlns:a16="http://schemas.microsoft.com/office/drawing/2014/main" id="{7B3B703E-FB23-4D48-59B8-A458B4B8B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85096" y="2383150"/>
            <a:ext cx="180000" cy="180000"/>
          </a:xfrm>
          <a:prstGeom prst="rect">
            <a:avLst/>
          </a:prstGeom>
        </p:spPr>
      </p:pic>
      <p:sp>
        <p:nvSpPr>
          <p:cNvPr id="263" name="Rectángulo 262">
            <a:extLst>
              <a:ext uri="{FF2B5EF4-FFF2-40B4-BE49-F238E27FC236}">
                <a16:creationId xmlns:a16="http://schemas.microsoft.com/office/drawing/2014/main" id="{47A0AE3D-E3B7-E31D-C277-C70782D4FD93}"/>
              </a:ext>
            </a:extLst>
          </p:cNvPr>
          <p:cNvSpPr/>
          <p:nvPr/>
        </p:nvSpPr>
        <p:spPr bwMode="auto">
          <a:xfrm>
            <a:off x="8015745" y="472570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4" name="Rectángulo 263">
            <a:extLst>
              <a:ext uri="{FF2B5EF4-FFF2-40B4-BE49-F238E27FC236}">
                <a16:creationId xmlns:a16="http://schemas.microsoft.com/office/drawing/2014/main" id="{FEA78F9A-A0FE-55F4-B35A-67C9DE5E166D}"/>
              </a:ext>
            </a:extLst>
          </p:cNvPr>
          <p:cNvSpPr/>
          <p:nvPr/>
        </p:nvSpPr>
        <p:spPr bwMode="auto">
          <a:xfrm>
            <a:off x="9191403" y="3218538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265" name="Rectángulo 264">
            <a:extLst>
              <a:ext uri="{FF2B5EF4-FFF2-40B4-BE49-F238E27FC236}">
                <a16:creationId xmlns:a16="http://schemas.microsoft.com/office/drawing/2014/main" id="{43664E2A-392C-A41A-02D5-DA8899590574}"/>
              </a:ext>
            </a:extLst>
          </p:cNvPr>
          <p:cNvSpPr/>
          <p:nvPr/>
        </p:nvSpPr>
        <p:spPr bwMode="auto">
          <a:xfrm>
            <a:off x="10367058" y="3218538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266" name="Rectángulo 265">
            <a:extLst>
              <a:ext uri="{FF2B5EF4-FFF2-40B4-BE49-F238E27FC236}">
                <a16:creationId xmlns:a16="http://schemas.microsoft.com/office/drawing/2014/main" id="{0C85BAD0-0123-40EF-B125-432D8875A7B4}"/>
              </a:ext>
            </a:extLst>
          </p:cNvPr>
          <p:cNvSpPr/>
          <p:nvPr/>
        </p:nvSpPr>
        <p:spPr bwMode="auto">
          <a:xfrm>
            <a:off x="8015748" y="3722349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7" name="Rectángulo 266">
            <a:extLst>
              <a:ext uri="{FF2B5EF4-FFF2-40B4-BE49-F238E27FC236}">
                <a16:creationId xmlns:a16="http://schemas.microsoft.com/office/drawing/2014/main" id="{59E8C8F5-D0EA-F3B0-8A78-16BFFE3795A2}"/>
              </a:ext>
            </a:extLst>
          </p:cNvPr>
          <p:cNvSpPr/>
          <p:nvPr/>
        </p:nvSpPr>
        <p:spPr bwMode="auto">
          <a:xfrm>
            <a:off x="8015751" y="3221402"/>
            <a:ext cx="3526962" cy="1008791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 por servicios </a:t>
            </a:r>
            <a:b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de seguro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8" name="Rectángulo 267">
            <a:extLst>
              <a:ext uri="{FF2B5EF4-FFF2-40B4-BE49-F238E27FC236}">
                <a16:creationId xmlns:a16="http://schemas.microsoft.com/office/drawing/2014/main" id="{26DF2553-2F3F-F3CE-E63F-5495B5E561F6}"/>
              </a:ext>
            </a:extLst>
          </p:cNvPr>
          <p:cNvSpPr/>
          <p:nvPr/>
        </p:nvSpPr>
        <p:spPr bwMode="auto">
          <a:xfrm>
            <a:off x="8015747" y="4223412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69" name="Rectángulo 268">
            <a:extLst>
              <a:ext uri="{FF2B5EF4-FFF2-40B4-BE49-F238E27FC236}">
                <a16:creationId xmlns:a16="http://schemas.microsoft.com/office/drawing/2014/main" id="{1558A858-C136-4161-1DB5-F2778B1AAFD2}"/>
              </a:ext>
            </a:extLst>
          </p:cNvPr>
          <p:cNvSpPr/>
          <p:nvPr/>
        </p:nvSpPr>
        <p:spPr bwMode="auto">
          <a:xfrm>
            <a:off x="10367057" y="3722349"/>
            <a:ext cx="1175655" cy="50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0" name="Rectángulo 269">
            <a:extLst>
              <a:ext uri="{FF2B5EF4-FFF2-40B4-BE49-F238E27FC236}">
                <a16:creationId xmlns:a16="http://schemas.microsoft.com/office/drawing/2014/main" id="{B11A7DD0-9EAA-E23D-8680-03A3FC86A2C8}"/>
              </a:ext>
            </a:extLst>
          </p:cNvPr>
          <p:cNvSpPr/>
          <p:nvPr/>
        </p:nvSpPr>
        <p:spPr bwMode="auto">
          <a:xfrm>
            <a:off x="8015750" y="5231585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71" name="Gráfico 270" descr="Insignia de seguir con relleno sólido">
            <a:extLst>
              <a:ext uri="{FF2B5EF4-FFF2-40B4-BE49-F238E27FC236}">
                <a16:creationId xmlns:a16="http://schemas.microsoft.com/office/drawing/2014/main" id="{569BD72A-529D-1879-ED0F-285086C6B8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964252" y="4888030"/>
            <a:ext cx="180000" cy="180000"/>
          </a:xfrm>
          <a:prstGeom prst="rect">
            <a:avLst/>
          </a:prstGeom>
        </p:spPr>
      </p:pic>
      <p:pic>
        <p:nvPicPr>
          <p:cNvPr id="272" name="Gráfico 271" descr="Insignia de seguir con relleno sólido">
            <a:extLst>
              <a:ext uri="{FF2B5EF4-FFF2-40B4-BE49-F238E27FC236}">
                <a16:creationId xmlns:a16="http://schemas.microsoft.com/office/drawing/2014/main" id="{21B9ACD6-6B52-2B7C-16CC-974BB4F70D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83121" y="3642516"/>
            <a:ext cx="180000" cy="180000"/>
          </a:xfrm>
          <a:prstGeom prst="rect">
            <a:avLst/>
          </a:prstGeom>
        </p:spPr>
      </p:pic>
      <p:pic>
        <p:nvPicPr>
          <p:cNvPr id="273" name="Gráfico 272" descr="Insignia de seguir con relleno sólido">
            <a:extLst>
              <a:ext uri="{FF2B5EF4-FFF2-40B4-BE49-F238E27FC236}">
                <a16:creationId xmlns:a16="http://schemas.microsoft.com/office/drawing/2014/main" id="{5BACCCFB-BBFC-E504-A202-F02DB06F60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23212" y="2207801"/>
            <a:ext cx="504000" cy="504000"/>
          </a:xfrm>
          <a:prstGeom prst="rect">
            <a:avLst/>
          </a:prstGeom>
        </p:spPr>
      </p:pic>
      <p:pic>
        <p:nvPicPr>
          <p:cNvPr id="274" name="Gráfico 273" descr="Insignia Desplegada con relleno sólido">
            <a:extLst>
              <a:ext uri="{FF2B5EF4-FFF2-40B4-BE49-F238E27FC236}">
                <a16:creationId xmlns:a16="http://schemas.microsoft.com/office/drawing/2014/main" id="{6A5A9B22-2C5B-44D9-A5CC-1E32F0FB1B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11750" y="3216221"/>
            <a:ext cx="504000" cy="504000"/>
          </a:xfrm>
          <a:prstGeom prst="rect">
            <a:avLst/>
          </a:prstGeom>
        </p:spPr>
      </p:pic>
      <p:pic>
        <p:nvPicPr>
          <p:cNvPr id="275" name="Gráfico 274" descr="Insignia Desplegada con relleno sólido">
            <a:extLst>
              <a:ext uri="{FF2B5EF4-FFF2-40B4-BE49-F238E27FC236}">
                <a16:creationId xmlns:a16="http://schemas.microsoft.com/office/drawing/2014/main" id="{62EA2D38-EDE5-79DC-0EA7-F6B36B43C5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11743" y="4720968"/>
            <a:ext cx="504000" cy="504000"/>
          </a:xfrm>
          <a:prstGeom prst="rect">
            <a:avLst/>
          </a:prstGeom>
        </p:spPr>
      </p:pic>
      <p:pic>
        <p:nvPicPr>
          <p:cNvPr id="276" name="Gráfico 275" descr="Insignia de seguir con relleno sólido">
            <a:extLst>
              <a:ext uri="{FF2B5EF4-FFF2-40B4-BE49-F238E27FC236}">
                <a16:creationId xmlns:a16="http://schemas.microsoft.com/office/drawing/2014/main" id="{DC25D31A-BD48-F56C-5E4D-574E9C830CF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1746" y="4220523"/>
            <a:ext cx="504000" cy="504000"/>
          </a:xfrm>
          <a:prstGeom prst="rect">
            <a:avLst/>
          </a:prstGeom>
        </p:spPr>
      </p:pic>
      <p:sp>
        <p:nvSpPr>
          <p:cNvPr id="277" name="Elipse 276">
            <a:extLst>
              <a:ext uri="{FF2B5EF4-FFF2-40B4-BE49-F238E27FC236}">
                <a16:creationId xmlns:a16="http://schemas.microsoft.com/office/drawing/2014/main" id="{2A9D3577-3389-A587-D802-86266F6F2B25}"/>
              </a:ext>
            </a:extLst>
          </p:cNvPr>
          <p:cNvSpPr/>
          <p:nvPr/>
        </p:nvSpPr>
        <p:spPr bwMode="auto">
          <a:xfrm>
            <a:off x="7565750" y="5272327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278" name="Gráfico 277" descr="Insignia de seguir con relleno sólido">
            <a:extLst>
              <a:ext uri="{FF2B5EF4-FFF2-40B4-BE49-F238E27FC236}">
                <a16:creationId xmlns:a16="http://schemas.microsoft.com/office/drawing/2014/main" id="{D4420007-647B-C539-1AC5-295C6EF6AF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963314" y="4387950"/>
            <a:ext cx="180000" cy="180000"/>
          </a:xfrm>
          <a:prstGeom prst="rect">
            <a:avLst/>
          </a:prstGeom>
        </p:spPr>
      </p:pic>
      <p:sp>
        <p:nvSpPr>
          <p:cNvPr id="259" name="Elipse 258">
            <a:extLst>
              <a:ext uri="{FF2B5EF4-FFF2-40B4-BE49-F238E27FC236}">
                <a16:creationId xmlns:a16="http://schemas.microsoft.com/office/drawing/2014/main" id="{34D300F3-4E9C-9CD3-5044-34959B291E67}"/>
              </a:ext>
            </a:extLst>
          </p:cNvPr>
          <p:cNvSpPr/>
          <p:nvPr/>
        </p:nvSpPr>
        <p:spPr bwMode="auto">
          <a:xfrm>
            <a:off x="6216451" y="1204402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</a:p>
        </p:txBody>
      </p:sp>
      <p:sp>
        <p:nvSpPr>
          <p:cNvPr id="260" name="CuadroTexto 259">
            <a:extLst>
              <a:ext uri="{FF2B5EF4-FFF2-40B4-BE49-F238E27FC236}">
                <a16:creationId xmlns:a16="http://schemas.microsoft.com/office/drawing/2014/main" id="{5C097109-1918-D877-74DE-F7B129B886A4}"/>
              </a:ext>
            </a:extLst>
          </p:cNvPr>
          <p:cNvSpPr txBox="1"/>
          <p:nvPr/>
        </p:nvSpPr>
        <p:spPr>
          <a:xfrm>
            <a:off x="6216451" y="1611922"/>
            <a:ext cx="1318231" cy="2026832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Separamos los resultados por tipo de servicio: seguros y financieros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352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El estado de resultados como lo conocemos hoy y cómo se verá según la NIIF 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38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FF4E6DAD-A003-E4A4-CCB2-30D6724DFC34}"/>
              </a:ext>
            </a:extLst>
          </p:cNvPr>
          <p:cNvGrpSpPr/>
          <p:nvPr/>
        </p:nvGrpSpPr>
        <p:grpSpPr>
          <a:xfrm>
            <a:off x="1752488" y="1706714"/>
            <a:ext cx="4030973" cy="4026095"/>
            <a:chOff x="7511749" y="1710476"/>
            <a:chExt cx="4030973" cy="4026095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933660B8-3651-F1D2-7F0D-A28EEAF4FE68}"/>
                </a:ext>
              </a:extLst>
            </p:cNvPr>
            <p:cNvSpPr/>
            <p:nvPr/>
          </p:nvSpPr>
          <p:spPr bwMode="auto">
            <a:xfrm>
              <a:off x="8015756" y="1712449"/>
              <a:ext cx="2351308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Diferencia en primas</a:t>
              </a:r>
              <a:b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1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(Primas – Primas Esperadas)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5" name="Gráfico 4" descr="Insignia de seguir con relleno sólido">
              <a:extLst>
                <a:ext uri="{FF2B5EF4-FFF2-40B4-BE49-F238E27FC236}">
                  <a16:creationId xmlns:a16="http://schemas.microsoft.com/office/drawing/2014/main" id="{F9150E1D-9BFF-16DF-4A83-C97E8E774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31322" y="1877507"/>
              <a:ext cx="180000" cy="180000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9093986-A296-ADAF-BEA6-E44776C37E49}"/>
                </a:ext>
              </a:extLst>
            </p:cNvPr>
            <p:cNvSpPr/>
            <p:nvPr/>
          </p:nvSpPr>
          <p:spPr bwMode="auto">
            <a:xfrm>
              <a:off x="10367064" y="171047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FD7B0499-541D-14C8-7C0E-1A40F51FCABF}"/>
                </a:ext>
              </a:extLst>
            </p:cNvPr>
            <p:cNvSpPr/>
            <p:nvPr/>
          </p:nvSpPr>
          <p:spPr bwMode="auto">
            <a:xfrm>
              <a:off x="8015754" y="2216200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1267C670-2937-0A4D-9150-442E11EFB151}"/>
                </a:ext>
              </a:extLst>
            </p:cNvPr>
            <p:cNvSpPr/>
            <p:nvPr/>
          </p:nvSpPr>
          <p:spPr bwMode="auto">
            <a:xfrm>
              <a:off x="9191409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Esperadas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86529FBA-9A8D-A095-4294-2990477392AA}"/>
                </a:ext>
              </a:extLst>
            </p:cNvPr>
            <p:cNvSpPr/>
            <p:nvPr/>
          </p:nvSpPr>
          <p:spPr bwMode="auto">
            <a:xfrm>
              <a:off x="10367064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Rescates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CCE5C1E-EB41-4B7E-8A06-7B63BE532BED}"/>
                </a:ext>
              </a:extLst>
            </p:cNvPr>
            <p:cNvSpPr/>
            <p:nvPr/>
          </p:nvSpPr>
          <p:spPr bwMode="auto">
            <a:xfrm>
              <a:off x="8015754" y="2718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Vencimientos Esperados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12340FCC-15CF-BE36-0A91-75A744977214}"/>
                </a:ext>
              </a:extLst>
            </p:cNvPr>
            <p:cNvSpPr/>
            <p:nvPr/>
          </p:nvSpPr>
          <p:spPr bwMode="auto">
            <a:xfrm>
              <a:off x="9191409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4B8A27F-CE71-005E-AB32-3D59263D5052}"/>
                </a:ext>
              </a:extLst>
            </p:cNvPr>
            <p:cNvSpPr/>
            <p:nvPr/>
          </p:nvSpPr>
          <p:spPr bwMode="auto">
            <a:xfrm>
              <a:off x="10367064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A9EEADD3-6338-36C0-B126-DE0D5B24E6AF}"/>
                </a:ext>
              </a:extLst>
            </p:cNvPr>
            <p:cNvSpPr/>
            <p:nvPr/>
          </p:nvSpPr>
          <p:spPr bwMode="auto">
            <a:xfrm>
              <a:off x="8015751" y="4726692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B937C8C1-3DD2-56BC-01D9-238FF9214522}"/>
                </a:ext>
              </a:extLst>
            </p:cNvPr>
            <p:cNvSpPr/>
            <p:nvPr/>
          </p:nvSpPr>
          <p:spPr bwMode="auto">
            <a:xfrm>
              <a:off x="9191409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C35B1160-AC37-4242-A9C8-E134CF821217}"/>
                </a:ext>
              </a:extLst>
            </p:cNvPr>
            <p:cNvSpPr/>
            <p:nvPr/>
          </p:nvSpPr>
          <p:spPr bwMode="auto">
            <a:xfrm>
              <a:off x="10367064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Rescates</a:t>
              </a: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282F969B-9194-C216-A715-BDCA7749A11F}"/>
                </a:ext>
              </a:extLst>
            </p:cNvPr>
            <p:cNvSpPr/>
            <p:nvPr/>
          </p:nvSpPr>
          <p:spPr bwMode="auto">
            <a:xfrm>
              <a:off x="8015754" y="372333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Venci</a:t>
              </a: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-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mientos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413CBC1A-4AE7-D02C-F468-DC06BEE90481}"/>
                </a:ext>
              </a:extLst>
            </p:cNvPr>
            <p:cNvSpPr/>
            <p:nvPr/>
          </p:nvSpPr>
          <p:spPr bwMode="auto">
            <a:xfrm>
              <a:off x="8015757" y="3222389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F46E7765-A7DB-184A-33FC-27CE5DE97E9A}"/>
                </a:ext>
              </a:extLst>
            </p:cNvPr>
            <p:cNvSpPr/>
            <p:nvPr/>
          </p:nvSpPr>
          <p:spPr bwMode="auto">
            <a:xfrm>
              <a:off x="8015753" y="4224398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7C034296-FA18-D12C-F280-A377374CE527}"/>
                </a:ext>
              </a:extLst>
            </p:cNvPr>
            <p:cNvSpPr/>
            <p:nvPr/>
          </p:nvSpPr>
          <p:spPr bwMode="auto">
            <a:xfrm>
              <a:off x="9191408" y="372355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82413378-2EF7-8179-88DE-161880E7432D}"/>
                </a:ext>
              </a:extLst>
            </p:cNvPr>
            <p:cNvSpPr/>
            <p:nvPr/>
          </p:nvSpPr>
          <p:spPr bwMode="auto">
            <a:xfrm>
              <a:off x="8015756" y="5232571"/>
              <a:ext cx="3526966" cy="504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Resultado</a:t>
              </a:r>
            </a:p>
          </p:txBody>
        </p:sp>
        <p:pic>
          <p:nvPicPr>
            <p:cNvPr id="23" name="Gráfico 22" descr="Insignia de seguir con relleno sólido">
              <a:extLst>
                <a:ext uri="{FF2B5EF4-FFF2-40B4-BE49-F238E27FC236}">
                  <a16:creationId xmlns:a16="http://schemas.microsoft.com/office/drawing/2014/main" id="{3E65A465-167E-D048-EAE8-9366156FD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393553"/>
              <a:ext cx="180000" cy="180000"/>
            </a:xfrm>
            <a:prstGeom prst="rect">
              <a:avLst/>
            </a:prstGeom>
          </p:spPr>
        </p:pic>
        <p:pic>
          <p:nvPicPr>
            <p:cNvPr id="24" name="Gráfico 23" descr="Insignia de seguir con relleno sólido">
              <a:extLst>
                <a:ext uri="{FF2B5EF4-FFF2-40B4-BE49-F238E27FC236}">
                  <a16:creationId xmlns:a16="http://schemas.microsoft.com/office/drawing/2014/main" id="{C2820220-2E4F-A452-A552-031FCA86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964258" y="4889016"/>
              <a:ext cx="180000" cy="180000"/>
            </a:xfrm>
            <a:prstGeom prst="rect">
              <a:avLst/>
            </a:prstGeom>
          </p:spPr>
        </p:pic>
        <p:pic>
          <p:nvPicPr>
            <p:cNvPr id="25" name="Gráfico 24" descr="Insignia de seguir con relleno sólido">
              <a:extLst>
                <a:ext uri="{FF2B5EF4-FFF2-40B4-BE49-F238E27FC236}">
                  <a16:creationId xmlns:a16="http://schemas.microsoft.com/office/drawing/2014/main" id="{9884C58E-6679-07AF-2704-1A1F0DB2F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874330"/>
              <a:ext cx="180000" cy="180000"/>
            </a:xfrm>
            <a:prstGeom prst="rect">
              <a:avLst/>
            </a:prstGeom>
          </p:spPr>
        </p:pic>
        <p:pic>
          <p:nvPicPr>
            <p:cNvPr id="26" name="Gráfico 25" descr="Insignia de seguir con relleno sólido">
              <a:extLst>
                <a:ext uri="{FF2B5EF4-FFF2-40B4-BE49-F238E27FC236}">
                  <a16:creationId xmlns:a16="http://schemas.microsoft.com/office/drawing/2014/main" id="{46B61C7A-A4FA-8FBB-82AC-16F08C65A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2393553"/>
              <a:ext cx="180000" cy="180000"/>
            </a:xfrm>
            <a:prstGeom prst="rect">
              <a:avLst/>
            </a:prstGeom>
          </p:spPr>
        </p:pic>
        <p:pic>
          <p:nvPicPr>
            <p:cNvPr id="27" name="Gráfico 26" descr="Insignia de seguir con relleno sólido">
              <a:extLst>
                <a:ext uri="{FF2B5EF4-FFF2-40B4-BE49-F238E27FC236}">
                  <a16:creationId xmlns:a16="http://schemas.microsoft.com/office/drawing/2014/main" id="{375653EA-3CE6-DA37-5885-0CC941C52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799" y="2872625"/>
              <a:ext cx="180000" cy="180000"/>
            </a:xfrm>
            <a:prstGeom prst="rect">
              <a:avLst/>
            </a:prstGeom>
          </p:spPr>
        </p:pic>
        <p:pic>
          <p:nvPicPr>
            <p:cNvPr id="28" name="Gráfico 27" descr="Insignia de seguir con relleno sólido">
              <a:extLst>
                <a:ext uri="{FF2B5EF4-FFF2-40B4-BE49-F238E27FC236}">
                  <a16:creationId xmlns:a16="http://schemas.microsoft.com/office/drawing/2014/main" id="{631588F5-DDA2-BBF9-8BB0-561E80879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1880918"/>
              <a:ext cx="180000" cy="180000"/>
            </a:xfrm>
            <a:prstGeom prst="rect">
              <a:avLst/>
            </a:prstGeom>
          </p:spPr>
        </p:pic>
        <p:pic>
          <p:nvPicPr>
            <p:cNvPr id="29" name="Gráfico 28" descr="Insignia de seguir con relleno sólido">
              <a:extLst>
                <a:ext uri="{FF2B5EF4-FFF2-40B4-BE49-F238E27FC236}">
                  <a16:creationId xmlns:a16="http://schemas.microsoft.com/office/drawing/2014/main" id="{A4969EA8-56E7-5501-C30D-7F4BB67B5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3999" y="2386642"/>
              <a:ext cx="180000" cy="180000"/>
            </a:xfrm>
            <a:prstGeom prst="rect">
              <a:avLst/>
            </a:prstGeom>
          </p:spPr>
        </p:pic>
        <p:pic>
          <p:nvPicPr>
            <p:cNvPr id="30" name="Gráfico 29" descr="Insignia de seguir con relleno sólido">
              <a:extLst>
                <a:ext uri="{FF2B5EF4-FFF2-40B4-BE49-F238E27FC236}">
                  <a16:creationId xmlns:a16="http://schemas.microsoft.com/office/drawing/2014/main" id="{D67EDDBF-3CD4-9EF5-2B88-336D78383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4000" y="2973641"/>
              <a:ext cx="180000" cy="180000"/>
            </a:xfrm>
            <a:prstGeom prst="rect">
              <a:avLst/>
            </a:prstGeom>
          </p:spPr>
        </p:pic>
        <p:pic>
          <p:nvPicPr>
            <p:cNvPr id="31" name="Gráfico 30" descr="Insignia de seguir con relleno sólido">
              <a:extLst>
                <a:ext uri="{FF2B5EF4-FFF2-40B4-BE49-F238E27FC236}">
                  <a16:creationId xmlns:a16="http://schemas.microsoft.com/office/drawing/2014/main" id="{69818342-0123-C4C4-856E-62BF9555F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2" y="3386327"/>
              <a:ext cx="180000" cy="180000"/>
            </a:xfrm>
            <a:prstGeom prst="rect">
              <a:avLst/>
            </a:prstGeom>
          </p:spPr>
        </p:pic>
        <p:pic>
          <p:nvPicPr>
            <p:cNvPr id="241" name="Gráfico 240" descr="Insignia de seguir con relleno sólido">
              <a:extLst>
                <a:ext uri="{FF2B5EF4-FFF2-40B4-BE49-F238E27FC236}">
                  <a16:creationId xmlns:a16="http://schemas.microsoft.com/office/drawing/2014/main" id="{62193E82-191E-D68D-E6C1-C79ED5ED7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5" y="3383328"/>
              <a:ext cx="180000" cy="180000"/>
            </a:xfrm>
            <a:prstGeom prst="rect">
              <a:avLst/>
            </a:prstGeom>
          </p:spPr>
        </p:pic>
        <p:pic>
          <p:nvPicPr>
            <p:cNvPr id="242" name="Gráfico 241" descr="Insignia de seguir con relleno sólido">
              <a:extLst>
                <a:ext uri="{FF2B5EF4-FFF2-40B4-BE49-F238E27FC236}">
                  <a16:creationId xmlns:a16="http://schemas.microsoft.com/office/drawing/2014/main" id="{172232A5-535E-3B24-AF2A-AD478B68D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315309" y="3383768"/>
              <a:ext cx="180000" cy="180000"/>
            </a:xfrm>
            <a:prstGeom prst="rect">
              <a:avLst/>
            </a:prstGeom>
          </p:spPr>
        </p:pic>
        <p:pic>
          <p:nvPicPr>
            <p:cNvPr id="243" name="Gráfico 242" descr="Insignia de seguir con relleno sólido">
              <a:extLst>
                <a:ext uri="{FF2B5EF4-FFF2-40B4-BE49-F238E27FC236}">
                  <a16:creationId xmlns:a16="http://schemas.microsoft.com/office/drawing/2014/main" id="{2B309AB2-D457-B6A8-9B09-2BCC51928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1" y="3899409"/>
              <a:ext cx="180000" cy="180000"/>
            </a:xfrm>
            <a:prstGeom prst="rect">
              <a:avLst/>
            </a:prstGeom>
          </p:spPr>
        </p:pic>
        <p:pic>
          <p:nvPicPr>
            <p:cNvPr id="244" name="Gráfico 243" descr="Insignia de seguir con relleno sólido">
              <a:extLst>
                <a:ext uri="{FF2B5EF4-FFF2-40B4-BE49-F238E27FC236}">
                  <a16:creationId xmlns:a16="http://schemas.microsoft.com/office/drawing/2014/main" id="{D1454C75-2716-5B1E-DF0B-D7EE44AF2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4" y="3892196"/>
              <a:ext cx="180000" cy="180000"/>
            </a:xfrm>
            <a:prstGeom prst="rect">
              <a:avLst/>
            </a:prstGeom>
          </p:spPr>
        </p:pic>
        <p:pic>
          <p:nvPicPr>
            <p:cNvPr id="245" name="Gráfico 244" descr="Insignia de seguir con relleno sólido">
              <a:extLst>
                <a:ext uri="{FF2B5EF4-FFF2-40B4-BE49-F238E27FC236}">
                  <a16:creationId xmlns:a16="http://schemas.microsoft.com/office/drawing/2014/main" id="{71E6DB5A-BA74-78DA-019F-AE90077BB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23218" y="2208787"/>
              <a:ext cx="504000" cy="504000"/>
            </a:xfrm>
            <a:prstGeom prst="rect">
              <a:avLst/>
            </a:prstGeom>
          </p:spPr>
        </p:pic>
        <p:pic>
          <p:nvPicPr>
            <p:cNvPr id="246" name="Gráfico 245" descr="Insignia Desplegada con relleno sólido">
              <a:extLst>
                <a:ext uri="{FF2B5EF4-FFF2-40B4-BE49-F238E27FC236}">
                  <a16:creationId xmlns:a16="http://schemas.microsoft.com/office/drawing/2014/main" id="{FDA42DF9-4CF9-82A7-810D-07A94AFFF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511756" y="3217207"/>
              <a:ext cx="504000" cy="504000"/>
            </a:xfrm>
            <a:prstGeom prst="rect">
              <a:avLst/>
            </a:prstGeom>
          </p:spPr>
        </p:pic>
        <p:pic>
          <p:nvPicPr>
            <p:cNvPr id="247" name="Gráfico 246" descr="Insignia Desplegada con relleno sólido">
              <a:extLst>
                <a:ext uri="{FF2B5EF4-FFF2-40B4-BE49-F238E27FC236}">
                  <a16:creationId xmlns:a16="http://schemas.microsoft.com/office/drawing/2014/main" id="{D101CDC8-0770-2338-BB12-649994A7A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511749" y="4721954"/>
              <a:ext cx="504000" cy="504000"/>
            </a:xfrm>
            <a:prstGeom prst="rect">
              <a:avLst/>
            </a:prstGeom>
          </p:spPr>
        </p:pic>
        <p:pic>
          <p:nvPicPr>
            <p:cNvPr id="248" name="Gráfico 247" descr="Insignia de seguir con relleno sólido">
              <a:extLst>
                <a:ext uri="{FF2B5EF4-FFF2-40B4-BE49-F238E27FC236}">
                  <a16:creationId xmlns:a16="http://schemas.microsoft.com/office/drawing/2014/main" id="{6E812B5D-0D65-28E2-FCCF-7E90480A7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511752" y="4221509"/>
              <a:ext cx="504000" cy="504000"/>
            </a:xfrm>
            <a:prstGeom prst="rect">
              <a:avLst/>
            </a:prstGeom>
          </p:spPr>
        </p:pic>
        <p:sp>
          <p:nvSpPr>
            <p:cNvPr id="249" name="Elipse 248">
              <a:extLst>
                <a:ext uri="{FF2B5EF4-FFF2-40B4-BE49-F238E27FC236}">
                  <a16:creationId xmlns:a16="http://schemas.microsoft.com/office/drawing/2014/main" id="{028EB6CB-67AB-D915-BEF3-D52800D8694A}"/>
                </a:ext>
              </a:extLst>
            </p:cNvPr>
            <p:cNvSpPr/>
            <p:nvPr/>
          </p:nvSpPr>
          <p:spPr bwMode="auto">
            <a:xfrm>
              <a:off x="7565756" y="5273313"/>
              <a:ext cx="396000" cy="396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2800" b="1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=</a:t>
              </a:r>
            </a:p>
          </p:txBody>
        </p:sp>
        <p:pic>
          <p:nvPicPr>
            <p:cNvPr id="250" name="Gráfico 249" descr="Insignia de seguir con relleno sólido">
              <a:extLst>
                <a:ext uri="{FF2B5EF4-FFF2-40B4-BE49-F238E27FC236}">
                  <a16:creationId xmlns:a16="http://schemas.microsoft.com/office/drawing/2014/main" id="{7CCA8D4C-E582-1AB9-4347-41411D89F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963320" y="4388936"/>
              <a:ext cx="180000" cy="180000"/>
            </a:xfrm>
            <a:prstGeom prst="rect">
              <a:avLst/>
            </a:prstGeom>
          </p:spPr>
        </p:pic>
      </p:grpSp>
      <p:sp>
        <p:nvSpPr>
          <p:cNvPr id="251" name="Elipse 250">
            <a:extLst>
              <a:ext uri="{FF2B5EF4-FFF2-40B4-BE49-F238E27FC236}">
                <a16:creationId xmlns:a16="http://schemas.microsoft.com/office/drawing/2014/main" id="{723FAA2C-F997-3C09-4486-D29203A0FC1A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89E261F3-8896-2EAB-6E7E-B57A97115F28}"/>
              </a:ext>
            </a:extLst>
          </p:cNvPr>
          <p:cNvSpPr txBox="1"/>
          <p:nvPr/>
        </p:nvSpPr>
        <p:spPr>
          <a:xfrm>
            <a:off x="457190" y="1608160"/>
            <a:ext cx="1318231" cy="2287487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Renombramos los conceptos para presentar el estado financiero bajo NIIF 17</a:t>
            </a:r>
          </a:p>
        </p:txBody>
      </p:sp>
      <p:sp>
        <p:nvSpPr>
          <p:cNvPr id="253" name="Rectángulo 252">
            <a:extLst>
              <a:ext uri="{FF2B5EF4-FFF2-40B4-BE49-F238E27FC236}">
                <a16:creationId xmlns:a16="http://schemas.microsoft.com/office/drawing/2014/main" id="{933660B8-3651-F1D2-7F0D-A28EEAF4FE68}"/>
              </a:ext>
            </a:extLst>
          </p:cNvPr>
          <p:cNvSpPr/>
          <p:nvPr/>
        </p:nvSpPr>
        <p:spPr bwMode="auto">
          <a:xfrm>
            <a:off x="2256488" y="1707701"/>
            <a:ext cx="3526964" cy="1497592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Ingresos por contratos de seguros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54" name="Gráfico 253" descr="Insignia de seguir con relleno sólido">
            <a:extLst>
              <a:ext uri="{FF2B5EF4-FFF2-40B4-BE49-F238E27FC236}">
                <a16:creationId xmlns:a16="http://schemas.microsoft.com/office/drawing/2014/main" id="{F9150E1D-9BFF-16DF-4A83-C97E8E774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5713" y="2379388"/>
            <a:ext cx="180000" cy="180000"/>
          </a:xfrm>
          <a:prstGeom prst="rect">
            <a:avLst/>
          </a:prstGeom>
        </p:spPr>
      </p:pic>
      <p:sp>
        <p:nvSpPr>
          <p:cNvPr id="255" name="Rectángulo 254">
            <a:extLst>
              <a:ext uri="{FF2B5EF4-FFF2-40B4-BE49-F238E27FC236}">
                <a16:creationId xmlns:a16="http://schemas.microsoft.com/office/drawing/2014/main" id="{A9EEADD3-6338-36C0-B126-DE0D5B24E6AF}"/>
              </a:ext>
            </a:extLst>
          </p:cNvPr>
          <p:cNvSpPr/>
          <p:nvPr/>
        </p:nvSpPr>
        <p:spPr bwMode="auto">
          <a:xfrm>
            <a:off x="2256484" y="4721944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B937C8C1-3DD2-56BC-01D9-238FF9214522}"/>
              </a:ext>
            </a:extLst>
          </p:cNvPr>
          <p:cNvSpPr/>
          <p:nvPr/>
        </p:nvSpPr>
        <p:spPr bwMode="auto">
          <a:xfrm>
            <a:off x="3432142" y="321477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C35B1160-AC37-4242-A9C8-E134CF821217}"/>
              </a:ext>
            </a:extLst>
          </p:cNvPr>
          <p:cNvSpPr/>
          <p:nvPr/>
        </p:nvSpPr>
        <p:spPr bwMode="auto">
          <a:xfrm>
            <a:off x="4607797" y="321477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Rescates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282F969B-9194-C216-A715-BDCA7749A11F}"/>
              </a:ext>
            </a:extLst>
          </p:cNvPr>
          <p:cNvSpPr/>
          <p:nvPr/>
        </p:nvSpPr>
        <p:spPr bwMode="auto">
          <a:xfrm>
            <a:off x="2256487" y="371858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</a:t>
            </a: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mientos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413CBC1A-4AE7-D02C-F468-DC06BEE90481}"/>
              </a:ext>
            </a:extLst>
          </p:cNvPr>
          <p:cNvSpPr/>
          <p:nvPr/>
        </p:nvSpPr>
        <p:spPr bwMode="auto">
          <a:xfrm>
            <a:off x="2256490" y="3217640"/>
            <a:ext cx="3526962" cy="1008791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 por servicios </a:t>
            </a:r>
            <a:b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de seguro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F46E7765-A7DB-184A-33FC-27CE5DE97E9A}"/>
              </a:ext>
            </a:extLst>
          </p:cNvPr>
          <p:cNvSpPr/>
          <p:nvPr/>
        </p:nvSpPr>
        <p:spPr bwMode="auto">
          <a:xfrm>
            <a:off x="2256486" y="4219650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C034296-FA18-D12C-F280-A377374CE527}"/>
              </a:ext>
            </a:extLst>
          </p:cNvPr>
          <p:cNvSpPr/>
          <p:nvPr/>
        </p:nvSpPr>
        <p:spPr bwMode="auto">
          <a:xfrm>
            <a:off x="4607796" y="3718587"/>
            <a:ext cx="1175655" cy="50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82413378-2EF7-8179-88DE-161880E7432D}"/>
              </a:ext>
            </a:extLst>
          </p:cNvPr>
          <p:cNvSpPr/>
          <p:nvPr/>
        </p:nvSpPr>
        <p:spPr bwMode="auto">
          <a:xfrm>
            <a:off x="2256489" y="5227823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71" name="Gráfico 70" descr="Insignia de seguir con relleno sólido">
            <a:extLst>
              <a:ext uri="{FF2B5EF4-FFF2-40B4-BE49-F238E27FC236}">
                <a16:creationId xmlns:a16="http://schemas.microsoft.com/office/drawing/2014/main" id="{C2820220-2E4F-A452-A552-031FCA86A1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04991" y="4884268"/>
            <a:ext cx="180000" cy="180000"/>
          </a:xfrm>
          <a:prstGeom prst="rect">
            <a:avLst/>
          </a:prstGeom>
        </p:spPr>
      </p:pic>
      <p:pic>
        <p:nvPicPr>
          <p:cNvPr id="72" name="Gráfico 71" descr="Insignia de seguir con relleno sólido">
            <a:extLst>
              <a:ext uri="{FF2B5EF4-FFF2-40B4-BE49-F238E27FC236}">
                <a16:creationId xmlns:a16="http://schemas.microsoft.com/office/drawing/2014/main" id="{69818342-0123-C4C4-856E-62BF9555F5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23860" y="3638754"/>
            <a:ext cx="180000" cy="180000"/>
          </a:xfrm>
          <a:prstGeom prst="rect">
            <a:avLst/>
          </a:prstGeom>
        </p:spPr>
      </p:pic>
      <p:pic>
        <p:nvPicPr>
          <p:cNvPr id="74" name="Gráfico 73" descr="Insignia de seguir con relleno sólido">
            <a:extLst>
              <a:ext uri="{FF2B5EF4-FFF2-40B4-BE49-F238E27FC236}">
                <a16:creationId xmlns:a16="http://schemas.microsoft.com/office/drawing/2014/main" id="{71E6DB5A-BA74-78DA-019F-AE90077BB3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63951" y="2204039"/>
            <a:ext cx="504000" cy="504000"/>
          </a:xfrm>
          <a:prstGeom prst="rect">
            <a:avLst/>
          </a:prstGeom>
        </p:spPr>
      </p:pic>
      <p:pic>
        <p:nvPicPr>
          <p:cNvPr id="75" name="Gráfico 74" descr="Insignia Desplegada con relleno sólido">
            <a:extLst>
              <a:ext uri="{FF2B5EF4-FFF2-40B4-BE49-F238E27FC236}">
                <a16:creationId xmlns:a16="http://schemas.microsoft.com/office/drawing/2014/main" id="{FDA42DF9-4CF9-82A7-810D-07A94AFFF1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89" y="3212459"/>
            <a:ext cx="504000" cy="504000"/>
          </a:xfrm>
          <a:prstGeom prst="rect">
            <a:avLst/>
          </a:prstGeom>
        </p:spPr>
      </p:pic>
      <p:pic>
        <p:nvPicPr>
          <p:cNvPr id="78" name="Gráfico 77" descr="Insignia Desplegada con relleno sólido">
            <a:extLst>
              <a:ext uri="{FF2B5EF4-FFF2-40B4-BE49-F238E27FC236}">
                <a16:creationId xmlns:a16="http://schemas.microsoft.com/office/drawing/2014/main" id="{D101CDC8-0770-2338-BB12-649994A7AB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2" y="4717206"/>
            <a:ext cx="504000" cy="504000"/>
          </a:xfrm>
          <a:prstGeom prst="rect">
            <a:avLst/>
          </a:prstGeom>
        </p:spPr>
      </p:pic>
      <p:pic>
        <p:nvPicPr>
          <p:cNvPr id="79" name="Gráfico 78" descr="Insignia de seguir con relleno sólido">
            <a:extLst>
              <a:ext uri="{FF2B5EF4-FFF2-40B4-BE49-F238E27FC236}">
                <a16:creationId xmlns:a16="http://schemas.microsoft.com/office/drawing/2014/main" id="{6E812B5D-0D65-28E2-FCCF-7E90480A75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85" y="4216761"/>
            <a:ext cx="504000" cy="504000"/>
          </a:xfrm>
          <a:prstGeom prst="rect">
            <a:avLst/>
          </a:prstGeom>
        </p:spPr>
      </p:pic>
      <p:sp>
        <p:nvSpPr>
          <p:cNvPr id="80" name="Elipse 79">
            <a:extLst>
              <a:ext uri="{FF2B5EF4-FFF2-40B4-BE49-F238E27FC236}">
                <a16:creationId xmlns:a16="http://schemas.microsoft.com/office/drawing/2014/main" id="{028EB6CB-67AB-D915-BEF3-D52800D8694A}"/>
              </a:ext>
            </a:extLst>
          </p:cNvPr>
          <p:cNvSpPr/>
          <p:nvPr/>
        </p:nvSpPr>
        <p:spPr bwMode="auto">
          <a:xfrm>
            <a:off x="1806489" y="5268565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82" name="Gráfico 81" descr="Insignia de seguir con relleno sólido">
            <a:extLst>
              <a:ext uri="{FF2B5EF4-FFF2-40B4-BE49-F238E27FC236}">
                <a16:creationId xmlns:a16="http://schemas.microsoft.com/office/drawing/2014/main" id="{7CCA8D4C-E582-1AB9-4347-41411D89F9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4053" y="4384188"/>
            <a:ext cx="180000" cy="180000"/>
          </a:xfrm>
          <a:prstGeom prst="rect">
            <a:avLst/>
          </a:prstGeom>
        </p:spPr>
      </p:pic>
      <p:grpSp>
        <p:nvGrpSpPr>
          <p:cNvPr id="224" name="Grupo 223">
            <a:extLst>
              <a:ext uri="{FF2B5EF4-FFF2-40B4-BE49-F238E27FC236}">
                <a16:creationId xmlns:a16="http://schemas.microsoft.com/office/drawing/2014/main" id="{ABEA3879-1269-930E-971B-25F96621CFDB}"/>
              </a:ext>
            </a:extLst>
          </p:cNvPr>
          <p:cNvGrpSpPr/>
          <p:nvPr/>
        </p:nvGrpSpPr>
        <p:grpSpPr>
          <a:xfrm>
            <a:off x="7565756" y="1710476"/>
            <a:ext cx="3976966" cy="4026095"/>
            <a:chOff x="7565756" y="1710476"/>
            <a:chExt cx="3976966" cy="4026095"/>
          </a:xfrm>
        </p:grpSpPr>
        <p:sp>
          <p:nvSpPr>
            <p:cNvPr id="225" name="Rectángulo 224">
              <a:extLst>
                <a:ext uri="{FF2B5EF4-FFF2-40B4-BE49-F238E27FC236}">
                  <a16:creationId xmlns:a16="http://schemas.microsoft.com/office/drawing/2014/main" id="{EA44BDB0-5C1D-0CE1-BFA6-5AD59CFBEC3B}"/>
                </a:ext>
              </a:extLst>
            </p:cNvPr>
            <p:cNvSpPr/>
            <p:nvPr/>
          </p:nvSpPr>
          <p:spPr bwMode="auto">
            <a:xfrm>
              <a:off x="8015756" y="1712449"/>
              <a:ext cx="2351308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Diferencia en primas</a:t>
              </a:r>
              <a:br>
                <a:rPr lang="es-ES" sz="12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1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(Primas – Primas Esperadas)</a:t>
              </a:r>
              <a:endPara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226" name="Gráfico 225" descr="Insignia de seguir con relleno sólido">
              <a:extLst>
                <a:ext uri="{FF2B5EF4-FFF2-40B4-BE49-F238E27FC236}">
                  <a16:creationId xmlns:a16="http://schemas.microsoft.com/office/drawing/2014/main" id="{AD21C2F7-374C-A377-7FBC-233F0692E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31322" y="1877507"/>
              <a:ext cx="180000" cy="180000"/>
            </a:xfrm>
            <a:prstGeom prst="rect">
              <a:avLst/>
            </a:prstGeom>
          </p:spPr>
        </p:pic>
        <p:sp>
          <p:nvSpPr>
            <p:cNvPr id="227" name="Rectángulo 226">
              <a:extLst>
                <a:ext uri="{FF2B5EF4-FFF2-40B4-BE49-F238E27FC236}">
                  <a16:creationId xmlns:a16="http://schemas.microsoft.com/office/drawing/2014/main" id="{85562EDC-85F4-CB2A-A4E5-E843D6A57CC4}"/>
                </a:ext>
              </a:extLst>
            </p:cNvPr>
            <p:cNvSpPr/>
            <p:nvPr/>
          </p:nvSpPr>
          <p:spPr bwMode="auto">
            <a:xfrm>
              <a:off x="10367064" y="171047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228" name="Rectángulo 227">
              <a:extLst>
                <a:ext uri="{FF2B5EF4-FFF2-40B4-BE49-F238E27FC236}">
                  <a16:creationId xmlns:a16="http://schemas.microsoft.com/office/drawing/2014/main" id="{F5518745-5598-55B9-F136-8A9E82987C45}"/>
                </a:ext>
              </a:extLst>
            </p:cNvPr>
            <p:cNvSpPr/>
            <p:nvPr/>
          </p:nvSpPr>
          <p:spPr bwMode="auto">
            <a:xfrm>
              <a:off x="8015754" y="2216200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229" name="Rectángulo 228">
              <a:extLst>
                <a:ext uri="{FF2B5EF4-FFF2-40B4-BE49-F238E27FC236}">
                  <a16:creationId xmlns:a16="http://schemas.microsoft.com/office/drawing/2014/main" id="{82E8CCC2-299A-50AB-7FB1-BB31754C36DD}"/>
                </a:ext>
              </a:extLst>
            </p:cNvPr>
            <p:cNvSpPr/>
            <p:nvPr/>
          </p:nvSpPr>
          <p:spPr bwMode="auto">
            <a:xfrm>
              <a:off x="9191409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Esperadas</a:t>
              </a:r>
            </a:p>
          </p:txBody>
        </p:sp>
        <p:sp>
          <p:nvSpPr>
            <p:cNvPr id="230" name="Rectángulo 229">
              <a:extLst>
                <a:ext uri="{FF2B5EF4-FFF2-40B4-BE49-F238E27FC236}">
                  <a16:creationId xmlns:a16="http://schemas.microsoft.com/office/drawing/2014/main" id="{2B86AA62-6D92-AFBF-78D5-3F650DB8A5F0}"/>
                </a:ext>
              </a:extLst>
            </p:cNvPr>
            <p:cNvSpPr/>
            <p:nvPr/>
          </p:nvSpPr>
          <p:spPr bwMode="auto">
            <a:xfrm>
              <a:off x="10367064" y="2217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Rescates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Esperados</a:t>
              </a:r>
            </a:p>
          </p:txBody>
        </p:sp>
        <p:sp>
          <p:nvSpPr>
            <p:cNvPr id="231" name="Rectángulo 230">
              <a:extLst>
                <a:ext uri="{FF2B5EF4-FFF2-40B4-BE49-F238E27FC236}">
                  <a16:creationId xmlns:a16="http://schemas.microsoft.com/office/drawing/2014/main" id="{C3B51EA1-8D9E-FCAD-D230-C7AD96416037}"/>
                </a:ext>
              </a:extLst>
            </p:cNvPr>
            <p:cNvSpPr/>
            <p:nvPr/>
          </p:nvSpPr>
          <p:spPr bwMode="auto">
            <a:xfrm>
              <a:off x="8015754" y="2718122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Vencimientos Esperados</a:t>
              </a:r>
            </a:p>
          </p:txBody>
        </p:sp>
        <p:sp>
          <p:nvSpPr>
            <p:cNvPr id="232" name="Rectángulo 231">
              <a:extLst>
                <a:ext uri="{FF2B5EF4-FFF2-40B4-BE49-F238E27FC236}">
                  <a16:creationId xmlns:a16="http://schemas.microsoft.com/office/drawing/2014/main" id="{27F97125-F330-C045-0409-A0F6B654BE69}"/>
                </a:ext>
              </a:extLst>
            </p:cNvPr>
            <p:cNvSpPr/>
            <p:nvPr/>
          </p:nvSpPr>
          <p:spPr bwMode="auto">
            <a:xfrm>
              <a:off x="9191409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sp>
          <p:nvSpPr>
            <p:cNvPr id="233" name="Rectángulo 232">
              <a:extLst>
                <a:ext uri="{FF2B5EF4-FFF2-40B4-BE49-F238E27FC236}">
                  <a16:creationId xmlns:a16="http://schemas.microsoft.com/office/drawing/2014/main" id="{537C1D81-9F6E-7E7A-2856-ADAE0E6C2F63}"/>
                </a:ext>
              </a:extLst>
            </p:cNvPr>
            <p:cNvSpPr/>
            <p:nvPr/>
          </p:nvSpPr>
          <p:spPr bwMode="auto">
            <a:xfrm>
              <a:off x="10367064" y="2719186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sp>
          <p:nvSpPr>
            <p:cNvPr id="234" name="Rectángulo 233">
              <a:extLst>
                <a:ext uri="{FF2B5EF4-FFF2-40B4-BE49-F238E27FC236}">
                  <a16:creationId xmlns:a16="http://schemas.microsoft.com/office/drawing/2014/main" id="{8AEA7D5A-2FFE-2876-BD36-5D81F1788704}"/>
                </a:ext>
              </a:extLst>
            </p:cNvPr>
            <p:cNvSpPr/>
            <p:nvPr/>
          </p:nvSpPr>
          <p:spPr bwMode="auto">
            <a:xfrm>
              <a:off x="8015751" y="4726692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35" name="Rectángulo 234">
              <a:extLst>
                <a:ext uri="{FF2B5EF4-FFF2-40B4-BE49-F238E27FC236}">
                  <a16:creationId xmlns:a16="http://schemas.microsoft.com/office/drawing/2014/main" id="{8998891F-9FFC-D9CA-1675-6C3053C9A993}"/>
                </a:ext>
              </a:extLst>
            </p:cNvPr>
            <p:cNvSpPr/>
            <p:nvPr/>
          </p:nvSpPr>
          <p:spPr bwMode="auto">
            <a:xfrm>
              <a:off x="9191409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Siniestros</a:t>
              </a:r>
            </a:p>
          </p:txBody>
        </p:sp>
        <p:sp>
          <p:nvSpPr>
            <p:cNvPr id="236" name="Rectángulo 235">
              <a:extLst>
                <a:ext uri="{FF2B5EF4-FFF2-40B4-BE49-F238E27FC236}">
                  <a16:creationId xmlns:a16="http://schemas.microsoft.com/office/drawing/2014/main" id="{B509D8FE-13F6-ED57-5044-2D72DF6B4BB7}"/>
                </a:ext>
              </a:extLst>
            </p:cNvPr>
            <p:cNvSpPr/>
            <p:nvPr/>
          </p:nvSpPr>
          <p:spPr bwMode="auto">
            <a:xfrm>
              <a:off x="10367064" y="3219524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Rescates</a:t>
              </a:r>
            </a:p>
          </p:txBody>
        </p:sp>
        <p:sp>
          <p:nvSpPr>
            <p:cNvPr id="237" name="Rectángulo 236">
              <a:extLst>
                <a:ext uri="{FF2B5EF4-FFF2-40B4-BE49-F238E27FC236}">
                  <a16:creationId xmlns:a16="http://schemas.microsoft.com/office/drawing/2014/main" id="{0B801B0D-3EEB-715F-5E0D-E2E36B06200F}"/>
                </a:ext>
              </a:extLst>
            </p:cNvPr>
            <p:cNvSpPr/>
            <p:nvPr/>
          </p:nvSpPr>
          <p:spPr bwMode="auto">
            <a:xfrm>
              <a:off x="8015754" y="372333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Venci</a:t>
              </a: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-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mientos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38" name="Rectángulo 237">
              <a:extLst>
                <a:ext uri="{FF2B5EF4-FFF2-40B4-BE49-F238E27FC236}">
                  <a16:creationId xmlns:a16="http://schemas.microsoft.com/office/drawing/2014/main" id="{912BAAA6-D307-D13D-2D1A-87D1D95A4FFF}"/>
                </a:ext>
              </a:extLst>
            </p:cNvPr>
            <p:cNvSpPr/>
            <p:nvPr/>
          </p:nvSpPr>
          <p:spPr bwMode="auto">
            <a:xfrm>
              <a:off x="8015757" y="3222389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Comisiones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39" name="Rectángulo 238">
              <a:extLst>
                <a:ext uri="{FF2B5EF4-FFF2-40B4-BE49-F238E27FC236}">
                  <a16:creationId xmlns:a16="http://schemas.microsoft.com/office/drawing/2014/main" id="{D8C58767-4634-7A01-3850-D9F3EF06A084}"/>
                </a:ext>
              </a:extLst>
            </p:cNvPr>
            <p:cNvSpPr/>
            <p:nvPr/>
          </p:nvSpPr>
          <p:spPr bwMode="auto">
            <a:xfrm>
              <a:off x="8015753" y="4224398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sp>
          <p:nvSpPr>
            <p:cNvPr id="240" name="Rectángulo 239">
              <a:extLst>
                <a:ext uri="{FF2B5EF4-FFF2-40B4-BE49-F238E27FC236}">
                  <a16:creationId xmlns:a16="http://schemas.microsoft.com/office/drawing/2014/main" id="{0E390D91-0EC7-1527-F891-E4574F8E2711}"/>
                </a:ext>
              </a:extLst>
            </p:cNvPr>
            <p:cNvSpPr/>
            <p:nvPr/>
          </p:nvSpPr>
          <p:spPr bwMode="auto">
            <a:xfrm>
              <a:off x="9191408" y="3723555"/>
              <a:ext cx="1175655" cy="50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Gastos</a:t>
              </a:r>
              <a:endPara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3" name="Rectángulo 72">
              <a:extLst>
                <a:ext uri="{FF2B5EF4-FFF2-40B4-BE49-F238E27FC236}">
                  <a16:creationId xmlns:a16="http://schemas.microsoft.com/office/drawing/2014/main" id="{D7E77653-ABC4-E299-2583-1E4AF3C6A41E}"/>
                </a:ext>
              </a:extLst>
            </p:cNvPr>
            <p:cNvSpPr/>
            <p:nvPr/>
          </p:nvSpPr>
          <p:spPr bwMode="auto">
            <a:xfrm>
              <a:off x="8015756" y="5232571"/>
              <a:ext cx="3526966" cy="504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Resultado</a:t>
              </a:r>
            </a:p>
          </p:txBody>
        </p:sp>
        <p:pic>
          <p:nvPicPr>
            <p:cNvPr id="76" name="Gráfico 75" descr="Insignia de seguir con relleno sólido">
              <a:extLst>
                <a:ext uri="{FF2B5EF4-FFF2-40B4-BE49-F238E27FC236}">
                  <a16:creationId xmlns:a16="http://schemas.microsoft.com/office/drawing/2014/main" id="{77D500D8-8339-2CF5-4A1A-AFA8A49AA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393553"/>
              <a:ext cx="180000" cy="180000"/>
            </a:xfrm>
            <a:prstGeom prst="rect">
              <a:avLst/>
            </a:prstGeom>
          </p:spPr>
        </p:pic>
        <p:pic>
          <p:nvPicPr>
            <p:cNvPr id="77" name="Gráfico 76" descr="Insignia de seguir con relleno sólido">
              <a:extLst>
                <a:ext uri="{FF2B5EF4-FFF2-40B4-BE49-F238E27FC236}">
                  <a16:creationId xmlns:a16="http://schemas.microsoft.com/office/drawing/2014/main" id="{E2F1C526-4FD9-21E0-B342-65E9E46EB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964258" y="4889016"/>
              <a:ext cx="180000" cy="180000"/>
            </a:xfrm>
            <a:prstGeom prst="rect">
              <a:avLst/>
            </a:prstGeom>
          </p:spPr>
        </p:pic>
        <p:pic>
          <p:nvPicPr>
            <p:cNvPr id="81" name="Gráfico 80" descr="Insignia de seguir con relleno sólido">
              <a:extLst>
                <a:ext uri="{FF2B5EF4-FFF2-40B4-BE49-F238E27FC236}">
                  <a16:creationId xmlns:a16="http://schemas.microsoft.com/office/drawing/2014/main" id="{5DA8ADD1-898E-5307-175B-A580DC4A6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139654" y="2874330"/>
              <a:ext cx="180000" cy="180000"/>
            </a:xfrm>
            <a:prstGeom prst="rect">
              <a:avLst/>
            </a:prstGeom>
          </p:spPr>
        </p:pic>
        <p:pic>
          <p:nvPicPr>
            <p:cNvPr id="83" name="Gráfico 82" descr="Insignia de seguir con relleno sólido">
              <a:extLst>
                <a:ext uri="{FF2B5EF4-FFF2-40B4-BE49-F238E27FC236}">
                  <a16:creationId xmlns:a16="http://schemas.microsoft.com/office/drawing/2014/main" id="{6B982517-8259-FE57-893C-073F069FC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2393553"/>
              <a:ext cx="180000" cy="180000"/>
            </a:xfrm>
            <a:prstGeom prst="rect">
              <a:avLst/>
            </a:prstGeom>
          </p:spPr>
        </p:pic>
        <p:pic>
          <p:nvPicPr>
            <p:cNvPr id="84" name="Gráfico 83" descr="Insignia de seguir con relleno sólido">
              <a:extLst>
                <a:ext uri="{FF2B5EF4-FFF2-40B4-BE49-F238E27FC236}">
                  <a16:creationId xmlns:a16="http://schemas.microsoft.com/office/drawing/2014/main" id="{909D9F39-09D9-E253-E422-82593CC3A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799" y="2872625"/>
              <a:ext cx="180000" cy="180000"/>
            </a:xfrm>
            <a:prstGeom prst="rect">
              <a:avLst/>
            </a:prstGeom>
          </p:spPr>
        </p:pic>
        <p:pic>
          <p:nvPicPr>
            <p:cNvPr id="85" name="Gráfico 84" descr="Insignia de seguir con relleno sólido">
              <a:extLst>
                <a:ext uri="{FF2B5EF4-FFF2-40B4-BE49-F238E27FC236}">
                  <a16:creationId xmlns:a16="http://schemas.microsoft.com/office/drawing/2014/main" id="{EEC182DF-F316-6A17-58EA-C28A8D9CB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315309" y="1880918"/>
              <a:ext cx="180000" cy="180000"/>
            </a:xfrm>
            <a:prstGeom prst="rect">
              <a:avLst/>
            </a:prstGeom>
          </p:spPr>
        </p:pic>
        <p:pic>
          <p:nvPicPr>
            <p:cNvPr id="86" name="Gráfico 85" descr="Insignia de seguir con relleno sólido">
              <a:extLst>
                <a:ext uri="{FF2B5EF4-FFF2-40B4-BE49-F238E27FC236}">
                  <a16:creationId xmlns:a16="http://schemas.microsoft.com/office/drawing/2014/main" id="{E7D90213-C8A4-D0FF-8783-86DE12DD7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3999" y="2386642"/>
              <a:ext cx="180000" cy="180000"/>
            </a:xfrm>
            <a:prstGeom prst="rect">
              <a:avLst/>
            </a:prstGeom>
          </p:spPr>
        </p:pic>
        <p:pic>
          <p:nvPicPr>
            <p:cNvPr id="87" name="Gráfico 86" descr="Insignia de seguir con relleno sólido">
              <a:extLst>
                <a:ext uri="{FF2B5EF4-FFF2-40B4-BE49-F238E27FC236}">
                  <a16:creationId xmlns:a16="http://schemas.microsoft.com/office/drawing/2014/main" id="{409B3AAD-58EF-34FA-69B7-D495F2971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64000" y="2973641"/>
              <a:ext cx="180000" cy="180000"/>
            </a:xfrm>
            <a:prstGeom prst="rect">
              <a:avLst/>
            </a:prstGeom>
          </p:spPr>
        </p:pic>
        <p:pic>
          <p:nvPicPr>
            <p:cNvPr id="88" name="Gráfico 87" descr="Insignia de seguir con relleno sólido">
              <a:extLst>
                <a:ext uri="{FF2B5EF4-FFF2-40B4-BE49-F238E27FC236}">
                  <a16:creationId xmlns:a16="http://schemas.microsoft.com/office/drawing/2014/main" id="{B8FD0DF7-481E-5F9B-E353-92CA0715B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2" y="3386327"/>
              <a:ext cx="180000" cy="180000"/>
            </a:xfrm>
            <a:prstGeom prst="rect">
              <a:avLst/>
            </a:prstGeom>
          </p:spPr>
        </p:pic>
        <p:pic>
          <p:nvPicPr>
            <p:cNvPr id="89" name="Gráfico 88" descr="Insignia de seguir con relleno sólido">
              <a:extLst>
                <a:ext uri="{FF2B5EF4-FFF2-40B4-BE49-F238E27FC236}">
                  <a16:creationId xmlns:a16="http://schemas.microsoft.com/office/drawing/2014/main" id="{4E43BB00-AE20-CC22-A3B0-7D962759C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5" y="3383328"/>
              <a:ext cx="180000" cy="180000"/>
            </a:xfrm>
            <a:prstGeom prst="rect">
              <a:avLst/>
            </a:prstGeom>
          </p:spPr>
        </p:pic>
        <p:pic>
          <p:nvPicPr>
            <p:cNvPr id="90" name="Gráfico 89" descr="Insignia de seguir con relleno sólido">
              <a:extLst>
                <a:ext uri="{FF2B5EF4-FFF2-40B4-BE49-F238E27FC236}">
                  <a16:creationId xmlns:a16="http://schemas.microsoft.com/office/drawing/2014/main" id="{313BDFC4-64F0-B491-0EA8-8F18C26F1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315309" y="3383768"/>
              <a:ext cx="180000" cy="180000"/>
            </a:xfrm>
            <a:prstGeom prst="rect">
              <a:avLst/>
            </a:prstGeom>
          </p:spPr>
        </p:pic>
        <p:pic>
          <p:nvPicPr>
            <p:cNvPr id="91" name="Gráfico 90" descr="Insignia de seguir con relleno sólido">
              <a:extLst>
                <a:ext uri="{FF2B5EF4-FFF2-40B4-BE49-F238E27FC236}">
                  <a16:creationId xmlns:a16="http://schemas.microsoft.com/office/drawing/2014/main" id="{AF52834E-F44D-6288-C14B-6C36C312B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64001" y="3899409"/>
              <a:ext cx="180000" cy="180000"/>
            </a:xfrm>
            <a:prstGeom prst="rect">
              <a:avLst/>
            </a:prstGeom>
          </p:spPr>
        </p:pic>
        <p:pic>
          <p:nvPicPr>
            <p:cNvPr id="92" name="Gráfico 91" descr="Insignia de seguir con relleno sólido">
              <a:extLst>
                <a:ext uri="{FF2B5EF4-FFF2-40B4-BE49-F238E27FC236}">
                  <a16:creationId xmlns:a16="http://schemas.microsoft.com/office/drawing/2014/main" id="{D7A41590-D54B-75B7-0D35-5770FD703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39654" y="3892196"/>
              <a:ext cx="180000" cy="180000"/>
            </a:xfrm>
            <a:prstGeom prst="rect">
              <a:avLst/>
            </a:prstGeom>
          </p:spPr>
        </p:pic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E740A9F1-0C44-14F4-7A5F-F9B28B0A644A}"/>
                </a:ext>
              </a:extLst>
            </p:cNvPr>
            <p:cNvSpPr/>
            <p:nvPr/>
          </p:nvSpPr>
          <p:spPr bwMode="auto">
            <a:xfrm>
              <a:off x="7565756" y="5273313"/>
              <a:ext cx="396000" cy="396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2800" b="1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=</a:t>
              </a:r>
            </a:p>
          </p:txBody>
        </p:sp>
        <p:pic>
          <p:nvPicPr>
            <p:cNvPr id="258" name="Gráfico 257" descr="Insignia de seguir con relleno sólido">
              <a:extLst>
                <a:ext uri="{FF2B5EF4-FFF2-40B4-BE49-F238E27FC236}">
                  <a16:creationId xmlns:a16="http://schemas.microsoft.com/office/drawing/2014/main" id="{10F1EB02-1E5A-2A67-4825-7A76ADB55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963320" y="4388936"/>
              <a:ext cx="180000" cy="180000"/>
            </a:xfrm>
            <a:prstGeom prst="rect">
              <a:avLst/>
            </a:prstGeom>
          </p:spPr>
        </p:pic>
      </p:grpSp>
      <p:sp>
        <p:nvSpPr>
          <p:cNvPr id="259" name="Elipse 258">
            <a:extLst>
              <a:ext uri="{FF2B5EF4-FFF2-40B4-BE49-F238E27FC236}">
                <a16:creationId xmlns:a16="http://schemas.microsoft.com/office/drawing/2014/main" id="{BCDF308E-C398-71B8-05F1-30532B286742}"/>
              </a:ext>
            </a:extLst>
          </p:cNvPr>
          <p:cNvSpPr/>
          <p:nvPr/>
        </p:nvSpPr>
        <p:spPr bwMode="auto">
          <a:xfrm>
            <a:off x="6216451" y="1204402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</a:p>
        </p:txBody>
      </p:sp>
      <p:sp>
        <p:nvSpPr>
          <p:cNvPr id="260" name="CuadroTexto 259">
            <a:extLst>
              <a:ext uri="{FF2B5EF4-FFF2-40B4-BE49-F238E27FC236}">
                <a16:creationId xmlns:a16="http://schemas.microsoft.com/office/drawing/2014/main" id="{E56D0CE3-CD44-0CF1-F0DA-2BA323D1E2A0}"/>
              </a:ext>
            </a:extLst>
          </p:cNvPr>
          <p:cNvSpPr txBox="1"/>
          <p:nvPr/>
        </p:nvSpPr>
        <p:spPr>
          <a:xfrm>
            <a:off x="6216451" y="1611922"/>
            <a:ext cx="1318231" cy="2026832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Separamos los resultados por tipo de servicio: seguros y financieros</a:t>
            </a:r>
          </a:p>
        </p:txBody>
      </p:sp>
      <p:sp>
        <p:nvSpPr>
          <p:cNvPr id="261" name="Rectángulo 260">
            <a:extLst>
              <a:ext uri="{FF2B5EF4-FFF2-40B4-BE49-F238E27FC236}">
                <a16:creationId xmlns:a16="http://schemas.microsoft.com/office/drawing/2014/main" id="{C55F64D6-A949-1558-45BE-D6EABAB234E2}"/>
              </a:ext>
            </a:extLst>
          </p:cNvPr>
          <p:cNvSpPr/>
          <p:nvPr/>
        </p:nvSpPr>
        <p:spPr bwMode="auto">
          <a:xfrm>
            <a:off x="8015749" y="1711463"/>
            <a:ext cx="3526964" cy="250884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Resultados del servicio de seguros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3" name="Rectángulo 262">
            <a:extLst>
              <a:ext uri="{FF2B5EF4-FFF2-40B4-BE49-F238E27FC236}">
                <a16:creationId xmlns:a16="http://schemas.microsoft.com/office/drawing/2014/main" id="{47A0AE3D-E3B7-E31D-C277-C70782D4FD93}"/>
              </a:ext>
            </a:extLst>
          </p:cNvPr>
          <p:cNvSpPr/>
          <p:nvPr/>
        </p:nvSpPr>
        <p:spPr bwMode="auto">
          <a:xfrm>
            <a:off x="8015745" y="4725706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8" name="Rectángulo 267">
            <a:extLst>
              <a:ext uri="{FF2B5EF4-FFF2-40B4-BE49-F238E27FC236}">
                <a16:creationId xmlns:a16="http://schemas.microsoft.com/office/drawing/2014/main" id="{26DF2553-2F3F-F3CE-E63F-5495B5E561F6}"/>
              </a:ext>
            </a:extLst>
          </p:cNvPr>
          <p:cNvSpPr/>
          <p:nvPr/>
        </p:nvSpPr>
        <p:spPr bwMode="auto">
          <a:xfrm>
            <a:off x="8015747" y="4223411"/>
            <a:ext cx="1175655" cy="101520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 financiero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neto</a:t>
            </a:r>
          </a:p>
        </p:txBody>
      </p:sp>
      <p:sp>
        <p:nvSpPr>
          <p:cNvPr id="269" name="Rectángulo 268">
            <a:extLst>
              <a:ext uri="{FF2B5EF4-FFF2-40B4-BE49-F238E27FC236}">
                <a16:creationId xmlns:a16="http://schemas.microsoft.com/office/drawing/2014/main" id="{1558A858-C136-4161-1DB5-F2778B1AAFD2}"/>
              </a:ext>
            </a:extLst>
          </p:cNvPr>
          <p:cNvSpPr/>
          <p:nvPr/>
        </p:nvSpPr>
        <p:spPr bwMode="auto">
          <a:xfrm>
            <a:off x="10367057" y="3722349"/>
            <a:ext cx="1175655" cy="50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0" name="Rectángulo 269">
            <a:extLst>
              <a:ext uri="{FF2B5EF4-FFF2-40B4-BE49-F238E27FC236}">
                <a16:creationId xmlns:a16="http://schemas.microsoft.com/office/drawing/2014/main" id="{B11A7DD0-9EAA-E23D-8680-03A3FC86A2C8}"/>
              </a:ext>
            </a:extLst>
          </p:cNvPr>
          <p:cNvSpPr/>
          <p:nvPr/>
        </p:nvSpPr>
        <p:spPr bwMode="auto">
          <a:xfrm>
            <a:off x="8015750" y="5231585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73" name="Gráfico 272" descr="Insignia de seguir con relleno sólido">
            <a:extLst>
              <a:ext uri="{FF2B5EF4-FFF2-40B4-BE49-F238E27FC236}">
                <a16:creationId xmlns:a16="http://schemas.microsoft.com/office/drawing/2014/main" id="{5BACCCFB-BBFC-E504-A202-F02DB06F60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23212" y="2712626"/>
            <a:ext cx="504000" cy="504000"/>
          </a:xfrm>
          <a:prstGeom prst="rect">
            <a:avLst/>
          </a:prstGeom>
        </p:spPr>
      </p:pic>
      <p:pic>
        <p:nvPicPr>
          <p:cNvPr id="276" name="Gráfico 275" descr="Insignia de seguir con relleno sólido">
            <a:extLst>
              <a:ext uri="{FF2B5EF4-FFF2-40B4-BE49-F238E27FC236}">
                <a16:creationId xmlns:a16="http://schemas.microsoft.com/office/drawing/2014/main" id="{DC25D31A-BD48-F56C-5E4D-574E9C830CF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1746" y="4496748"/>
            <a:ext cx="504000" cy="504000"/>
          </a:xfrm>
          <a:prstGeom prst="rect">
            <a:avLst/>
          </a:prstGeom>
        </p:spPr>
      </p:pic>
      <p:sp>
        <p:nvSpPr>
          <p:cNvPr id="277" name="Elipse 276">
            <a:extLst>
              <a:ext uri="{FF2B5EF4-FFF2-40B4-BE49-F238E27FC236}">
                <a16:creationId xmlns:a16="http://schemas.microsoft.com/office/drawing/2014/main" id="{2A9D3577-3389-A587-D802-86266F6F2B25}"/>
              </a:ext>
            </a:extLst>
          </p:cNvPr>
          <p:cNvSpPr/>
          <p:nvPr/>
        </p:nvSpPr>
        <p:spPr bwMode="auto">
          <a:xfrm>
            <a:off x="7565750" y="5272327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11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¿Cómo se verían las proyecciones financieras con este enfoque?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39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7DAF6FBD-6DE8-0005-98B1-80F401A23096}"/>
              </a:ext>
            </a:extLst>
          </p:cNvPr>
          <p:cNvSpPr/>
          <p:nvPr/>
        </p:nvSpPr>
        <p:spPr bwMode="auto">
          <a:xfrm>
            <a:off x="2256495" y="1708687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A3D5687D-FA20-0B5B-38ED-4E9C8916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1" y="1873745"/>
            <a:ext cx="180000" cy="180000"/>
          </a:xfrm>
          <a:prstGeom prst="rect">
            <a:avLst/>
          </a:prstGeom>
        </p:spPr>
      </p:pic>
      <p:sp>
        <p:nvSpPr>
          <p:cNvPr id="77" name="Rectángulo 76">
            <a:extLst>
              <a:ext uri="{FF2B5EF4-FFF2-40B4-BE49-F238E27FC236}">
                <a16:creationId xmlns:a16="http://schemas.microsoft.com/office/drawing/2014/main" id="{B61AF880-8B18-165D-6E22-D7B17D828A0B}"/>
              </a:ext>
            </a:extLst>
          </p:cNvPr>
          <p:cNvSpPr/>
          <p:nvPr/>
        </p:nvSpPr>
        <p:spPr bwMode="auto">
          <a:xfrm>
            <a:off x="4607803" y="170671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E8E8987-F806-4B4A-49F2-5A4CF81BB546}"/>
              </a:ext>
            </a:extLst>
          </p:cNvPr>
          <p:cNvSpPr/>
          <p:nvPr/>
        </p:nvSpPr>
        <p:spPr bwMode="auto">
          <a:xfrm>
            <a:off x="2256493" y="221243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6BE38586-3C76-487B-F8C1-B2A12EE263B4}"/>
              </a:ext>
            </a:extLst>
          </p:cNvPr>
          <p:cNvSpPr/>
          <p:nvPr/>
        </p:nvSpPr>
        <p:spPr bwMode="auto">
          <a:xfrm>
            <a:off x="3432148" y="221336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D2FEFF0D-454C-D297-5574-3E13B2A47511}"/>
              </a:ext>
            </a:extLst>
          </p:cNvPr>
          <p:cNvSpPr/>
          <p:nvPr/>
        </p:nvSpPr>
        <p:spPr bwMode="auto">
          <a:xfrm>
            <a:off x="3432148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FD2A429C-751C-9338-0852-96F33730FACD}"/>
              </a:ext>
            </a:extLst>
          </p:cNvPr>
          <p:cNvSpPr/>
          <p:nvPr/>
        </p:nvSpPr>
        <p:spPr bwMode="auto">
          <a:xfrm>
            <a:off x="4607803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FB6AF379-335D-3BA5-4377-584A2A97F00E}"/>
              </a:ext>
            </a:extLst>
          </p:cNvPr>
          <p:cNvSpPr/>
          <p:nvPr/>
        </p:nvSpPr>
        <p:spPr bwMode="auto">
          <a:xfrm>
            <a:off x="2256490" y="472293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041EAEAA-3B4B-92E8-C3B8-E03D3C4DFE92}"/>
              </a:ext>
            </a:extLst>
          </p:cNvPr>
          <p:cNvSpPr/>
          <p:nvPr/>
        </p:nvSpPr>
        <p:spPr bwMode="auto">
          <a:xfrm>
            <a:off x="3432148" y="3215762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8BD8C630-92F2-63F3-7E4C-D69216811D20}"/>
              </a:ext>
            </a:extLst>
          </p:cNvPr>
          <p:cNvSpPr/>
          <p:nvPr/>
        </p:nvSpPr>
        <p:spPr bwMode="auto">
          <a:xfrm>
            <a:off x="2256496" y="321862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0" name="Rectángulo 159">
            <a:extLst>
              <a:ext uri="{FF2B5EF4-FFF2-40B4-BE49-F238E27FC236}">
                <a16:creationId xmlns:a16="http://schemas.microsoft.com/office/drawing/2014/main" id="{9B2936C6-7C4C-D344-43FA-5890CBA41DBF}"/>
              </a:ext>
            </a:extLst>
          </p:cNvPr>
          <p:cNvSpPr/>
          <p:nvPr/>
        </p:nvSpPr>
        <p:spPr bwMode="auto">
          <a:xfrm>
            <a:off x="2256492" y="4220636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8EA5AD03-7860-7094-5669-139B8913A68A}"/>
              </a:ext>
            </a:extLst>
          </p:cNvPr>
          <p:cNvSpPr/>
          <p:nvPr/>
        </p:nvSpPr>
        <p:spPr bwMode="auto">
          <a:xfrm>
            <a:off x="3432147" y="3719793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id="{45D968C2-FD43-7555-6F9B-14AB5F273BDE}"/>
              </a:ext>
            </a:extLst>
          </p:cNvPr>
          <p:cNvSpPr/>
          <p:nvPr/>
        </p:nvSpPr>
        <p:spPr bwMode="auto">
          <a:xfrm>
            <a:off x="2256495" y="522880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63" name="Gráfico 162" descr="Insignia de seguir con relleno sólido">
            <a:extLst>
              <a:ext uri="{FF2B5EF4-FFF2-40B4-BE49-F238E27FC236}">
                <a16:creationId xmlns:a16="http://schemas.microsoft.com/office/drawing/2014/main" id="{BE9BDB9A-12BC-1830-A6A5-D98D72ECE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389791"/>
            <a:ext cx="180000" cy="180000"/>
          </a:xfrm>
          <a:prstGeom prst="rect">
            <a:avLst/>
          </a:prstGeom>
        </p:spPr>
      </p:pic>
      <p:pic>
        <p:nvPicPr>
          <p:cNvPr id="164" name="Gráfico 163" descr="Insignia de seguir con relleno sólido">
            <a:extLst>
              <a:ext uri="{FF2B5EF4-FFF2-40B4-BE49-F238E27FC236}">
                <a16:creationId xmlns:a16="http://schemas.microsoft.com/office/drawing/2014/main" id="{E277A20C-D68D-78C3-8F4A-979B4D8D67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04997" y="4885254"/>
            <a:ext cx="180000" cy="180000"/>
          </a:xfrm>
          <a:prstGeom prst="rect">
            <a:avLst/>
          </a:prstGeom>
        </p:spPr>
      </p:pic>
      <p:pic>
        <p:nvPicPr>
          <p:cNvPr id="165" name="Gráfico 164" descr="Insignia de seguir con relleno sólido">
            <a:extLst>
              <a:ext uri="{FF2B5EF4-FFF2-40B4-BE49-F238E27FC236}">
                <a16:creationId xmlns:a16="http://schemas.microsoft.com/office/drawing/2014/main" id="{6091A410-EBC1-9178-67B7-D0C7256BB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870568"/>
            <a:ext cx="180000" cy="180000"/>
          </a:xfrm>
          <a:prstGeom prst="rect">
            <a:avLst/>
          </a:prstGeom>
        </p:spPr>
      </p:pic>
      <p:pic>
        <p:nvPicPr>
          <p:cNvPr id="167" name="Gráfico 166" descr="Insignia de seguir con relleno sólido">
            <a:extLst>
              <a:ext uri="{FF2B5EF4-FFF2-40B4-BE49-F238E27FC236}">
                <a16:creationId xmlns:a16="http://schemas.microsoft.com/office/drawing/2014/main" id="{E16D2EA9-A6DE-93BD-1F9A-21374DA9B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38" y="2953387"/>
            <a:ext cx="180000" cy="180000"/>
          </a:xfrm>
          <a:prstGeom prst="rect">
            <a:avLst/>
          </a:prstGeom>
        </p:spPr>
      </p:pic>
      <p:pic>
        <p:nvPicPr>
          <p:cNvPr id="168" name="Gráfico 167" descr="Insignia de seguir con relleno sólido">
            <a:extLst>
              <a:ext uri="{FF2B5EF4-FFF2-40B4-BE49-F238E27FC236}">
                <a16:creationId xmlns:a16="http://schemas.microsoft.com/office/drawing/2014/main" id="{5F6243F6-D814-BBF2-FB98-65CCE0447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48" y="1877156"/>
            <a:ext cx="180000" cy="180000"/>
          </a:xfrm>
          <a:prstGeom prst="rect">
            <a:avLst/>
          </a:prstGeom>
        </p:spPr>
      </p:pic>
      <p:pic>
        <p:nvPicPr>
          <p:cNvPr id="169" name="Gráfico 168" descr="Insignia de seguir con relleno sólido">
            <a:extLst>
              <a:ext uri="{FF2B5EF4-FFF2-40B4-BE49-F238E27FC236}">
                <a16:creationId xmlns:a16="http://schemas.microsoft.com/office/drawing/2014/main" id="{D526358A-1065-F81D-E957-E1FEF97F6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38" y="2382880"/>
            <a:ext cx="180000" cy="180000"/>
          </a:xfrm>
          <a:prstGeom prst="rect">
            <a:avLst/>
          </a:prstGeom>
        </p:spPr>
      </p:pic>
      <p:pic>
        <p:nvPicPr>
          <p:cNvPr id="171" name="Gráfico 170" descr="Insignia de seguir con relleno sólido">
            <a:extLst>
              <a:ext uri="{FF2B5EF4-FFF2-40B4-BE49-F238E27FC236}">
                <a16:creationId xmlns:a16="http://schemas.microsoft.com/office/drawing/2014/main" id="{F770033C-5D18-6D1D-1456-D61A991AB7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4741" y="3382565"/>
            <a:ext cx="180000" cy="180000"/>
          </a:xfrm>
          <a:prstGeom prst="rect">
            <a:avLst/>
          </a:prstGeom>
        </p:spPr>
      </p:pic>
      <p:pic>
        <p:nvPicPr>
          <p:cNvPr id="172" name="Gráfico 171" descr="Insignia de seguir con relleno sólido">
            <a:extLst>
              <a:ext uri="{FF2B5EF4-FFF2-40B4-BE49-F238E27FC236}">
                <a16:creationId xmlns:a16="http://schemas.microsoft.com/office/drawing/2014/main" id="{03898FF5-35DB-10C6-8CA9-9D59FD6D1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4" y="3379566"/>
            <a:ext cx="180000" cy="180000"/>
          </a:xfrm>
          <a:prstGeom prst="rect">
            <a:avLst/>
          </a:prstGeom>
        </p:spPr>
      </p:pic>
      <p:pic>
        <p:nvPicPr>
          <p:cNvPr id="175" name="Gráfico 174" descr="Insignia de seguir con relleno sólido">
            <a:extLst>
              <a:ext uri="{FF2B5EF4-FFF2-40B4-BE49-F238E27FC236}">
                <a16:creationId xmlns:a16="http://schemas.microsoft.com/office/drawing/2014/main" id="{B305DF3F-BF83-7D5D-20E0-49A307F2D7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3" y="3888434"/>
            <a:ext cx="180000" cy="180000"/>
          </a:xfrm>
          <a:prstGeom prst="rect">
            <a:avLst/>
          </a:prstGeom>
        </p:spPr>
      </p:pic>
      <p:pic>
        <p:nvPicPr>
          <p:cNvPr id="176" name="Gráfico 175" descr="Insignia de seguir con relleno sólido">
            <a:extLst>
              <a:ext uri="{FF2B5EF4-FFF2-40B4-BE49-F238E27FC236}">
                <a16:creationId xmlns:a16="http://schemas.microsoft.com/office/drawing/2014/main" id="{8FC0C408-0D55-2402-E7B5-4F3BE00A7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63957" y="2205025"/>
            <a:ext cx="504000" cy="504000"/>
          </a:xfrm>
          <a:prstGeom prst="rect">
            <a:avLst/>
          </a:prstGeom>
        </p:spPr>
      </p:pic>
      <p:pic>
        <p:nvPicPr>
          <p:cNvPr id="177" name="Gráfico 176" descr="Insignia Desplegada con relleno sólido">
            <a:extLst>
              <a:ext uri="{FF2B5EF4-FFF2-40B4-BE49-F238E27FC236}">
                <a16:creationId xmlns:a16="http://schemas.microsoft.com/office/drawing/2014/main" id="{9BA39CE8-9591-357C-8556-991AD00C86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95" y="3213445"/>
            <a:ext cx="504000" cy="504000"/>
          </a:xfrm>
          <a:prstGeom prst="rect">
            <a:avLst/>
          </a:prstGeom>
        </p:spPr>
      </p:pic>
      <p:pic>
        <p:nvPicPr>
          <p:cNvPr id="178" name="Gráfico 177" descr="Insignia Desplegada con relleno sólido">
            <a:extLst>
              <a:ext uri="{FF2B5EF4-FFF2-40B4-BE49-F238E27FC236}">
                <a16:creationId xmlns:a16="http://schemas.microsoft.com/office/drawing/2014/main" id="{5B28421E-6AF2-12E7-9B6F-4D9F9304BE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8" y="4718192"/>
            <a:ext cx="504000" cy="504000"/>
          </a:xfrm>
          <a:prstGeom prst="rect">
            <a:avLst/>
          </a:prstGeom>
        </p:spPr>
      </p:pic>
      <p:pic>
        <p:nvPicPr>
          <p:cNvPr id="179" name="Gráfico 178" descr="Insignia de seguir con relleno sólido">
            <a:extLst>
              <a:ext uri="{FF2B5EF4-FFF2-40B4-BE49-F238E27FC236}">
                <a16:creationId xmlns:a16="http://schemas.microsoft.com/office/drawing/2014/main" id="{873EEC78-7AC6-829D-63BF-B067810ED92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1" y="4217747"/>
            <a:ext cx="504000" cy="504000"/>
          </a:xfrm>
          <a:prstGeom prst="rect">
            <a:avLst/>
          </a:prstGeom>
        </p:spPr>
      </p:pic>
      <p:sp>
        <p:nvSpPr>
          <p:cNvPr id="180" name="Elipse 179">
            <a:extLst>
              <a:ext uri="{FF2B5EF4-FFF2-40B4-BE49-F238E27FC236}">
                <a16:creationId xmlns:a16="http://schemas.microsoft.com/office/drawing/2014/main" id="{E3650812-08EA-F788-EF3B-4EA2AEFDD7F6}"/>
              </a:ext>
            </a:extLst>
          </p:cNvPr>
          <p:cNvSpPr/>
          <p:nvPr/>
        </p:nvSpPr>
        <p:spPr bwMode="auto">
          <a:xfrm>
            <a:off x="1806495" y="526955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81" name="Gráfico 180" descr="Insignia de seguir con relleno sólido">
            <a:extLst>
              <a:ext uri="{FF2B5EF4-FFF2-40B4-BE49-F238E27FC236}">
                <a16:creationId xmlns:a16="http://schemas.microsoft.com/office/drawing/2014/main" id="{D2E93597-0868-CFB7-26CB-44E441FB4D9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4059" y="4385174"/>
            <a:ext cx="180000" cy="180000"/>
          </a:xfrm>
          <a:prstGeom prst="rect">
            <a:avLst/>
          </a:prstGeom>
        </p:spPr>
      </p:pic>
      <p:sp>
        <p:nvSpPr>
          <p:cNvPr id="182" name="Elipse 181">
            <a:extLst>
              <a:ext uri="{FF2B5EF4-FFF2-40B4-BE49-F238E27FC236}">
                <a16:creationId xmlns:a16="http://schemas.microsoft.com/office/drawing/2014/main" id="{C97E564D-CE78-EC7A-10A1-57CED678F6E5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s-ES" sz="1600" i="0">
              <a:solidFill>
                <a:schemeClr val="bg1">
                  <a:lumMod val="6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3" name="CuadroTexto 182">
            <a:extLst>
              <a:ext uri="{FF2B5EF4-FFF2-40B4-BE49-F238E27FC236}">
                <a16:creationId xmlns:a16="http://schemas.microsoft.com/office/drawing/2014/main" id="{400C4799-3AB6-6F91-3E9C-86798EA54793}"/>
              </a:ext>
            </a:extLst>
          </p:cNvPr>
          <p:cNvSpPr txBox="1"/>
          <p:nvPr/>
        </p:nvSpPr>
        <p:spPr>
          <a:xfrm>
            <a:off x="457190" y="1608160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Partimos de un </a:t>
            </a:r>
            <a:r>
              <a:rPr lang="es-ES" sz="1400">
                <a:solidFill>
                  <a:schemeClr val="bg1">
                    <a:lumMod val="50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e</a:t>
            </a: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stado financiero real a una fecha dada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558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¿Cómo se verían las proyecciones financieras con este enfoque?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40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7DAF6FBD-6DE8-0005-98B1-80F401A23096}"/>
              </a:ext>
            </a:extLst>
          </p:cNvPr>
          <p:cNvSpPr/>
          <p:nvPr/>
        </p:nvSpPr>
        <p:spPr bwMode="auto">
          <a:xfrm>
            <a:off x="2256495" y="1708687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A3D5687D-FA20-0B5B-38ED-4E9C8916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1" y="1873745"/>
            <a:ext cx="180000" cy="180000"/>
          </a:xfrm>
          <a:prstGeom prst="rect">
            <a:avLst/>
          </a:prstGeom>
        </p:spPr>
      </p:pic>
      <p:sp>
        <p:nvSpPr>
          <p:cNvPr id="77" name="Rectángulo 76">
            <a:extLst>
              <a:ext uri="{FF2B5EF4-FFF2-40B4-BE49-F238E27FC236}">
                <a16:creationId xmlns:a16="http://schemas.microsoft.com/office/drawing/2014/main" id="{B61AF880-8B18-165D-6E22-D7B17D828A0B}"/>
              </a:ext>
            </a:extLst>
          </p:cNvPr>
          <p:cNvSpPr/>
          <p:nvPr/>
        </p:nvSpPr>
        <p:spPr bwMode="auto">
          <a:xfrm>
            <a:off x="4607803" y="170671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E8E8987-F806-4B4A-49F2-5A4CF81BB546}"/>
              </a:ext>
            </a:extLst>
          </p:cNvPr>
          <p:cNvSpPr/>
          <p:nvPr/>
        </p:nvSpPr>
        <p:spPr bwMode="auto">
          <a:xfrm>
            <a:off x="2256493" y="221243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6BE38586-3C76-487B-F8C1-B2A12EE263B4}"/>
              </a:ext>
            </a:extLst>
          </p:cNvPr>
          <p:cNvSpPr/>
          <p:nvPr/>
        </p:nvSpPr>
        <p:spPr bwMode="auto">
          <a:xfrm>
            <a:off x="3432148" y="221336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D2FEFF0D-454C-D297-5574-3E13B2A47511}"/>
              </a:ext>
            </a:extLst>
          </p:cNvPr>
          <p:cNvSpPr/>
          <p:nvPr/>
        </p:nvSpPr>
        <p:spPr bwMode="auto">
          <a:xfrm>
            <a:off x="3432148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FD2A429C-751C-9338-0852-96F33730FACD}"/>
              </a:ext>
            </a:extLst>
          </p:cNvPr>
          <p:cNvSpPr/>
          <p:nvPr/>
        </p:nvSpPr>
        <p:spPr bwMode="auto">
          <a:xfrm>
            <a:off x="4607803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FB6AF379-335D-3BA5-4377-584A2A97F00E}"/>
              </a:ext>
            </a:extLst>
          </p:cNvPr>
          <p:cNvSpPr/>
          <p:nvPr/>
        </p:nvSpPr>
        <p:spPr bwMode="auto">
          <a:xfrm>
            <a:off x="2256490" y="472293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041EAEAA-3B4B-92E8-C3B8-E03D3C4DFE92}"/>
              </a:ext>
            </a:extLst>
          </p:cNvPr>
          <p:cNvSpPr/>
          <p:nvPr/>
        </p:nvSpPr>
        <p:spPr bwMode="auto">
          <a:xfrm>
            <a:off x="3432148" y="3215762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8BD8C630-92F2-63F3-7E4C-D69216811D20}"/>
              </a:ext>
            </a:extLst>
          </p:cNvPr>
          <p:cNvSpPr/>
          <p:nvPr/>
        </p:nvSpPr>
        <p:spPr bwMode="auto">
          <a:xfrm>
            <a:off x="2256496" y="321862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0" name="Rectángulo 159">
            <a:extLst>
              <a:ext uri="{FF2B5EF4-FFF2-40B4-BE49-F238E27FC236}">
                <a16:creationId xmlns:a16="http://schemas.microsoft.com/office/drawing/2014/main" id="{9B2936C6-7C4C-D344-43FA-5890CBA41DBF}"/>
              </a:ext>
            </a:extLst>
          </p:cNvPr>
          <p:cNvSpPr/>
          <p:nvPr/>
        </p:nvSpPr>
        <p:spPr bwMode="auto">
          <a:xfrm>
            <a:off x="2256492" y="4220636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8EA5AD03-7860-7094-5669-139B8913A68A}"/>
              </a:ext>
            </a:extLst>
          </p:cNvPr>
          <p:cNvSpPr/>
          <p:nvPr/>
        </p:nvSpPr>
        <p:spPr bwMode="auto">
          <a:xfrm>
            <a:off x="3432147" y="3719793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id="{45D968C2-FD43-7555-6F9B-14AB5F273BDE}"/>
              </a:ext>
            </a:extLst>
          </p:cNvPr>
          <p:cNvSpPr/>
          <p:nvPr/>
        </p:nvSpPr>
        <p:spPr bwMode="auto">
          <a:xfrm>
            <a:off x="2256495" y="522880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63" name="Gráfico 162" descr="Insignia de seguir con relleno sólido">
            <a:extLst>
              <a:ext uri="{FF2B5EF4-FFF2-40B4-BE49-F238E27FC236}">
                <a16:creationId xmlns:a16="http://schemas.microsoft.com/office/drawing/2014/main" id="{BE9BDB9A-12BC-1830-A6A5-D98D72ECE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389791"/>
            <a:ext cx="180000" cy="180000"/>
          </a:xfrm>
          <a:prstGeom prst="rect">
            <a:avLst/>
          </a:prstGeom>
        </p:spPr>
      </p:pic>
      <p:pic>
        <p:nvPicPr>
          <p:cNvPr id="164" name="Gráfico 163" descr="Insignia de seguir con relleno sólido">
            <a:extLst>
              <a:ext uri="{FF2B5EF4-FFF2-40B4-BE49-F238E27FC236}">
                <a16:creationId xmlns:a16="http://schemas.microsoft.com/office/drawing/2014/main" id="{E277A20C-D68D-78C3-8F4A-979B4D8D67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04997" y="4885254"/>
            <a:ext cx="180000" cy="180000"/>
          </a:xfrm>
          <a:prstGeom prst="rect">
            <a:avLst/>
          </a:prstGeom>
        </p:spPr>
      </p:pic>
      <p:pic>
        <p:nvPicPr>
          <p:cNvPr id="165" name="Gráfico 164" descr="Insignia de seguir con relleno sólido">
            <a:extLst>
              <a:ext uri="{FF2B5EF4-FFF2-40B4-BE49-F238E27FC236}">
                <a16:creationId xmlns:a16="http://schemas.microsoft.com/office/drawing/2014/main" id="{6091A410-EBC1-9178-67B7-D0C7256BB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870568"/>
            <a:ext cx="180000" cy="180000"/>
          </a:xfrm>
          <a:prstGeom prst="rect">
            <a:avLst/>
          </a:prstGeom>
        </p:spPr>
      </p:pic>
      <p:pic>
        <p:nvPicPr>
          <p:cNvPr id="167" name="Gráfico 166" descr="Insignia de seguir con relleno sólido">
            <a:extLst>
              <a:ext uri="{FF2B5EF4-FFF2-40B4-BE49-F238E27FC236}">
                <a16:creationId xmlns:a16="http://schemas.microsoft.com/office/drawing/2014/main" id="{E16D2EA9-A6DE-93BD-1F9A-21374DA9B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38" y="2953387"/>
            <a:ext cx="180000" cy="180000"/>
          </a:xfrm>
          <a:prstGeom prst="rect">
            <a:avLst/>
          </a:prstGeom>
        </p:spPr>
      </p:pic>
      <p:pic>
        <p:nvPicPr>
          <p:cNvPr id="168" name="Gráfico 167" descr="Insignia de seguir con relleno sólido">
            <a:extLst>
              <a:ext uri="{FF2B5EF4-FFF2-40B4-BE49-F238E27FC236}">
                <a16:creationId xmlns:a16="http://schemas.microsoft.com/office/drawing/2014/main" id="{5F6243F6-D814-BBF2-FB98-65CCE0447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48" y="1877156"/>
            <a:ext cx="180000" cy="180000"/>
          </a:xfrm>
          <a:prstGeom prst="rect">
            <a:avLst/>
          </a:prstGeom>
        </p:spPr>
      </p:pic>
      <p:pic>
        <p:nvPicPr>
          <p:cNvPr id="169" name="Gráfico 168" descr="Insignia de seguir con relleno sólido">
            <a:extLst>
              <a:ext uri="{FF2B5EF4-FFF2-40B4-BE49-F238E27FC236}">
                <a16:creationId xmlns:a16="http://schemas.microsoft.com/office/drawing/2014/main" id="{D526358A-1065-F81D-E957-E1FEF97F6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38" y="2382880"/>
            <a:ext cx="180000" cy="180000"/>
          </a:xfrm>
          <a:prstGeom prst="rect">
            <a:avLst/>
          </a:prstGeom>
        </p:spPr>
      </p:pic>
      <p:pic>
        <p:nvPicPr>
          <p:cNvPr id="171" name="Gráfico 170" descr="Insignia de seguir con relleno sólido">
            <a:extLst>
              <a:ext uri="{FF2B5EF4-FFF2-40B4-BE49-F238E27FC236}">
                <a16:creationId xmlns:a16="http://schemas.microsoft.com/office/drawing/2014/main" id="{F770033C-5D18-6D1D-1456-D61A991AB7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4741" y="3382565"/>
            <a:ext cx="180000" cy="180000"/>
          </a:xfrm>
          <a:prstGeom prst="rect">
            <a:avLst/>
          </a:prstGeom>
        </p:spPr>
      </p:pic>
      <p:pic>
        <p:nvPicPr>
          <p:cNvPr id="172" name="Gráfico 171" descr="Insignia de seguir con relleno sólido">
            <a:extLst>
              <a:ext uri="{FF2B5EF4-FFF2-40B4-BE49-F238E27FC236}">
                <a16:creationId xmlns:a16="http://schemas.microsoft.com/office/drawing/2014/main" id="{03898FF5-35DB-10C6-8CA9-9D59FD6D1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4" y="3379566"/>
            <a:ext cx="180000" cy="180000"/>
          </a:xfrm>
          <a:prstGeom prst="rect">
            <a:avLst/>
          </a:prstGeom>
        </p:spPr>
      </p:pic>
      <p:pic>
        <p:nvPicPr>
          <p:cNvPr id="175" name="Gráfico 174" descr="Insignia de seguir con relleno sólido">
            <a:extLst>
              <a:ext uri="{FF2B5EF4-FFF2-40B4-BE49-F238E27FC236}">
                <a16:creationId xmlns:a16="http://schemas.microsoft.com/office/drawing/2014/main" id="{B305DF3F-BF83-7D5D-20E0-49A307F2D7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3" y="3888434"/>
            <a:ext cx="180000" cy="180000"/>
          </a:xfrm>
          <a:prstGeom prst="rect">
            <a:avLst/>
          </a:prstGeom>
        </p:spPr>
      </p:pic>
      <p:pic>
        <p:nvPicPr>
          <p:cNvPr id="176" name="Gráfico 175" descr="Insignia de seguir con relleno sólido">
            <a:extLst>
              <a:ext uri="{FF2B5EF4-FFF2-40B4-BE49-F238E27FC236}">
                <a16:creationId xmlns:a16="http://schemas.microsoft.com/office/drawing/2014/main" id="{8FC0C408-0D55-2402-E7B5-4F3BE00A7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63957" y="2205025"/>
            <a:ext cx="504000" cy="504000"/>
          </a:xfrm>
          <a:prstGeom prst="rect">
            <a:avLst/>
          </a:prstGeom>
        </p:spPr>
      </p:pic>
      <p:pic>
        <p:nvPicPr>
          <p:cNvPr id="177" name="Gráfico 176" descr="Insignia Desplegada con relleno sólido">
            <a:extLst>
              <a:ext uri="{FF2B5EF4-FFF2-40B4-BE49-F238E27FC236}">
                <a16:creationId xmlns:a16="http://schemas.microsoft.com/office/drawing/2014/main" id="{9BA39CE8-9591-357C-8556-991AD00C86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95" y="3213445"/>
            <a:ext cx="504000" cy="504000"/>
          </a:xfrm>
          <a:prstGeom prst="rect">
            <a:avLst/>
          </a:prstGeom>
        </p:spPr>
      </p:pic>
      <p:pic>
        <p:nvPicPr>
          <p:cNvPr id="178" name="Gráfico 177" descr="Insignia Desplegada con relleno sólido">
            <a:extLst>
              <a:ext uri="{FF2B5EF4-FFF2-40B4-BE49-F238E27FC236}">
                <a16:creationId xmlns:a16="http://schemas.microsoft.com/office/drawing/2014/main" id="{5B28421E-6AF2-12E7-9B6F-4D9F9304BE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8" y="4718192"/>
            <a:ext cx="504000" cy="504000"/>
          </a:xfrm>
          <a:prstGeom prst="rect">
            <a:avLst/>
          </a:prstGeom>
        </p:spPr>
      </p:pic>
      <p:pic>
        <p:nvPicPr>
          <p:cNvPr id="179" name="Gráfico 178" descr="Insignia de seguir con relleno sólido">
            <a:extLst>
              <a:ext uri="{FF2B5EF4-FFF2-40B4-BE49-F238E27FC236}">
                <a16:creationId xmlns:a16="http://schemas.microsoft.com/office/drawing/2014/main" id="{873EEC78-7AC6-829D-63BF-B067810ED92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1" y="4217747"/>
            <a:ext cx="504000" cy="504000"/>
          </a:xfrm>
          <a:prstGeom prst="rect">
            <a:avLst/>
          </a:prstGeom>
        </p:spPr>
      </p:pic>
      <p:sp>
        <p:nvSpPr>
          <p:cNvPr id="180" name="Elipse 179">
            <a:extLst>
              <a:ext uri="{FF2B5EF4-FFF2-40B4-BE49-F238E27FC236}">
                <a16:creationId xmlns:a16="http://schemas.microsoft.com/office/drawing/2014/main" id="{E3650812-08EA-F788-EF3B-4EA2AEFDD7F6}"/>
              </a:ext>
            </a:extLst>
          </p:cNvPr>
          <p:cNvSpPr/>
          <p:nvPr/>
        </p:nvSpPr>
        <p:spPr bwMode="auto">
          <a:xfrm>
            <a:off x="1806495" y="526955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81" name="Gráfico 180" descr="Insignia de seguir con relleno sólido">
            <a:extLst>
              <a:ext uri="{FF2B5EF4-FFF2-40B4-BE49-F238E27FC236}">
                <a16:creationId xmlns:a16="http://schemas.microsoft.com/office/drawing/2014/main" id="{D2E93597-0868-CFB7-26CB-44E441FB4D9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4059" y="4385174"/>
            <a:ext cx="180000" cy="180000"/>
          </a:xfrm>
          <a:prstGeom prst="rect">
            <a:avLst/>
          </a:prstGeom>
        </p:spPr>
      </p:pic>
      <p:sp>
        <p:nvSpPr>
          <p:cNvPr id="182" name="Elipse 181">
            <a:extLst>
              <a:ext uri="{FF2B5EF4-FFF2-40B4-BE49-F238E27FC236}">
                <a16:creationId xmlns:a16="http://schemas.microsoft.com/office/drawing/2014/main" id="{C97E564D-CE78-EC7A-10A1-57CED678F6E5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s-ES" sz="1600" i="0">
              <a:solidFill>
                <a:schemeClr val="bg1">
                  <a:lumMod val="6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3" name="CuadroTexto 182">
            <a:extLst>
              <a:ext uri="{FF2B5EF4-FFF2-40B4-BE49-F238E27FC236}">
                <a16:creationId xmlns:a16="http://schemas.microsoft.com/office/drawing/2014/main" id="{400C4799-3AB6-6F91-3E9C-86798EA54793}"/>
              </a:ext>
            </a:extLst>
          </p:cNvPr>
          <p:cNvSpPr txBox="1"/>
          <p:nvPr/>
        </p:nvSpPr>
        <p:spPr>
          <a:xfrm>
            <a:off x="457190" y="1608160"/>
            <a:ext cx="1318231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Partimos de un </a:t>
            </a:r>
            <a:r>
              <a:rPr lang="es-ES" sz="1400">
                <a:solidFill>
                  <a:schemeClr val="bg1">
                    <a:lumMod val="50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e</a:t>
            </a: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stado financiero real a una fecha dada</a:t>
            </a:r>
          </a:p>
        </p:txBody>
      </p:sp>
      <p:sp>
        <p:nvSpPr>
          <p:cNvPr id="256" name="Rectángulo 255">
            <a:extLst>
              <a:ext uri="{FF2B5EF4-FFF2-40B4-BE49-F238E27FC236}">
                <a16:creationId xmlns:a16="http://schemas.microsoft.com/office/drawing/2014/main" id="{56E8739E-91D7-46D3-183E-5074731C63EB}"/>
              </a:ext>
            </a:extLst>
          </p:cNvPr>
          <p:cNvSpPr/>
          <p:nvPr/>
        </p:nvSpPr>
        <p:spPr bwMode="auto">
          <a:xfrm>
            <a:off x="8015749" y="1715095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9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62" name="Gráfico 261" descr="Insignia de seguir con relleno sólido">
            <a:extLst>
              <a:ext uri="{FF2B5EF4-FFF2-40B4-BE49-F238E27FC236}">
                <a16:creationId xmlns:a16="http://schemas.microsoft.com/office/drawing/2014/main" id="{139083F0-1CE8-1750-7FF6-49B7F9A9E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315" y="1800641"/>
            <a:ext cx="180000" cy="180000"/>
          </a:xfrm>
          <a:prstGeom prst="rect">
            <a:avLst/>
          </a:prstGeom>
        </p:spPr>
      </p:pic>
      <p:sp>
        <p:nvSpPr>
          <p:cNvPr id="264" name="Rectángulo 263">
            <a:extLst>
              <a:ext uri="{FF2B5EF4-FFF2-40B4-BE49-F238E27FC236}">
                <a16:creationId xmlns:a16="http://schemas.microsoft.com/office/drawing/2014/main" id="{E5363A42-8679-83CB-657F-F4CD1F6255F8}"/>
              </a:ext>
            </a:extLst>
          </p:cNvPr>
          <p:cNvSpPr/>
          <p:nvPr/>
        </p:nvSpPr>
        <p:spPr bwMode="auto">
          <a:xfrm>
            <a:off x="10367057" y="1713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265" name="Rectángulo 264">
            <a:extLst>
              <a:ext uri="{FF2B5EF4-FFF2-40B4-BE49-F238E27FC236}">
                <a16:creationId xmlns:a16="http://schemas.microsoft.com/office/drawing/2014/main" id="{71B0722F-87E1-36DB-1947-AFA07CC55798}"/>
              </a:ext>
            </a:extLst>
          </p:cNvPr>
          <p:cNvSpPr/>
          <p:nvPr/>
        </p:nvSpPr>
        <p:spPr bwMode="auto">
          <a:xfrm>
            <a:off x="8015747" y="221884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266" name="Rectángulo 265">
            <a:extLst>
              <a:ext uri="{FF2B5EF4-FFF2-40B4-BE49-F238E27FC236}">
                <a16:creationId xmlns:a16="http://schemas.microsoft.com/office/drawing/2014/main" id="{B5A36FD6-5E81-FE16-46DA-5AE04299F61B}"/>
              </a:ext>
            </a:extLst>
          </p:cNvPr>
          <p:cNvSpPr/>
          <p:nvPr/>
        </p:nvSpPr>
        <p:spPr bwMode="auto">
          <a:xfrm>
            <a:off x="9191402" y="221976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272" name="Rectángulo 271">
            <a:extLst>
              <a:ext uri="{FF2B5EF4-FFF2-40B4-BE49-F238E27FC236}">
                <a16:creationId xmlns:a16="http://schemas.microsoft.com/office/drawing/2014/main" id="{36F0D007-F393-11CB-690A-F72AF16C2B52}"/>
              </a:ext>
            </a:extLst>
          </p:cNvPr>
          <p:cNvSpPr/>
          <p:nvPr/>
        </p:nvSpPr>
        <p:spPr bwMode="auto">
          <a:xfrm>
            <a:off x="9191402" y="272183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274" name="Rectángulo 273">
            <a:extLst>
              <a:ext uri="{FF2B5EF4-FFF2-40B4-BE49-F238E27FC236}">
                <a16:creationId xmlns:a16="http://schemas.microsoft.com/office/drawing/2014/main" id="{A83C9B0F-9AE7-B5A2-F95D-058CEA3510B0}"/>
              </a:ext>
            </a:extLst>
          </p:cNvPr>
          <p:cNvSpPr/>
          <p:nvPr/>
        </p:nvSpPr>
        <p:spPr bwMode="auto">
          <a:xfrm>
            <a:off x="10367057" y="272183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275" name="Rectángulo 274">
            <a:extLst>
              <a:ext uri="{FF2B5EF4-FFF2-40B4-BE49-F238E27FC236}">
                <a16:creationId xmlns:a16="http://schemas.microsoft.com/office/drawing/2014/main" id="{14DD3509-A5BD-D555-61DB-A012E25EB58C}"/>
              </a:ext>
            </a:extLst>
          </p:cNvPr>
          <p:cNvSpPr/>
          <p:nvPr/>
        </p:nvSpPr>
        <p:spPr bwMode="auto">
          <a:xfrm>
            <a:off x="8015744" y="4729338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8" name="Rectángulo 277">
            <a:extLst>
              <a:ext uri="{FF2B5EF4-FFF2-40B4-BE49-F238E27FC236}">
                <a16:creationId xmlns:a16="http://schemas.microsoft.com/office/drawing/2014/main" id="{F25591CD-19D6-3A50-64FD-9CBC467ECDFC}"/>
              </a:ext>
            </a:extLst>
          </p:cNvPr>
          <p:cNvSpPr/>
          <p:nvPr/>
        </p:nvSpPr>
        <p:spPr bwMode="auto">
          <a:xfrm>
            <a:off x="9191402" y="3222170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 Esperados</a:t>
            </a:r>
          </a:p>
        </p:txBody>
      </p:sp>
      <p:sp>
        <p:nvSpPr>
          <p:cNvPr id="281" name="Rectángulo 280">
            <a:extLst>
              <a:ext uri="{FF2B5EF4-FFF2-40B4-BE49-F238E27FC236}">
                <a16:creationId xmlns:a16="http://schemas.microsoft.com/office/drawing/2014/main" id="{29347810-A0F1-5F99-354A-70989C0DBCB2}"/>
              </a:ext>
            </a:extLst>
          </p:cNvPr>
          <p:cNvSpPr/>
          <p:nvPr/>
        </p:nvSpPr>
        <p:spPr bwMode="auto">
          <a:xfrm>
            <a:off x="8015750" y="3225035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 Esperadas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2" name="Rectángulo 281">
            <a:extLst>
              <a:ext uri="{FF2B5EF4-FFF2-40B4-BE49-F238E27FC236}">
                <a16:creationId xmlns:a16="http://schemas.microsoft.com/office/drawing/2014/main" id="{3180E42B-1313-0871-27B9-B1ECB89B44C2}"/>
              </a:ext>
            </a:extLst>
          </p:cNvPr>
          <p:cNvSpPr/>
          <p:nvPr/>
        </p:nvSpPr>
        <p:spPr bwMode="auto">
          <a:xfrm>
            <a:off x="8015746" y="4227044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83" name="Rectángulo 282">
            <a:extLst>
              <a:ext uri="{FF2B5EF4-FFF2-40B4-BE49-F238E27FC236}">
                <a16:creationId xmlns:a16="http://schemas.microsoft.com/office/drawing/2014/main" id="{AEF436BE-E711-80F3-AD00-EC4EA4B96AC7}"/>
              </a:ext>
            </a:extLst>
          </p:cNvPr>
          <p:cNvSpPr/>
          <p:nvPr/>
        </p:nvSpPr>
        <p:spPr bwMode="auto">
          <a:xfrm>
            <a:off x="9191401" y="3726201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 Esperados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4" name="Rectángulo 283">
            <a:extLst>
              <a:ext uri="{FF2B5EF4-FFF2-40B4-BE49-F238E27FC236}">
                <a16:creationId xmlns:a16="http://schemas.microsoft.com/office/drawing/2014/main" id="{9D6CED71-D472-4B51-1A3F-5AD7CC662BF3}"/>
              </a:ext>
            </a:extLst>
          </p:cNvPr>
          <p:cNvSpPr/>
          <p:nvPr/>
        </p:nvSpPr>
        <p:spPr bwMode="auto">
          <a:xfrm>
            <a:off x="8015749" y="5235217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85" name="Gráfico 284" descr="Insignia de seguir con relleno sólido">
            <a:extLst>
              <a:ext uri="{FF2B5EF4-FFF2-40B4-BE49-F238E27FC236}">
                <a16:creationId xmlns:a16="http://schemas.microsoft.com/office/drawing/2014/main" id="{DA8B2A14-E821-CF66-A75D-CFFDDF8316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47" y="2396199"/>
            <a:ext cx="180000" cy="180000"/>
          </a:xfrm>
          <a:prstGeom prst="rect">
            <a:avLst/>
          </a:prstGeom>
        </p:spPr>
      </p:pic>
      <p:pic>
        <p:nvPicPr>
          <p:cNvPr id="286" name="Gráfico 285" descr="Insignia de seguir con relleno sólido">
            <a:extLst>
              <a:ext uri="{FF2B5EF4-FFF2-40B4-BE49-F238E27FC236}">
                <a16:creationId xmlns:a16="http://schemas.microsoft.com/office/drawing/2014/main" id="{0B3B5A36-12EB-8D6F-C206-B57D67815F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964251" y="4891662"/>
            <a:ext cx="180000" cy="180000"/>
          </a:xfrm>
          <a:prstGeom prst="rect">
            <a:avLst/>
          </a:prstGeom>
        </p:spPr>
      </p:pic>
      <p:pic>
        <p:nvPicPr>
          <p:cNvPr id="287" name="Gráfico 286" descr="Insignia de seguir con relleno sólido">
            <a:extLst>
              <a:ext uri="{FF2B5EF4-FFF2-40B4-BE49-F238E27FC236}">
                <a16:creationId xmlns:a16="http://schemas.microsoft.com/office/drawing/2014/main" id="{A2F3E881-F8F1-8A73-EA56-A097EA172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47" y="2876976"/>
            <a:ext cx="180000" cy="180000"/>
          </a:xfrm>
          <a:prstGeom prst="rect">
            <a:avLst/>
          </a:prstGeom>
        </p:spPr>
      </p:pic>
      <p:pic>
        <p:nvPicPr>
          <p:cNvPr id="4" name="Gráfico 3" descr="Insignia de seguir con relleno sólido">
            <a:extLst>
              <a:ext uri="{FF2B5EF4-FFF2-40B4-BE49-F238E27FC236}">
                <a16:creationId xmlns:a16="http://schemas.microsoft.com/office/drawing/2014/main" id="{D6A218FF-DA5D-6008-F28C-22CD3F4E3E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792" y="2959795"/>
            <a:ext cx="180000" cy="180000"/>
          </a:xfrm>
          <a:prstGeom prst="rect">
            <a:avLst/>
          </a:prstGeom>
        </p:spPr>
      </p:pic>
      <p:pic>
        <p:nvPicPr>
          <p:cNvPr id="5" name="Gráfico 4" descr="Insignia de seguir con relleno sólido">
            <a:extLst>
              <a:ext uri="{FF2B5EF4-FFF2-40B4-BE49-F238E27FC236}">
                <a16:creationId xmlns:a16="http://schemas.microsoft.com/office/drawing/2014/main" id="{93F5ACD4-7866-5626-2D39-E6CEAC9E2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302" y="1883564"/>
            <a:ext cx="180000" cy="180000"/>
          </a:xfrm>
          <a:prstGeom prst="rect">
            <a:avLst/>
          </a:prstGeom>
        </p:spPr>
      </p:pic>
      <p:pic>
        <p:nvPicPr>
          <p:cNvPr id="288" name="Gráfico 287" descr="Insignia de seguir con relleno sólido">
            <a:extLst>
              <a:ext uri="{FF2B5EF4-FFF2-40B4-BE49-F238E27FC236}">
                <a16:creationId xmlns:a16="http://schemas.microsoft.com/office/drawing/2014/main" id="{DF6AFC1E-D733-31EA-6645-F72266A161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3992" y="2389288"/>
            <a:ext cx="180000" cy="180000"/>
          </a:xfrm>
          <a:prstGeom prst="rect">
            <a:avLst/>
          </a:prstGeom>
        </p:spPr>
      </p:pic>
      <p:pic>
        <p:nvPicPr>
          <p:cNvPr id="290" name="Gráfico 289" descr="Insignia de seguir con relleno sólido">
            <a:extLst>
              <a:ext uri="{FF2B5EF4-FFF2-40B4-BE49-F238E27FC236}">
                <a16:creationId xmlns:a16="http://schemas.microsoft.com/office/drawing/2014/main" id="{89AB7631-6D15-CCC2-A0CE-6C0A2F7E54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63995" y="3388973"/>
            <a:ext cx="180000" cy="180000"/>
          </a:xfrm>
          <a:prstGeom prst="rect">
            <a:avLst/>
          </a:prstGeom>
        </p:spPr>
      </p:pic>
      <p:pic>
        <p:nvPicPr>
          <p:cNvPr id="291" name="Gráfico 290" descr="Insignia de seguir con relleno sólido">
            <a:extLst>
              <a:ext uri="{FF2B5EF4-FFF2-40B4-BE49-F238E27FC236}">
                <a16:creationId xmlns:a16="http://schemas.microsoft.com/office/drawing/2014/main" id="{E99FAFA2-B684-09C1-AC75-AAD27971D7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39648" y="3385974"/>
            <a:ext cx="180000" cy="180000"/>
          </a:xfrm>
          <a:prstGeom prst="rect">
            <a:avLst/>
          </a:prstGeom>
        </p:spPr>
      </p:pic>
      <p:pic>
        <p:nvPicPr>
          <p:cNvPr id="294" name="Gráfico 293" descr="Insignia de seguir con relleno sólido">
            <a:extLst>
              <a:ext uri="{FF2B5EF4-FFF2-40B4-BE49-F238E27FC236}">
                <a16:creationId xmlns:a16="http://schemas.microsoft.com/office/drawing/2014/main" id="{24C26A08-1EF2-4617-5536-01CD10252D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39647" y="3894842"/>
            <a:ext cx="180000" cy="180000"/>
          </a:xfrm>
          <a:prstGeom prst="rect">
            <a:avLst/>
          </a:prstGeom>
        </p:spPr>
      </p:pic>
      <p:pic>
        <p:nvPicPr>
          <p:cNvPr id="295" name="Gráfico 294" descr="Insignia de seguir con relleno sólido">
            <a:extLst>
              <a:ext uri="{FF2B5EF4-FFF2-40B4-BE49-F238E27FC236}">
                <a16:creationId xmlns:a16="http://schemas.microsoft.com/office/drawing/2014/main" id="{10657EBD-B566-AB23-223F-4DCC1D61D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23211" y="2211433"/>
            <a:ext cx="504000" cy="504000"/>
          </a:xfrm>
          <a:prstGeom prst="rect">
            <a:avLst/>
          </a:prstGeom>
        </p:spPr>
      </p:pic>
      <p:pic>
        <p:nvPicPr>
          <p:cNvPr id="296" name="Gráfico 295" descr="Insignia Desplegada con relleno sólido">
            <a:extLst>
              <a:ext uri="{FF2B5EF4-FFF2-40B4-BE49-F238E27FC236}">
                <a16:creationId xmlns:a16="http://schemas.microsoft.com/office/drawing/2014/main" id="{9461F4C2-8369-A0D7-7BB6-743DB14FAA1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11749" y="3219853"/>
            <a:ext cx="504000" cy="504000"/>
          </a:xfrm>
          <a:prstGeom prst="rect">
            <a:avLst/>
          </a:prstGeom>
        </p:spPr>
      </p:pic>
      <p:pic>
        <p:nvPicPr>
          <p:cNvPr id="297" name="Gráfico 296" descr="Insignia Desplegada con relleno sólido">
            <a:extLst>
              <a:ext uri="{FF2B5EF4-FFF2-40B4-BE49-F238E27FC236}">
                <a16:creationId xmlns:a16="http://schemas.microsoft.com/office/drawing/2014/main" id="{09484C92-E2D2-4980-7E8A-D3FBA4A935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11742" y="4724600"/>
            <a:ext cx="504000" cy="504000"/>
          </a:xfrm>
          <a:prstGeom prst="rect">
            <a:avLst/>
          </a:prstGeom>
        </p:spPr>
      </p:pic>
      <p:pic>
        <p:nvPicPr>
          <p:cNvPr id="298" name="Gráfico 297" descr="Insignia de seguir con relleno sólido">
            <a:extLst>
              <a:ext uri="{FF2B5EF4-FFF2-40B4-BE49-F238E27FC236}">
                <a16:creationId xmlns:a16="http://schemas.microsoft.com/office/drawing/2014/main" id="{F6849C20-0C67-ACF7-DB89-9454FF48DF7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1745" y="4224155"/>
            <a:ext cx="504000" cy="504000"/>
          </a:xfrm>
          <a:prstGeom prst="rect">
            <a:avLst/>
          </a:prstGeom>
        </p:spPr>
      </p:pic>
      <p:sp>
        <p:nvSpPr>
          <p:cNvPr id="299" name="Elipse 298">
            <a:extLst>
              <a:ext uri="{FF2B5EF4-FFF2-40B4-BE49-F238E27FC236}">
                <a16:creationId xmlns:a16="http://schemas.microsoft.com/office/drawing/2014/main" id="{354F1EB3-0E8C-AC42-3A7D-DEB9F6FE8C41}"/>
              </a:ext>
            </a:extLst>
          </p:cNvPr>
          <p:cNvSpPr/>
          <p:nvPr/>
        </p:nvSpPr>
        <p:spPr bwMode="auto">
          <a:xfrm>
            <a:off x="7565749" y="5275959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300" name="Gráfico 299" descr="Insignia de seguir con relleno sólido">
            <a:extLst>
              <a:ext uri="{FF2B5EF4-FFF2-40B4-BE49-F238E27FC236}">
                <a16:creationId xmlns:a16="http://schemas.microsoft.com/office/drawing/2014/main" id="{C6CD19F7-C2C9-EA1C-EADB-7EF72F4A846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963313" y="4391582"/>
            <a:ext cx="180000" cy="180000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08E5A0BE-D231-911F-11A0-5036F7782ABA}"/>
              </a:ext>
            </a:extLst>
          </p:cNvPr>
          <p:cNvSpPr/>
          <p:nvPr/>
        </p:nvSpPr>
        <p:spPr bwMode="auto">
          <a:xfrm>
            <a:off x="6216444" y="1207048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s-ES" sz="1600" i="0">
              <a:solidFill>
                <a:schemeClr val="bg1">
                  <a:lumMod val="6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8392F2-64CB-C923-6706-3378402A9834}"/>
              </a:ext>
            </a:extLst>
          </p:cNvPr>
          <p:cNvSpPr txBox="1"/>
          <p:nvPr/>
        </p:nvSpPr>
        <p:spPr>
          <a:xfrm>
            <a:off x="6216444" y="1614568"/>
            <a:ext cx="1318231" cy="3607624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Proyectamos los diferentes conceptos y se convierten también en nuestra mejor estimación, no hay diferencia entre los valores esperados y los reales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454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¿Cómo se verían las proyecciones financieras con este enfoque?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41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7DAF6FBD-6DE8-0005-98B1-80F401A23096}"/>
              </a:ext>
            </a:extLst>
          </p:cNvPr>
          <p:cNvSpPr/>
          <p:nvPr/>
        </p:nvSpPr>
        <p:spPr bwMode="auto">
          <a:xfrm>
            <a:off x="2256495" y="1708687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A3D5687D-FA20-0B5B-38ED-4E9C8916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1" y="1873745"/>
            <a:ext cx="180000" cy="180000"/>
          </a:xfrm>
          <a:prstGeom prst="rect">
            <a:avLst/>
          </a:prstGeom>
        </p:spPr>
      </p:pic>
      <p:sp>
        <p:nvSpPr>
          <p:cNvPr id="77" name="Rectángulo 76">
            <a:extLst>
              <a:ext uri="{FF2B5EF4-FFF2-40B4-BE49-F238E27FC236}">
                <a16:creationId xmlns:a16="http://schemas.microsoft.com/office/drawing/2014/main" id="{B61AF880-8B18-165D-6E22-D7B17D828A0B}"/>
              </a:ext>
            </a:extLst>
          </p:cNvPr>
          <p:cNvSpPr/>
          <p:nvPr/>
        </p:nvSpPr>
        <p:spPr bwMode="auto">
          <a:xfrm>
            <a:off x="4607803" y="170671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E8E8987-F806-4B4A-49F2-5A4CF81BB546}"/>
              </a:ext>
            </a:extLst>
          </p:cNvPr>
          <p:cNvSpPr/>
          <p:nvPr/>
        </p:nvSpPr>
        <p:spPr bwMode="auto">
          <a:xfrm>
            <a:off x="2256493" y="221243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6BE38586-3C76-487B-F8C1-B2A12EE263B4}"/>
              </a:ext>
            </a:extLst>
          </p:cNvPr>
          <p:cNvSpPr/>
          <p:nvPr/>
        </p:nvSpPr>
        <p:spPr bwMode="auto">
          <a:xfrm>
            <a:off x="3432148" y="221336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D2FEFF0D-454C-D297-5574-3E13B2A47511}"/>
              </a:ext>
            </a:extLst>
          </p:cNvPr>
          <p:cNvSpPr/>
          <p:nvPr/>
        </p:nvSpPr>
        <p:spPr bwMode="auto">
          <a:xfrm>
            <a:off x="3432148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FD2A429C-751C-9338-0852-96F33730FACD}"/>
              </a:ext>
            </a:extLst>
          </p:cNvPr>
          <p:cNvSpPr/>
          <p:nvPr/>
        </p:nvSpPr>
        <p:spPr bwMode="auto">
          <a:xfrm>
            <a:off x="4607803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FB6AF379-335D-3BA5-4377-584A2A97F00E}"/>
              </a:ext>
            </a:extLst>
          </p:cNvPr>
          <p:cNvSpPr/>
          <p:nvPr/>
        </p:nvSpPr>
        <p:spPr bwMode="auto">
          <a:xfrm>
            <a:off x="2256490" y="472293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041EAEAA-3B4B-92E8-C3B8-E03D3C4DFE92}"/>
              </a:ext>
            </a:extLst>
          </p:cNvPr>
          <p:cNvSpPr/>
          <p:nvPr/>
        </p:nvSpPr>
        <p:spPr bwMode="auto">
          <a:xfrm>
            <a:off x="3432148" y="3215762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8BD8C630-92F2-63F3-7E4C-D69216811D20}"/>
              </a:ext>
            </a:extLst>
          </p:cNvPr>
          <p:cNvSpPr/>
          <p:nvPr/>
        </p:nvSpPr>
        <p:spPr bwMode="auto">
          <a:xfrm>
            <a:off x="2256496" y="321862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0" name="Rectángulo 159">
            <a:extLst>
              <a:ext uri="{FF2B5EF4-FFF2-40B4-BE49-F238E27FC236}">
                <a16:creationId xmlns:a16="http://schemas.microsoft.com/office/drawing/2014/main" id="{9B2936C6-7C4C-D344-43FA-5890CBA41DBF}"/>
              </a:ext>
            </a:extLst>
          </p:cNvPr>
          <p:cNvSpPr/>
          <p:nvPr/>
        </p:nvSpPr>
        <p:spPr bwMode="auto">
          <a:xfrm>
            <a:off x="2256492" y="4220636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8EA5AD03-7860-7094-5669-139B8913A68A}"/>
              </a:ext>
            </a:extLst>
          </p:cNvPr>
          <p:cNvSpPr/>
          <p:nvPr/>
        </p:nvSpPr>
        <p:spPr bwMode="auto">
          <a:xfrm>
            <a:off x="3432147" y="3719793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id="{45D968C2-FD43-7555-6F9B-14AB5F273BDE}"/>
              </a:ext>
            </a:extLst>
          </p:cNvPr>
          <p:cNvSpPr/>
          <p:nvPr/>
        </p:nvSpPr>
        <p:spPr bwMode="auto">
          <a:xfrm>
            <a:off x="2256495" y="522880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63" name="Gráfico 162" descr="Insignia de seguir con relleno sólido">
            <a:extLst>
              <a:ext uri="{FF2B5EF4-FFF2-40B4-BE49-F238E27FC236}">
                <a16:creationId xmlns:a16="http://schemas.microsoft.com/office/drawing/2014/main" id="{BE9BDB9A-12BC-1830-A6A5-D98D72ECE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389791"/>
            <a:ext cx="180000" cy="180000"/>
          </a:xfrm>
          <a:prstGeom prst="rect">
            <a:avLst/>
          </a:prstGeom>
        </p:spPr>
      </p:pic>
      <p:pic>
        <p:nvPicPr>
          <p:cNvPr id="164" name="Gráfico 163" descr="Insignia de seguir con relleno sólido">
            <a:extLst>
              <a:ext uri="{FF2B5EF4-FFF2-40B4-BE49-F238E27FC236}">
                <a16:creationId xmlns:a16="http://schemas.microsoft.com/office/drawing/2014/main" id="{E277A20C-D68D-78C3-8F4A-979B4D8D67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04997" y="4885254"/>
            <a:ext cx="180000" cy="180000"/>
          </a:xfrm>
          <a:prstGeom prst="rect">
            <a:avLst/>
          </a:prstGeom>
        </p:spPr>
      </p:pic>
      <p:pic>
        <p:nvPicPr>
          <p:cNvPr id="165" name="Gráfico 164" descr="Insignia de seguir con relleno sólido">
            <a:extLst>
              <a:ext uri="{FF2B5EF4-FFF2-40B4-BE49-F238E27FC236}">
                <a16:creationId xmlns:a16="http://schemas.microsoft.com/office/drawing/2014/main" id="{6091A410-EBC1-9178-67B7-D0C7256BB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870568"/>
            <a:ext cx="180000" cy="180000"/>
          </a:xfrm>
          <a:prstGeom prst="rect">
            <a:avLst/>
          </a:prstGeom>
        </p:spPr>
      </p:pic>
      <p:pic>
        <p:nvPicPr>
          <p:cNvPr id="167" name="Gráfico 166" descr="Insignia de seguir con relleno sólido">
            <a:extLst>
              <a:ext uri="{FF2B5EF4-FFF2-40B4-BE49-F238E27FC236}">
                <a16:creationId xmlns:a16="http://schemas.microsoft.com/office/drawing/2014/main" id="{E16D2EA9-A6DE-93BD-1F9A-21374DA9B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38" y="2953387"/>
            <a:ext cx="180000" cy="180000"/>
          </a:xfrm>
          <a:prstGeom prst="rect">
            <a:avLst/>
          </a:prstGeom>
        </p:spPr>
      </p:pic>
      <p:pic>
        <p:nvPicPr>
          <p:cNvPr id="168" name="Gráfico 167" descr="Insignia de seguir con relleno sólido">
            <a:extLst>
              <a:ext uri="{FF2B5EF4-FFF2-40B4-BE49-F238E27FC236}">
                <a16:creationId xmlns:a16="http://schemas.microsoft.com/office/drawing/2014/main" id="{5F6243F6-D814-BBF2-FB98-65CCE0447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48" y="1877156"/>
            <a:ext cx="180000" cy="180000"/>
          </a:xfrm>
          <a:prstGeom prst="rect">
            <a:avLst/>
          </a:prstGeom>
        </p:spPr>
      </p:pic>
      <p:pic>
        <p:nvPicPr>
          <p:cNvPr id="169" name="Gráfico 168" descr="Insignia de seguir con relleno sólido">
            <a:extLst>
              <a:ext uri="{FF2B5EF4-FFF2-40B4-BE49-F238E27FC236}">
                <a16:creationId xmlns:a16="http://schemas.microsoft.com/office/drawing/2014/main" id="{D526358A-1065-F81D-E957-E1FEF97F6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38" y="2382880"/>
            <a:ext cx="180000" cy="180000"/>
          </a:xfrm>
          <a:prstGeom prst="rect">
            <a:avLst/>
          </a:prstGeom>
        </p:spPr>
      </p:pic>
      <p:pic>
        <p:nvPicPr>
          <p:cNvPr id="171" name="Gráfico 170" descr="Insignia de seguir con relleno sólido">
            <a:extLst>
              <a:ext uri="{FF2B5EF4-FFF2-40B4-BE49-F238E27FC236}">
                <a16:creationId xmlns:a16="http://schemas.microsoft.com/office/drawing/2014/main" id="{F770033C-5D18-6D1D-1456-D61A991AB7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4741" y="3382565"/>
            <a:ext cx="180000" cy="180000"/>
          </a:xfrm>
          <a:prstGeom prst="rect">
            <a:avLst/>
          </a:prstGeom>
        </p:spPr>
      </p:pic>
      <p:pic>
        <p:nvPicPr>
          <p:cNvPr id="172" name="Gráfico 171" descr="Insignia de seguir con relleno sólido">
            <a:extLst>
              <a:ext uri="{FF2B5EF4-FFF2-40B4-BE49-F238E27FC236}">
                <a16:creationId xmlns:a16="http://schemas.microsoft.com/office/drawing/2014/main" id="{03898FF5-35DB-10C6-8CA9-9D59FD6D1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4" y="3379566"/>
            <a:ext cx="180000" cy="180000"/>
          </a:xfrm>
          <a:prstGeom prst="rect">
            <a:avLst/>
          </a:prstGeom>
        </p:spPr>
      </p:pic>
      <p:pic>
        <p:nvPicPr>
          <p:cNvPr id="175" name="Gráfico 174" descr="Insignia de seguir con relleno sólido">
            <a:extLst>
              <a:ext uri="{FF2B5EF4-FFF2-40B4-BE49-F238E27FC236}">
                <a16:creationId xmlns:a16="http://schemas.microsoft.com/office/drawing/2014/main" id="{B305DF3F-BF83-7D5D-20E0-49A307F2D7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3" y="3888434"/>
            <a:ext cx="180000" cy="180000"/>
          </a:xfrm>
          <a:prstGeom prst="rect">
            <a:avLst/>
          </a:prstGeom>
        </p:spPr>
      </p:pic>
      <p:pic>
        <p:nvPicPr>
          <p:cNvPr id="176" name="Gráfico 175" descr="Insignia de seguir con relleno sólido">
            <a:extLst>
              <a:ext uri="{FF2B5EF4-FFF2-40B4-BE49-F238E27FC236}">
                <a16:creationId xmlns:a16="http://schemas.microsoft.com/office/drawing/2014/main" id="{8FC0C408-0D55-2402-E7B5-4F3BE00A7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63957" y="2205025"/>
            <a:ext cx="504000" cy="504000"/>
          </a:xfrm>
          <a:prstGeom prst="rect">
            <a:avLst/>
          </a:prstGeom>
        </p:spPr>
      </p:pic>
      <p:pic>
        <p:nvPicPr>
          <p:cNvPr id="177" name="Gráfico 176" descr="Insignia Desplegada con relleno sólido">
            <a:extLst>
              <a:ext uri="{FF2B5EF4-FFF2-40B4-BE49-F238E27FC236}">
                <a16:creationId xmlns:a16="http://schemas.microsoft.com/office/drawing/2014/main" id="{9BA39CE8-9591-357C-8556-991AD00C86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95" y="3213445"/>
            <a:ext cx="504000" cy="504000"/>
          </a:xfrm>
          <a:prstGeom prst="rect">
            <a:avLst/>
          </a:prstGeom>
        </p:spPr>
      </p:pic>
      <p:pic>
        <p:nvPicPr>
          <p:cNvPr id="178" name="Gráfico 177" descr="Insignia Desplegada con relleno sólido">
            <a:extLst>
              <a:ext uri="{FF2B5EF4-FFF2-40B4-BE49-F238E27FC236}">
                <a16:creationId xmlns:a16="http://schemas.microsoft.com/office/drawing/2014/main" id="{5B28421E-6AF2-12E7-9B6F-4D9F9304BE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8" y="4718192"/>
            <a:ext cx="504000" cy="504000"/>
          </a:xfrm>
          <a:prstGeom prst="rect">
            <a:avLst/>
          </a:prstGeom>
        </p:spPr>
      </p:pic>
      <p:pic>
        <p:nvPicPr>
          <p:cNvPr id="179" name="Gráfico 178" descr="Insignia de seguir con relleno sólido">
            <a:extLst>
              <a:ext uri="{FF2B5EF4-FFF2-40B4-BE49-F238E27FC236}">
                <a16:creationId xmlns:a16="http://schemas.microsoft.com/office/drawing/2014/main" id="{873EEC78-7AC6-829D-63BF-B067810ED92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1" y="4217747"/>
            <a:ext cx="504000" cy="504000"/>
          </a:xfrm>
          <a:prstGeom prst="rect">
            <a:avLst/>
          </a:prstGeom>
        </p:spPr>
      </p:pic>
      <p:sp>
        <p:nvSpPr>
          <p:cNvPr id="180" name="Elipse 179">
            <a:extLst>
              <a:ext uri="{FF2B5EF4-FFF2-40B4-BE49-F238E27FC236}">
                <a16:creationId xmlns:a16="http://schemas.microsoft.com/office/drawing/2014/main" id="{E3650812-08EA-F788-EF3B-4EA2AEFDD7F6}"/>
              </a:ext>
            </a:extLst>
          </p:cNvPr>
          <p:cNvSpPr/>
          <p:nvPr/>
        </p:nvSpPr>
        <p:spPr bwMode="auto">
          <a:xfrm>
            <a:off x="1806495" y="526955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81" name="Gráfico 180" descr="Insignia de seguir con relleno sólido">
            <a:extLst>
              <a:ext uri="{FF2B5EF4-FFF2-40B4-BE49-F238E27FC236}">
                <a16:creationId xmlns:a16="http://schemas.microsoft.com/office/drawing/2014/main" id="{D2E93597-0868-CFB7-26CB-44E441FB4D9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4059" y="4385174"/>
            <a:ext cx="180000" cy="180000"/>
          </a:xfrm>
          <a:prstGeom prst="rect">
            <a:avLst/>
          </a:prstGeom>
        </p:spPr>
      </p:pic>
      <p:sp>
        <p:nvSpPr>
          <p:cNvPr id="182" name="Elipse 181">
            <a:extLst>
              <a:ext uri="{FF2B5EF4-FFF2-40B4-BE49-F238E27FC236}">
                <a16:creationId xmlns:a16="http://schemas.microsoft.com/office/drawing/2014/main" id="{C97E564D-CE78-EC7A-10A1-57CED678F6E5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s-ES" sz="1600" i="0">
              <a:solidFill>
                <a:schemeClr val="bg1">
                  <a:lumMod val="6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3" name="CuadroTexto 182">
            <a:extLst>
              <a:ext uri="{FF2B5EF4-FFF2-40B4-BE49-F238E27FC236}">
                <a16:creationId xmlns:a16="http://schemas.microsoft.com/office/drawing/2014/main" id="{400C4799-3AB6-6F91-3E9C-86798EA54793}"/>
              </a:ext>
            </a:extLst>
          </p:cNvPr>
          <p:cNvSpPr txBox="1"/>
          <p:nvPr/>
        </p:nvSpPr>
        <p:spPr>
          <a:xfrm>
            <a:off x="457190" y="1608160"/>
            <a:ext cx="1318231" cy="1771406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Partimos de un </a:t>
            </a:r>
            <a:r>
              <a:rPr lang="es-ES" sz="1400">
                <a:solidFill>
                  <a:schemeClr val="bg1">
                    <a:lumMod val="50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e</a:t>
            </a: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stado financiero real a una fecha dada</a:t>
            </a:r>
          </a:p>
        </p:txBody>
      </p:sp>
      <p:sp>
        <p:nvSpPr>
          <p:cNvPr id="256" name="Rectángulo 255">
            <a:extLst>
              <a:ext uri="{FF2B5EF4-FFF2-40B4-BE49-F238E27FC236}">
                <a16:creationId xmlns:a16="http://schemas.microsoft.com/office/drawing/2014/main" id="{56E8739E-91D7-46D3-183E-5074731C63EB}"/>
              </a:ext>
            </a:extLst>
          </p:cNvPr>
          <p:cNvSpPr/>
          <p:nvPr/>
        </p:nvSpPr>
        <p:spPr bwMode="auto">
          <a:xfrm>
            <a:off x="8015749" y="1715095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9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62" name="Gráfico 261" descr="Insignia de seguir con relleno sólido">
            <a:extLst>
              <a:ext uri="{FF2B5EF4-FFF2-40B4-BE49-F238E27FC236}">
                <a16:creationId xmlns:a16="http://schemas.microsoft.com/office/drawing/2014/main" id="{139083F0-1CE8-1750-7FF6-49B7F9A9E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315" y="1800641"/>
            <a:ext cx="180000" cy="180000"/>
          </a:xfrm>
          <a:prstGeom prst="rect">
            <a:avLst/>
          </a:prstGeom>
        </p:spPr>
      </p:pic>
      <p:sp>
        <p:nvSpPr>
          <p:cNvPr id="264" name="Rectángulo 263">
            <a:extLst>
              <a:ext uri="{FF2B5EF4-FFF2-40B4-BE49-F238E27FC236}">
                <a16:creationId xmlns:a16="http://schemas.microsoft.com/office/drawing/2014/main" id="{E5363A42-8679-83CB-657F-F4CD1F6255F8}"/>
              </a:ext>
            </a:extLst>
          </p:cNvPr>
          <p:cNvSpPr/>
          <p:nvPr/>
        </p:nvSpPr>
        <p:spPr bwMode="auto">
          <a:xfrm>
            <a:off x="10367057" y="171312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265" name="Rectángulo 264">
            <a:extLst>
              <a:ext uri="{FF2B5EF4-FFF2-40B4-BE49-F238E27FC236}">
                <a16:creationId xmlns:a16="http://schemas.microsoft.com/office/drawing/2014/main" id="{71B0722F-87E1-36DB-1947-AFA07CC55798}"/>
              </a:ext>
            </a:extLst>
          </p:cNvPr>
          <p:cNvSpPr/>
          <p:nvPr/>
        </p:nvSpPr>
        <p:spPr bwMode="auto">
          <a:xfrm>
            <a:off x="8015747" y="2218846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266" name="Rectángulo 265">
            <a:extLst>
              <a:ext uri="{FF2B5EF4-FFF2-40B4-BE49-F238E27FC236}">
                <a16:creationId xmlns:a16="http://schemas.microsoft.com/office/drawing/2014/main" id="{B5A36FD6-5E81-FE16-46DA-5AE04299F61B}"/>
              </a:ext>
            </a:extLst>
          </p:cNvPr>
          <p:cNvSpPr/>
          <p:nvPr/>
        </p:nvSpPr>
        <p:spPr bwMode="auto">
          <a:xfrm>
            <a:off x="9191402" y="221976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272" name="Rectángulo 271">
            <a:extLst>
              <a:ext uri="{FF2B5EF4-FFF2-40B4-BE49-F238E27FC236}">
                <a16:creationId xmlns:a16="http://schemas.microsoft.com/office/drawing/2014/main" id="{36F0D007-F393-11CB-690A-F72AF16C2B52}"/>
              </a:ext>
            </a:extLst>
          </p:cNvPr>
          <p:cNvSpPr/>
          <p:nvPr/>
        </p:nvSpPr>
        <p:spPr bwMode="auto">
          <a:xfrm>
            <a:off x="9191402" y="272183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274" name="Rectángulo 273">
            <a:extLst>
              <a:ext uri="{FF2B5EF4-FFF2-40B4-BE49-F238E27FC236}">
                <a16:creationId xmlns:a16="http://schemas.microsoft.com/office/drawing/2014/main" id="{A83C9B0F-9AE7-B5A2-F95D-058CEA3510B0}"/>
              </a:ext>
            </a:extLst>
          </p:cNvPr>
          <p:cNvSpPr/>
          <p:nvPr/>
        </p:nvSpPr>
        <p:spPr bwMode="auto">
          <a:xfrm>
            <a:off x="10367057" y="272183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275" name="Rectángulo 274">
            <a:extLst>
              <a:ext uri="{FF2B5EF4-FFF2-40B4-BE49-F238E27FC236}">
                <a16:creationId xmlns:a16="http://schemas.microsoft.com/office/drawing/2014/main" id="{14DD3509-A5BD-D555-61DB-A012E25EB58C}"/>
              </a:ext>
            </a:extLst>
          </p:cNvPr>
          <p:cNvSpPr/>
          <p:nvPr/>
        </p:nvSpPr>
        <p:spPr bwMode="auto">
          <a:xfrm>
            <a:off x="8015744" y="4729338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8" name="Rectángulo 277">
            <a:extLst>
              <a:ext uri="{FF2B5EF4-FFF2-40B4-BE49-F238E27FC236}">
                <a16:creationId xmlns:a16="http://schemas.microsoft.com/office/drawing/2014/main" id="{F25591CD-19D6-3A50-64FD-9CBC467ECDFC}"/>
              </a:ext>
            </a:extLst>
          </p:cNvPr>
          <p:cNvSpPr/>
          <p:nvPr/>
        </p:nvSpPr>
        <p:spPr bwMode="auto">
          <a:xfrm>
            <a:off x="9191402" y="3222170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 Esperados</a:t>
            </a:r>
          </a:p>
        </p:txBody>
      </p:sp>
      <p:sp>
        <p:nvSpPr>
          <p:cNvPr id="281" name="Rectángulo 280">
            <a:extLst>
              <a:ext uri="{FF2B5EF4-FFF2-40B4-BE49-F238E27FC236}">
                <a16:creationId xmlns:a16="http://schemas.microsoft.com/office/drawing/2014/main" id="{29347810-A0F1-5F99-354A-70989C0DBCB2}"/>
              </a:ext>
            </a:extLst>
          </p:cNvPr>
          <p:cNvSpPr/>
          <p:nvPr/>
        </p:nvSpPr>
        <p:spPr bwMode="auto">
          <a:xfrm>
            <a:off x="8015750" y="3225035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 Esperadas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2" name="Rectángulo 281">
            <a:extLst>
              <a:ext uri="{FF2B5EF4-FFF2-40B4-BE49-F238E27FC236}">
                <a16:creationId xmlns:a16="http://schemas.microsoft.com/office/drawing/2014/main" id="{3180E42B-1313-0871-27B9-B1ECB89B44C2}"/>
              </a:ext>
            </a:extLst>
          </p:cNvPr>
          <p:cNvSpPr/>
          <p:nvPr/>
        </p:nvSpPr>
        <p:spPr bwMode="auto">
          <a:xfrm>
            <a:off x="8015746" y="4227044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83" name="Rectángulo 282">
            <a:extLst>
              <a:ext uri="{FF2B5EF4-FFF2-40B4-BE49-F238E27FC236}">
                <a16:creationId xmlns:a16="http://schemas.microsoft.com/office/drawing/2014/main" id="{AEF436BE-E711-80F3-AD00-EC4EA4B96AC7}"/>
              </a:ext>
            </a:extLst>
          </p:cNvPr>
          <p:cNvSpPr/>
          <p:nvPr/>
        </p:nvSpPr>
        <p:spPr bwMode="auto">
          <a:xfrm>
            <a:off x="9191401" y="3726201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 Esperados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4" name="Rectángulo 283">
            <a:extLst>
              <a:ext uri="{FF2B5EF4-FFF2-40B4-BE49-F238E27FC236}">
                <a16:creationId xmlns:a16="http://schemas.microsoft.com/office/drawing/2014/main" id="{9D6CED71-D472-4B51-1A3F-5AD7CC662BF3}"/>
              </a:ext>
            </a:extLst>
          </p:cNvPr>
          <p:cNvSpPr/>
          <p:nvPr/>
        </p:nvSpPr>
        <p:spPr bwMode="auto">
          <a:xfrm>
            <a:off x="8015749" y="5235217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85" name="Gráfico 284" descr="Insignia de seguir con relleno sólido">
            <a:extLst>
              <a:ext uri="{FF2B5EF4-FFF2-40B4-BE49-F238E27FC236}">
                <a16:creationId xmlns:a16="http://schemas.microsoft.com/office/drawing/2014/main" id="{DA8B2A14-E821-CF66-A75D-CFFDDF8316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47" y="2396199"/>
            <a:ext cx="180000" cy="180000"/>
          </a:xfrm>
          <a:prstGeom prst="rect">
            <a:avLst/>
          </a:prstGeom>
        </p:spPr>
      </p:pic>
      <p:pic>
        <p:nvPicPr>
          <p:cNvPr id="286" name="Gráfico 285" descr="Insignia de seguir con relleno sólido">
            <a:extLst>
              <a:ext uri="{FF2B5EF4-FFF2-40B4-BE49-F238E27FC236}">
                <a16:creationId xmlns:a16="http://schemas.microsoft.com/office/drawing/2014/main" id="{0B3B5A36-12EB-8D6F-C206-B57D67815F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964251" y="4891662"/>
            <a:ext cx="180000" cy="180000"/>
          </a:xfrm>
          <a:prstGeom prst="rect">
            <a:avLst/>
          </a:prstGeom>
        </p:spPr>
      </p:pic>
      <p:pic>
        <p:nvPicPr>
          <p:cNvPr id="287" name="Gráfico 286" descr="Insignia de seguir con relleno sólido">
            <a:extLst>
              <a:ext uri="{FF2B5EF4-FFF2-40B4-BE49-F238E27FC236}">
                <a16:creationId xmlns:a16="http://schemas.microsoft.com/office/drawing/2014/main" id="{A2F3E881-F8F1-8A73-EA56-A097EA172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47" y="2876976"/>
            <a:ext cx="180000" cy="180000"/>
          </a:xfrm>
          <a:prstGeom prst="rect">
            <a:avLst/>
          </a:prstGeom>
        </p:spPr>
      </p:pic>
      <p:pic>
        <p:nvPicPr>
          <p:cNvPr id="4" name="Gráfico 3" descr="Insignia de seguir con relleno sólido">
            <a:extLst>
              <a:ext uri="{FF2B5EF4-FFF2-40B4-BE49-F238E27FC236}">
                <a16:creationId xmlns:a16="http://schemas.microsoft.com/office/drawing/2014/main" id="{D6A218FF-DA5D-6008-F28C-22CD3F4E3E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792" y="2959795"/>
            <a:ext cx="180000" cy="180000"/>
          </a:xfrm>
          <a:prstGeom prst="rect">
            <a:avLst/>
          </a:prstGeom>
        </p:spPr>
      </p:pic>
      <p:pic>
        <p:nvPicPr>
          <p:cNvPr id="5" name="Gráfico 4" descr="Insignia de seguir con relleno sólido">
            <a:extLst>
              <a:ext uri="{FF2B5EF4-FFF2-40B4-BE49-F238E27FC236}">
                <a16:creationId xmlns:a16="http://schemas.microsoft.com/office/drawing/2014/main" id="{93F5ACD4-7866-5626-2D39-E6CEAC9E2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302" y="1883564"/>
            <a:ext cx="180000" cy="180000"/>
          </a:xfrm>
          <a:prstGeom prst="rect">
            <a:avLst/>
          </a:prstGeom>
        </p:spPr>
      </p:pic>
      <p:pic>
        <p:nvPicPr>
          <p:cNvPr id="288" name="Gráfico 287" descr="Insignia de seguir con relleno sólido">
            <a:extLst>
              <a:ext uri="{FF2B5EF4-FFF2-40B4-BE49-F238E27FC236}">
                <a16:creationId xmlns:a16="http://schemas.microsoft.com/office/drawing/2014/main" id="{DF6AFC1E-D733-31EA-6645-F72266A161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63992" y="2389288"/>
            <a:ext cx="180000" cy="180000"/>
          </a:xfrm>
          <a:prstGeom prst="rect">
            <a:avLst/>
          </a:prstGeom>
        </p:spPr>
      </p:pic>
      <p:pic>
        <p:nvPicPr>
          <p:cNvPr id="290" name="Gráfico 289" descr="Insignia de seguir con relleno sólido">
            <a:extLst>
              <a:ext uri="{FF2B5EF4-FFF2-40B4-BE49-F238E27FC236}">
                <a16:creationId xmlns:a16="http://schemas.microsoft.com/office/drawing/2014/main" id="{89AB7631-6D15-CCC2-A0CE-6C0A2F7E54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63995" y="3388973"/>
            <a:ext cx="180000" cy="180000"/>
          </a:xfrm>
          <a:prstGeom prst="rect">
            <a:avLst/>
          </a:prstGeom>
        </p:spPr>
      </p:pic>
      <p:pic>
        <p:nvPicPr>
          <p:cNvPr id="291" name="Gráfico 290" descr="Insignia de seguir con relleno sólido">
            <a:extLst>
              <a:ext uri="{FF2B5EF4-FFF2-40B4-BE49-F238E27FC236}">
                <a16:creationId xmlns:a16="http://schemas.microsoft.com/office/drawing/2014/main" id="{E99FAFA2-B684-09C1-AC75-AAD27971D7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39648" y="3385974"/>
            <a:ext cx="180000" cy="180000"/>
          </a:xfrm>
          <a:prstGeom prst="rect">
            <a:avLst/>
          </a:prstGeom>
        </p:spPr>
      </p:pic>
      <p:pic>
        <p:nvPicPr>
          <p:cNvPr id="294" name="Gráfico 293" descr="Insignia de seguir con relleno sólido">
            <a:extLst>
              <a:ext uri="{FF2B5EF4-FFF2-40B4-BE49-F238E27FC236}">
                <a16:creationId xmlns:a16="http://schemas.microsoft.com/office/drawing/2014/main" id="{24C26A08-1EF2-4617-5536-01CD10252D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39647" y="3894842"/>
            <a:ext cx="180000" cy="180000"/>
          </a:xfrm>
          <a:prstGeom prst="rect">
            <a:avLst/>
          </a:prstGeom>
        </p:spPr>
      </p:pic>
      <p:pic>
        <p:nvPicPr>
          <p:cNvPr id="295" name="Gráfico 294" descr="Insignia de seguir con relleno sólido">
            <a:extLst>
              <a:ext uri="{FF2B5EF4-FFF2-40B4-BE49-F238E27FC236}">
                <a16:creationId xmlns:a16="http://schemas.microsoft.com/office/drawing/2014/main" id="{10657EBD-B566-AB23-223F-4DCC1D61D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23211" y="2211433"/>
            <a:ext cx="504000" cy="504000"/>
          </a:xfrm>
          <a:prstGeom prst="rect">
            <a:avLst/>
          </a:prstGeom>
        </p:spPr>
      </p:pic>
      <p:pic>
        <p:nvPicPr>
          <p:cNvPr id="296" name="Gráfico 295" descr="Insignia Desplegada con relleno sólido">
            <a:extLst>
              <a:ext uri="{FF2B5EF4-FFF2-40B4-BE49-F238E27FC236}">
                <a16:creationId xmlns:a16="http://schemas.microsoft.com/office/drawing/2014/main" id="{9461F4C2-8369-A0D7-7BB6-743DB14FAA1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11749" y="3219853"/>
            <a:ext cx="504000" cy="504000"/>
          </a:xfrm>
          <a:prstGeom prst="rect">
            <a:avLst/>
          </a:prstGeom>
        </p:spPr>
      </p:pic>
      <p:pic>
        <p:nvPicPr>
          <p:cNvPr id="297" name="Gráfico 296" descr="Insignia Desplegada con relleno sólido">
            <a:extLst>
              <a:ext uri="{FF2B5EF4-FFF2-40B4-BE49-F238E27FC236}">
                <a16:creationId xmlns:a16="http://schemas.microsoft.com/office/drawing/2014/main" id="{09484C92-E2D2-4980-7E8A-D3FBA4A935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11742" y="4724600"/>
            <a:ext cx="504000" cy="504000"/>
          </a:xfrm>
          <a:prstGeom prst="rect">
            <a:avLst/>
          </a:prstGeom>
        </p:spPr>
      </p:pic>
      <p:pic>
        <p:nvPicPr>
          <p:cNvPr id="298" name="Gráfico 297" descr="Insignia de seguir con relleno sólido">
            <a:extLst>
              <a:ext uri="{FF2B5EF4-FFF2-40B4-BE49-F238E27FC236}">
                <a16:creationId xmlns:a16="http://schemas.microsoft.com/office/drawing/2014/main" id="{F6849C20-0C67-ACF7-DB89-9454FF48DF7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1745" y="4224155"/>
            <a:ext cx="504000" cy="504000"/>
          </a:xfrm>
          <a:prstGeom prst="rect">
            <a:avLst/>
          </a:prstGeom>
        </p:spPr>
      </p:pic>
      <p:sp>
        <p:nvSpPr>
          <p:cNvPr id="299" name="Elipse 298">
            <a:extLst>
              <a:ext uri="{FF2B5EF4-FFF2-40B4-BE49-F238E27FC236}">
                <a16:creationId xmlns:a16="http://schemas.microsoft.com/office/drawing/2014/main" id="{354F1EB3-0E8C-AC42-3A7D-DEB9F6FE8C41}"/>
              </a:ext>
            </a:extLst>
          </p:cNvPr>
          <p:cNvSpPr/>
          <p:nvPr/>
        </p:nvSpPr>
        <p:spPr bwMode="auto">
          <a:xfrm>
            <a:off x="7565749" y="5275959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300" name="Gráfico 299" descr="Insignia de seguir con relleno sólido">
            <a:extLst>
              <a:ext uri="{FF2B5EF4-FFF2-40B4-BE49-F238E27FC236}">
                <a16:creationId xmlns:a16="http://schemas.microsoft.com/office/drawing/2014/main" id="{C6CD19F7-C2C9-EA1C-EADB-7EF72F4A846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963313" y="4391582"/>
            <a:ext cx="180000" cy="180000"/>
          </a:xfrm>
          <a:prstGeom prst="rect">
            <a:avLst/>
          </a:prstGeom>
        </p:spPr>
      </p:pic>
      <p:sp>
        <p:nvSpPr>
          <p:cNvPr id="301" name="Elipse 300">
            <a:extLst>
              <a:ext uri="{FF2B5EF4-FFF2-40B4-BE49-F238E27FC236}">
                <a16:creationId xmlns:a16="http://schemas.microsoft.com/office/drawing/2014/main" id="{620278EB-56BC-0A45-6FDB-1C0184B873CC}"/>
              </a:ext>
            </a:extLst>
          </p:cNvPr>
          <p:cNvSpPr/>
          <p:nvPr/>
        </p:nvSpPr>
        <p:spPr bwMode="auto">
          <a:xfrm>
            <a:off x="6216444" y="1207048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s-ES" sz="1600" i="0">
              <a:solidFill>
                <a:schemeClr val="bg1">
                  <a:lumMod val="6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2" name="CuadroTexto 301">
            <a:extLst>
              <a:ext uri="{FF2B5EF4-FFF2-40B4-BE49-F238E27FC236}">
                <a16:creationId xmlns:a16="http://schemas.microsoft.com/office/drawing/2014/main" id="{B0630DFA-AA02-E205-6382-0D4CCAA3095C}"/>
              </a:ext>
            </a:extLst>
          </p:cNvPr>
          <p:cNvSpPr txBox="1"/>
          <p:nvPr/>
        </p:nvSpPr>
        <p:spPr>
          <a:xfrm>
            <a:off x="6216444" y="1614568"/>
            <a:ext cx="1318231" cy="3661391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Proyectamos los diferentes conceptos y se convierten también en nuestra mejor estimación, no hay diferencia entre los valores esperados y los reales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619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 animBg="1"/>
      <p:bldP spid="264" grpId="0" animBg="1"/>
      <p:bldP spid="265" grpId="0" animBg="1"/>
      <p:bldP spid="266" grpId="0" animBg="1"/>
      <p:bldP spid="278" grpId="0" animBg="1"/>
      <p:bldP spid="281" grpId="0" animBg="1"/>
      <p:bldP spid="28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¿Cómo se verían las proyecciones financieras con este enfoque?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42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7DAF6FBD-6DE8-0005-98B1-80F401A23096}"/>
              </a:ext>
            </a:extLst>
          </p:cNvPr>
          <p:cNvSpPr/>
          <p:nvPr/>
        </p:nvSpPr>
        <p:spPr bwMode="auto">
          <a:xfrm>
            <a:off x="2256495" y="1708687"/>
            <a:ext cx="2351308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Diferencia en primas</a:t>
            </a:r>
            <a:br>
              <a:rPr lang="es-ES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1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(Primas – Primas Esperadas)</a:t>
            </a:r>
            <a:endParaRPr lang="es-ES" sz="1200" b="0" i="0">
              <a:solidFill>
                <a:schemeClr val="bg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6" name="Gráfico 75" descr="Insignia de seguir con relleno sólido">
            <a:extLst>
              <a:ext uri="{FF2B5EF4-FFF2-40B4-BE49-F238E27FC236}">
                <a16:creationId xmlns:a16="http://schemas.microsoft.com/office/drawing/2014/main" id="{A3D5687D-FA20-0B5B-38ED-4E9C8916A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2061" y="1873745"/>
            <a:ext cx="180000" cy="180000"/>
          </a:xfrm>
          <a:prstGeom prst="rect">
            <a:avLst/>
          </a:prstGeom>
        </p:spPr>
      </p:pic>
      <p:sp>
        <p:nvSpPr>
          <p:cNvPr id="77" name="Rectángulo 76">
            <a:extLst>
              <a:ext uri="{FF2B5EF4-FFF2-40B4-BE49-F238E27FC236}">
                <a16:creationId xmlns:a16="http://schemas.microsoft.com/office/drawing/2014/main" id="{B61AF880-8B18-165D-6E22-D7B17D828A0B}"/>
              </a:ext>
            </a:extLst>
          </p:cNvPr>
          <p:cNvSpPr/>
          <p:nvPr/>
        </p:nvSpPr>
        <p:spPr bwMode="auto">
          <a:xfrm>
            <a:off x="4607803" y="170671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E8E8987-F806-4B4A-49F2-5A4CF81BB546}"/>
              </a:ext>
            </a:extLst>
          </p:cNvPr>
          <p:cNvSpPr/>
          <p:nvPr/>
        </p:nvSpPr>
        <p:spPr bwMode="auto">
          <a:xfrm>
            <a:off x="2256493" y="2212438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Esperados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6BE38586-3C76-487B-F8C1-B2A12EE263B4}"/>
              </a:ext>
            </a:extLst>
          </p:cNvPr>
          <p:cNvSpPr/>
          <p:nvPr/>
        </p:nvSpPr>
        <p:spPr bwMode="auto">
          <a:xfrm>
            <a:off x="3432148" y="221336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Esperadas</a:t>
            </a: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id="{77CC1889-3751-83F5-0026-220140C17408}"/>
              </a:ext>
            </a:extLst>
          </p:cNvPr>
          <p:cNvSpPr/>
          <p:nvPr/>
        </p:nvSpPr>
        <p:spPr bwMode="auto">
          <a:xfrm>
            <a:off x="2256493" y="2714360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Vencimientos Esperados</a:t>
            </a: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D2FEFF0D-454C-D297-5574-3E13B2A47511}"/>
              </a:ext>
            </a:extLst>
          </p:cNvPr>
          <p:cNvSpPr/>
          <p:nvPr/>
        </p:nvSpPr>
        <p:spPr bwMode="auto">
          <a:xfrm>
            <a:off x="3432148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Liberación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FD2A429C-751C-9338-0852-96F33730FACD}"/>
              </a:ext>
            </a:extLst>
          </p:cNvPr>
          <p:cNvSpPr/>
          <p:nvPr/>
        </p:nvSpPr>
        <p:spPr bwMode="auto">
          <a:xfrm>
            <a:off x="4607803" y="2715424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FB6AF379-335D-3BA5-4377-584A2A97F00E}"/>
              </a:ext>
            </a:extLst>
          </p:cNvPr>
          <p:cNvSpPr/>
          <p:nvPr/>
        </p:nvSpPr>
        <p:spPr bwMode="auto">
          <a:xfrm>
            <a:off x="2256490" y="4722930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041EAEAA-3B4B-92E8-C3B8-E03D3C4DFE92}"/>
              </a:ext>
            </a:extLst>
          </p:cNvPr>
          <p:cNvSpPr/>
          <p:nvPr/>
        </p:nvSpPr>
        <p:spPr bwMode="auto">
          <a:xfrm>
            <a:off x="3432148" y="3215762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Siniestros</a:t>
            </a:r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8BD8C630-92F2-63F3-7E4C-D69216811D20}"/>
              </a:ext>
            </a:extLst>
          </p:cNvPr>
          <p:cNvSpPr/>
          <p:nvPr/>
        </p:nvSpPr>
        <p:spPr bwMode="auto">
          <a:xfrm>
            <a:off x="2256496" y="3218627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Comisiones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0" name="Rectángulo 159">
            <a:extLst>
              <a:ext uri="{FF2B5EF4-FFF2-40B4-BE49-F238E27FC236}">
                <a16:creationId xmlns:a16="http://schemas.microsoft.com/office/drawing/2014/main" id="{9B2936C6-7C4C-D344-43FA-5890CBA41DBF}"/>
              </a:ext>
            </a:extLst>
          </p:cNvPr>
          <p:cNvSpPr/>
          <p:nvPr/>
        </p:nvSpPr>
        <p:spPr bwMode="auto">
          <a:xfrm>
            <a:off x="2256492" y="4220636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8EA5AD03-7860-7094-5669-139B8913A68A}"/>
              </a:ext>
            </a:extLst>
          </p:cNvPr>
          <p:cNvSpPr/>
          <p:nvPr/>
        </p:nvSpPr>
        <p:spPr bwMode="auto">
          <a:xfrm>
            <a:off x="3432147" y="3719793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Gastos</a:t>
            </a:r>
            <a:endParaRPr lang="es-ES" sz="12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2" name="Rectángulo 161">
            <a:extLst>
              <a:ext uri="{FF2B5EF4-FFF2-40B4-BE49-F238E27FC236}">
                <a16:creationId xmlns:a16="http://schemas.microsoft.com/office/drawing/2014/main" id="{45D968C2-FD43-7555-6F9B-14AB5F273BDE}"/>
              </a:ext>
            </a:extLst>
          </p:cNvPr>
          <p:cNvSpPr/>
          <p:nvPr/>
        </p:nvSpPr>
        <p:spPr bwMode="auto">
          <a:xfrm>
            <a:off x="2256495" y="5228809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63" name="Gráfico 162" descr="Insignia de seguir con relleno sólido">
            <a:extLst>
              <a:ext uri="{FF2B5EF4-FFF2-40B4-BE49-F238E27FC236}">
                <a16:creationId xmlns:a16="http://schemas.microsoft.com/office/drawing/2014/main" id="{BE9BDB9A-12BC-1830-A6A5-D98D72ECE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389791"/>
            <a:ext cx="180000" cy="180000"/>
          </a:xfrm>
          <a:prstGeom prst="rect">
            <a:avLst/>
          </a:prstGeom>
        </p:spPr>
      </p:pic>
      <p:pic>
        <p:nvPicPr>
          <p:cNvPr id="164" name="Gráfico 163" descr="Insignia de seguir con relleno sólido">
            <a:extLst>
              <a:ext uri="{FF2B5EF4-FFF2-40B4-BE49-F238E27FC236}">
                <a16:creationId xmlns:a16="http://schemas.microsoft.com/office/drawing/2014/main" id="{E277A20C-D68D-78C3-8F4A-979B4D8D67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04997" y="4885254"/>
            <a:ext cx="180000" cy="180000"/>
          </a:xfrm>
          <a:prstGeom prst="rect">
            <a:avLst/>
          </a:prstGeom>
        </p:spPr>
      </p:pic>
      <p:pic>
        <p:nvPicPr>
          <p:cNvPr id="165" name="Gráfico 164" descr="Insignia de seguir con relleno sólido">
            <a:extLst>
              <a:ext uri="{FF2B5EF4-FFF2-40B4-BE49-F238E27FC236}">
                <a16:creationId xmlns:a16="http://schemas.microsoft.com/office/drawing/2014/main" id="{6091A410-EBC1-9178-67B7-D0C7256BB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80393" y="2870568"/>
            <a:ext cx="180000" cy="180000"/>
          </a:xfrm>
          <a:prstGeom prst="rect">
            <a:avLst/>
          </a:prstGeom>
        </p:spPr>
      </p:pic>
      <p:pic>
        <p:nvPicPr>
          <p:cNvPr id="167" name="Gráfico 166" descr="Insignia de seguir con relleno sólido">
            <a:extLst>
              <a:ext uri="{FF2B5EF4-FFF2-40B4-BE49-F238E27FC236}">
                <a16:creationId xmlns:a16="http://schemas.microsoft.com/office/drawing/2014/main" id="{E16D2EA9-A6DE-93BD-1F9A-21374DA9B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538" y="2968755"/>
            <a:ext cx="180000" cy="180000"/>
          </a:xfrm>
          <a:prstGeom prst="rect">
            <a:avLst/>
          </a:prstGeom>
        </p:spPr>
      </p:pic>
      <p:pic>
        <p:nvPicPr>
          <p:cNvPr id="168" name="Gráfico 167" descr="Insignia de seguir con relleno sólido">
            <a:extLst>
              <a:ext uri="{FF2B5EF4-FFF2-40B4-BE49-F238E27FC236}">
                <a16:creationId xmlns:a16="http://schemas.microsoft.com/office/drawing/2014/main" id="{5F6243F6-D814-BBF2-FB98-65CCE0447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56048" y="1877156"/>
            <a:ext cx="180000" cy="180000"/>
          </a:xfrm>
          <a:prstGeom prst="rect">
            <a:avLst/>
          </a:prstGeom>
        </p:spPr>
      </p:pic>
      <p:pic>
        <p:nvPicPr>
          <p:cNvPr id="169" name="Gráfico 168" descr="Insignia de seguir con relleno sólido">
            <a:extLst>
              <a:ext uri="{FF2B5EF4-FFF2-40B4-BE49-F238E27FC236}">
                <a16:creationId xmlns:a16="http://schemas.microsoft.com/office/drawing/2014/main" id="{D526358A-1065-F81D-E957-E1FEF97F6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38" y="2382880"/>
            <a:ext cx="180000" cy="180000"/>
          </a:xfrm>
          <a:prstGeom prst="rect">
            <a:avLst/>
          </a:prstGeom>
        </p:spPr>
      </p:pic>
      <p:pic>
        <p:nvPicPr>
          <p:cNvPr id="170" name="Gráfico 169" descr="Insignia de seguir con relleno sólido">
            <a:extLst>
              <a:ext uri="{FF2B5EF4-FFF2-40B4-BE49-F238E27FC236}">
                <a16:creationId xmlns:a16="http://schemas.microsoft.com/office/drawing/2014/main" id="{9EFE3255-1192-C8F6-A63D-2531BC5C1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04739" y="2969879"/>
            <a:ext cx="180000" cy="180000"/>
          </a:xfrm>
          <a:prstGeom prst="rect">
            <a:avLst/>
          </a:prstGeom>
        </p:spPr>
      </p:pic>
      <p:pic>
        <p:nvPicPr>
          <p:cNvPr id="171" name="Gráfico 170" descr="Insignia de seguir con relleno sólido">
            <a:extLst>
              <a:ext uri="{FF2B5EF4-FFF2-40B4-BE49-F238E27FC236}">
                <a16:creationId xmlns:a16="http://schemas.microsoft.com/office/drawing/2014/main" id="{F770033C-5D18-6D1D-1456-D61A991AB7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4741" y="3382565"/>
            <a:ext cx="180000" cy="180000"/>
          </a:xfrm>
          <a:prstGeom prst="rect">
            <a:avLst/>
          </a:prstGeom>
        </p:spPr>
      </p:pic>
      <p:pic>
        <p:nvPicPr>
          <p:cNvPr id="172" name="Gráfico 171" descr="Insignia de seguir con relleno sólido">
            <a:extLst>
              <a:ext uri="{FF2B5EF4-FFF2-40B4-BE49-F238E27FC236}">
                <a16:creationId xmlns:a16="http://schemas.microsoft.com/office/drawing/2014/main" id="{03898FF5-35DB-10C6-8CA9-9D59FD6D1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4" y="3379566"/>
            <a:ext cx="180000" cy="180000"/>
          </a:xfrm>
          <a:prstGeom prst="rect">
            <a:avLst/>
          </a:prstGeom>
        </p:spPr>
      </p:pic>
      <p:pic>
        <p:nvPicPr>
          <p:cNvPr id="175" name="Gráfico 174" descr="Insignia de seguir con relleno sólido">
            <a:extLst>
              <a:ext uri="{FF2B5EF4-FFF2-40B4-BE49-F238E27FC236}">
                <a16:creationId xmlns:a16="http://schemas.microsoft.com/office/drawing/2014/main" id="{B305DF3F-BF83-7D5D-20E0-49A307F2D7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0393" y="3888434"/>
            <a:ext cx="180000" cy="180000"/>
          </a:xfrm>
          <a:prstGeom prst="rect">
            <a:avLst/>
          </a:prstGeom>
        </p:spPr>
      </p:pic>
      <p:pic>
        <p:nvPicPr>
          <p:cNvPr id="176" name="Gráfico 175" descr="Insignia de seguir con relleno sólido">
            <a:extLst>
              <a:ext uri="{FF2B5EF4-FFF2-40B4-BE49-F238E27FC236}">
                <a16:creationId xmlns:a16="http://schemas.microsoft.com/office/drawing/2014/main" id="{8FC0C408-0D55-2402-E7B5-4F3BE00A7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63957" y="2205025"/>
            <a:ext cx="504000" cy="504000"/>
          </a:xfrm>
          <a:prstGeom prst="rect">
            <a:avLst/>
          </a:prstGeom>
        </p:spPr>
      </p:pic>
      <p:pic>
        <p:nvPicPr>
          <p:cNvPr id="177" name="Gráfico 176" descr="Insignia Desplegada con relleno sólido">
            <a:extLst>
              <a:ext uri="{FF2B5EF4-FFF2-40B4-BE49-F238E27FC236}">
                <a16:creationId xmlns:a16="http://schemas.microsoft.com/office/drawing/2014/main" id="{9BA39CE8-9591-357C-8556-991AD00C86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95" y="3213445"/>
            <a:ext cx="504000" cy="504000"/>
          </a:xfrm>
          <a:prstGeom prst="rect">
            <a:avLst/>
          </a:prstGeom>
        </p:spPr>
      </p:pic>
      <p:pic>
        <p:nvPicPr>
          <p:cNvPr id="178" name="Gráfico 177" descr="Insignia Desplegada con relleno sólido">
            <a:extLst>
              <a:ext uri="{FF2B5EF4-FFF2-40B4-BE49-F238E27FC236}">
                <a16:creationId xmlns:a16="http://schemas.microsoft.com/office/drawing/2014/main" id="{5B28421E-6AF2-12E7-9B6F-4D9F9304BE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2488" y="4718192"/>
            <a:ext cx="504000" cy="504000"/>
          </a:xfrm>
          <a:prstGeom prst="rect">
            <a:avLst/>
          </a:prstGeom>
        </p:spPr>
      </p:pic>
      <p:pic>
        <p:nvPicPr>
          <p:cNvPr id="179" name="Gráfico 178" descr="Insignia de seguir con relleno sólido">
            <a:extLst>
              <a:ext uri="{FF2B5EF4-FFF2-40B4-BE49-F238E27FC236}">
                <a16:creationId xmlns:a16="http://schemas.microsoft.com/office/drawing/2014/main" id="{873EEC78-7AC6-829D-63BF-B067810ED92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52491" y="4217747"/>
            <a:ext cx="504000" cy="504000"/>
          </a:xfrm>
          <a:prstGeom prst="rect">
            <a:avLst/>
          </a:prstGeom>
        </p:spPr>
      </p:pic>
      <p:sp>
        <p:nvSpPr>
          <p:cNvPr id="180" name="Elipse 179">
            <a:extLst>
              <a:ext uri="{FF2B5EF4-FFF2-40B4-BE49-F238E27FC236}">
                <a16:creationId xmlns:a16="http://schemas.microsoft.com/office/drawing/2014/main" id="{E3650812-08EA-F788-EF3B-4EA2AEFDD7F6}"/>
              </a:ext>
            </a:extLst>
          </p:cNvPr>
          <p:cNvSpPr/>
          <p:nvPr/>
        </p:nvSpPr>
        <p:spPr bwMode="auto">
          <a:xfrm>
            <a:off x="1806495" y="5269551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81" name="Gráfico 180" descr="Insignia de seguir con relleno sólido">
            <a:extLst>
              <a:ext uri="{FF2B5EF4-FFF2-40B4-BE49-F238E27FC236}">
                <a16:creationId xmlns:a16="http://schemas.microsoft.com/office/drawing/2014/main" id="{D2E93597-0868-CFB7-26CB-44E441FB4D9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04059" y="4385174"/>
            <a:ext cx="180000" cy="180000"/>
          </a:xfrm>
          <a:prstGeom prst="rect">
            <a:avLst/>
          </a:prstGeom>
        </p:spPr>
      </p:pic>
      <p:sp>
        <p:nvSpPr>
          <p:cNvPr id="182" name="Elipse 181">
            <a:extLst>
              <a:ext uri="{FF2B5EF4-FFF2-40B4-BE49-F238E27FC236}">
                <a16:creationId xmlns:a16="http://schemas.microsoft.com/office/drawing/2014/main" id="{C97E564D-CE78-EC7A-10A1-57CED678F6E5}"/>
              </a:ext>
            </a:extLst>
          </p:cNvPr>
          <p:cNvSpPr/>
          <p:nvPr/>
        </p:nvSpPr>
        <p:spPr bwMode="auto">
          <a:xfrm>
            <a:off x="457190" y="1200640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s-ES" sz="1600" i="0">
              <a:solidFill>
                <a:schemeClr val="bg1">
                  <a:lumMod val="6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3" name="CuadroTexto 182">
            <a:extLst>
              <a:ext uri="{FF2B5EF4-FFF2-40B4-BE49-F238E27FC236}">
                <a16:creationId xmlns:a16="http://schemas.microsoft.com/office/drawing/2014/main" id="{400C4799-3AB6-6F91-3E9C-86798EA54793}"/>
              </a:ext>
            </a:extLst>
          </p:cNvPr>
          <p:cNvSpPr txBox="1"/>
          <p:nvPr/>
        </p:nvSpPr>
        <p:spPr>
          <a:xfrm>
            <a:off x="457190" y="1608160"/>
            <a:ext cx="1318231" cy="3122884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Proyectamos los diferentes conceptos y se convierten también en nuestra mejor estimación, no hay diferencia entre los valores esperados y los reales</a:t>
            </a:r>
          </a:p>
        </p:txBody>
      </p:sp>
      <p:sp>
        <p:nvSpPr>
          <p:cNvPr id="272" name="Rectángulo 271">
            <a:extLst>
              <a:ext uri="{FF2B5EF4-FFF2-40B4-BE49-F238E27FC236}">
                <a16:creationId xmlns:a16="http://schemas.microsoft.com/office/drawing/2014/main" id="{36F0D007-F393-11CB-690A-F72AF16C2B52}"/>
              </a:ext>
            </a:extLst>
          </p:cNvPr>
          <p:cNvSpPr/>
          <p:nvPr/>
        </p:nvSpPr>
        <p:spPr bwMode="auto">
          <a:xfrm>
            <a:off x="9191402" y="272183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Cambios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RA</a:t>
            </a:r>
          </a:p>
        </p:txBody>
      </p:sp>
      <p:sp>
        <p:nvSpPr>
          <p:cNvPr id="274" name="Rectángulo 273">
            <a:extLst>
              <a:ext uri="{FF2B5EF4-FFF2-40B4-BE49-F238E27FC236}">
                <a16:creationId xmlns:a16="http://schemas.microsoft.com/office/drawing/2014/main" id="{A83C9B0F-9AE7-B5A2-F95D-058CEA3510B0}"/>
              </a:ext>
            </a:extLst>
          </p:cNvPr>
          <p:cNvSpPr/>
          <p:nvPr/>
        </p:nvSpPr>
        <p:spPr bwMode="auto">
          <a:xfrm>
            <a:off x="10367057" y="2721832"/>
            <a:ext cx="1175655" cy="5040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Amortización</a:t>
            </a:r>
            <a:b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en CSM</a:t>
            </a:r>
          </a:p>
        </p:txBody>
      </p:sp>
      <p:sp>
        <p:nvSpPr>
          <p:cNvPr id="275" name="Rectángulo 274">
            <a:extLst>
              <a:ext uri="{FF2B5EF4-FFF2-40B4-BE49-F238E27FC236}">
                <a16:creationId xmlns:a16="http://schemas.microsoft.com/office/drawing/2014/main" id="{14DD3509-A5BD-D555-61DB-A012E25EB58C}"/>
              </a:ext>
            </a:extLst>
          </p:cNvPr>
          <p:cNvSpPr/>
          <p:nvPr/>
        </p:nvSpPr>
        <p:spPr bwMode="auto">
          <a:xfrm>
            <a:off x="8015744" y="4729338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2" name="Rectángulo 281">
            <a:extLst>
              <a:ext uri="{FF2B5EF4-FFF2-40B4-BE49-F238E27FC236}">
                <a16:creationId xmlns:a16="http://schemas.microsoft.com/office/drawing/2014/main" id="{3180E42B-1313-0871-27B9-B1ECB89B44C2}"/>
              </a:ext>
            </a:extLst>
          </p:cNvPr>
          <p:cNvSpPr/>
          <p:nvPr/>
        </p:nvSpPr>
        <p:spPr bwMode="auto">
          <a:xfrm>
            <a:off x="8015746" y="4227044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284" name="Rectángulo 283">
            <a:extLst>
              <a:ext uri="{FF2B5EF4-FFF2-40B4-BE49-F238E27FC236}">
                <a16:creationId xmlns:a16="http://schemas.microsoft.com/office/drawing/2014/main" id="{9D6CED71-D472-4B51-1A3F-5AD7CC662BF3}"/>
              </a:ext>
            </a:extLst>
          </p:cNvPr>
          <p:cNvSpPr/>
          <p:nvPr/>
        </p:nvSpPr>
        <p:spPr bwMode="auto">
          <a:xfrm>
            <a:off x="8015749" y="5235217"/>
            <a:ext cx="3526966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286" name="Gráfico 285" descr="Insignia de seguir con relleno sólido">
            <a:extLst>
              <a:ext uri="{FF2B5EF4-FFF2-40B4-BE49-F238E27FC236}">
                <a16:creationId xmlns:a16="http://schemas.microsoft.com/office/drawing/2014/main" id="{0B3B5A36-12EB-8D6F-C206-B57D67815F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964251" y="4891662"/>
            <a:ext cx="180000" cy="180000"/>
          </a:xfrm>
          <a:prstGeom prst="rect">
            <a:avLst/>
          </a:prstGeom>
        </p:spPr>
      </p:pic>
      <p:pic>
        <p:nvPicPr>
          <p:cNvPr id="287" name="Gráfico 286" descr="Insignia de seguir con relleno sólido">
            <a:extLst>
              <a:ext uri="{FF2B5EF4-FFF2-40B4-BE49-F238E27FC236}">
                <a16:creationId xmlns:a16="http://schemas.microsoft.com/office/drawing/2014/main" id="{A2F3E881-F8F1-8A73-EA56-A097EA172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9647" y="2876976"/>
            <a:ext cx="180000" cy="180000"/>
          </a:xfrm>
          <a:prstGeom prst="rect">
            <a:avLst/>
          </a:prstGeom>
        </p:spPr>
      </p:pic>
      <p:pic>
        <p:nvPicPr>
          <p:cNvPr id="4" name="Gráfico 3" descr="Insignia de seguir con relleno sólido">
            <a:extLst>
              <a:ext uri="{FF2B5EF4-FFF2-40B4-BE49-F238E27FC236}">
                <a16:creationId xmlns:a16="http://schemas.microsoft.com/office/drawing/2014/main" id="{D6A218FF-DA5D-6008-F28C-22CD3F4E3E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15792" y="2975163"/>
            <a:ext cx="180000" cy="180000"/>
          </a:xfrm>
          <a:prstGeom prst="rect">
            <a:avLst/>
          </a:prstGeom>
        </p:spPr>
      </p:pic>
      <p:pic>
        <p:nvPicPr>
          <p:cNvPr id="295" name="Gráfico 294" descr="Insignia de seguir con relleno sólido">
            <a:extLst>
              <a:ext uri="{FF2B5EF4-FFF2-40B4-BE49-F238E27FC236}">
                <a16:creationId xmlns:a16="http://schemas.microsoft.com/office/drawing/2014/main" id="{10657EBD-B566-AB23-223F-4DCC1D61D3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23211" y="2724379"/>
            <a:ext cx="504000" cy="504000"/>
          </a:xfrm>
          <a:prstGeom prst="rect">
            <a:avLst/>
          </a:prstGeom>
        </p:spPr>
      </p:pic>
      <p:pic>
        <p:nvPicPr>
          <p:cNvPr id="297" name="Gráfico 296" descr="Insignia Desplegada con relleno sólido">
            <a:extLst>
              <a:ext uri="{FF2B5EF4-FFF2-40B4-BE49-F238E27FC236}">
                <a16:creationId xmlns:a16="http://schemas.microsoft.com/office/drawing/2014/main" id="{09484C92-E2D2-4980-7E8A-D3FBA4A935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11742" y="4724600"/>
            <a:ext cx="504000" cy="504000"/>
          </a:xfrm>
          <a:prstGeom prst="rect">
            <a:avLst/>
          </a:prstGeom>
        </p:spPr>
      </p:pic>
      <p:pic>
        <p:nvPicPr>
          <p:cNvPr id="298" name="Gráfico 297" descr="Insignia de seguir con relleno sólido">
            <a:extLst>
              <a:ext uri="{FF2B5EF4-FFF2-40B4-BE49-F238E27FC236}">
                <a16:creationId xmlns:a16="http://schemas.microsoft.com/office/drawing/2014/main" id="{F6849C20-0C67-ACF7-DB89-9454FF48DF7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11745" y="4224155"/>
            <a:ext cx="504000" cy="504000"/>
          </a:xfrm>
          <a:prstGeom prst="rect">
            <a:avLst/>
          </a:prstGeom>
        </p:spPr>
      </p:pic>
      <p:sp>
        <p:nvSpPr>
          <p:cNvPr id="299" name="Elipse 298">
            <a:extLst>
              <a:ext uri="{FF2B5EF4-FFF2-40B4-BE49-F238E27FC236}">
                <a16:creationId xmlns:a16="http://schemas.microsoft.com/office/drawing/2014/main" id="{354F1EB3-0E8C-AC42-3A7D-DEB9F6FE8C41}"/>
              </a:ext>
            </a:extLst>
          </p:cNvPr>
          <p:cNvSpPr/>
          <p:nvPr/>
        </p:nvSpPr>
        <p:spPr bwMode="auto">
          <a:xfrm>
            <a:off x="7565749" y="5275959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300" name="Gráfico 299" descr="Insignia de seguir con relleno sólido">
            <a:extLst>
              <a:ext uri="{FF2B5EF4-FFF2-40B4-BE49-F238E27FC236}">
                <a16:creationId xmlns:a16="http://schemas.microsoft.com/office/drawing/2014/main" id="{C6CD19F7-C2C9-EA1C-EADB-7EF72F4A846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963313" y="4391582"/>
            <a:ext cx="180000" cy="180000"/>
          </a:xfrm>
          <a:prstGeom prst="rect">
            <a:avLst/>
          </a:prstGeom>
        </p:spPr>
      </p:pic>
      <p:sp>
        <p:nvSpPr>
          <p:cNvPr id="301" name="Elipse 300">
            <a:extLst>
              <a:ext uri="{FF2B5EF4-FFF2-40B4-BE49-F238E27FC236}">
                <a16:creationId xmlns:a16="http://schemas.microsoft.com/office/drawing/2014/main" id="{620278EB-56BC-0A45-6FDB-1C0184B873CC}"/>
              </a:ext>
            </a:extLst>
          </p:cNvPr>
          <p:cNvSpPr/>
          <p:nvPr/>
        </p:nvSpPr>
        <p:spPr bwMode="auto">
          <a:xfrm>
            <a:off x="6216444" y="1207048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302" name="CuadroTexto 301">
            <a:extLst>
              <a:ext uri="{FF2B5EF4-FFF2-40B4-BE49-F238E27FC236}">
                <a16:creationId xmlns:a16="http://schemas.microsoft.com/office/drawing/2014/main" id="{B0630DFA-AA02-E205-6382-0D4CCAA3095C}"/>
              </a:ext>
            </a:extLst>
          </p:cNvPr>
          <p:cNvSpPr txBox="1"/>
          <p:nvPr/>
        </p:nvSpPr>
        <p:spPr>
          <a:xfrm>
            <a:off x="6216444" y="1614568"/>
            <a:ext cx="1318231" cy="2461079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Simplificamos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650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¿Cómo se verían las proyecciones financieras con este enfoque?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43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4DD3509-A5BD-D555-61DB-A012E25EB58C}"/>
              </a:ext>
            </a:extLst>
          </p:cNvPr>
          <p:cNvSpPr/>
          <p:nvPr/>
        </p:nvSpPr>
        <p:spPr bwMode="auto">
          <a:xfrm>
            <a:off x="2256483" y="4716313"/>
            <a:ext cx="1175655" cy="504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</a:t>
            </a:r>
            <a:b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ES"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acreditado</a:t>
            </a:r>
          </a:p>
          <a:p>
            <a:r>
              <a:rPr lang="es-ES" sz="700">
                <a:solidFill>
                  <a:schemeClr val="tx1">
                    <a:lumMod val="75000"/>
                    <a:lumOff val="2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(BEL+RA+CSM)</a:t>
            </a:r>
            <a:endParaRPr lang="es-ES" sz="700" b="0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180E42B-1313-0871-27B9-B1ECB89B44C2}"/>
              </a:ext>
            </a:extLst>
          </p:cNvPr>
          <p:cNvSpPr/>
          <p:nvPr/>
        </p:nvSpPr>
        <p:spPr bwMode="auto">
          <a:xfrm>
            <a:off x="2256485" y="4214019"/>
            <a:ext cx="1175655" cy="504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Producto financiero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D6CED71-D472-4B51-1A3F-5AD7CC662BF3}"/>
              </a:ext>
            </a:extLst>
          </p:cNvPr>
          <p:cNvSpPr/>
          <p:nvPr/>
        </p:nvSpPr>
        <p:spPr bwMode="auto">
          <a:xfrm>
            <a:off x="2256488" y="5222192"/>
            <a:ext cx="2355868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pic>
        <p:nvPicPr>
          <p:cNvPr id="11" name="Gráfico 10" descr="Insignia de seguir con relleno sólido">
            <a:extLst>
              <a:ext uri="{FF2B5EF4-FFF2-40B4-BE49-F238E27FC236}">
                <a16:creationId xmlns:a16="http://schemas.microsoft.com/office/drawing/2014/main" id="{0B3B5A36-12EB-8D6F-C206-B57D67815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204990" y="4878637"/>
            <a:ext cx="180000" cy="180000"/>
          </a:xfrm>
          <a:prstGeom prst="rect">
            <a:avLst/>
          </a:prstGeom>
        </p:spPr>
      </p:pic>
      <p:pic>
        <p:nvPicPr>
          <p:cNvPr id="14" name="Gráfico 13" descr="Insignia de seguir con relleno sólido">
            <a:extLst>
              <a:ext uri="{FF2B5EF4-FFF2-40B4-BE49-F238E27FC236}">
                <a16:creationId xmlns:a16="http://schemas.microsoft.com/office/drawing/2014/main" id="{10657EBD-B566-AB23-223F-4DCC1D61D3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63950" y="2700203"/>
            <a:ext cx="504000" cy="504000"/>
          </a:xfrm>
          <a:prstGeom prst="rect">
            <a:avLst/>
          </a:prstGeom>
        </p:spPr>
      </p:pic>
      <p:pic>
        <p:nvPicPr>
          <p:cNvPr id="16" name="Gráfico 15" descr="Insignia Desplegada con relleno sólido">
            <a:extLst>
              <a:ext uri="{FF2B5EF4-FFF2-40B4-BE49-F238E27FC236}">
                <a16:creationId xmlns:a16="http://schemas.microsoft.com/office/drawing/2014/main" id="{09484C92-E2D2-4980-7E8A-D3FBA4A935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52481" y="4711575"/>
            <a:ext cx="504000" cy="504000"/>
          </a:xfrm>
          <a:prstGeom prst="rect">
            <a:avLst/>
          </a:prstGeom>
        </p:spPr>
      </p:pic>
      <p:pic>
        <p:nvPicPr>
          <p:cNvPr id="17" name="Gráfico 16" descr="Insignia de seguir con relleno sólido">
            <a:extLst>
              <a:ext uri="{FF2B5EF4-FFF2-40B4-BE49-F238E27FC236}">
                <a16:creationId xmlns:a16="http://schemas.microsoft.com/office/drawing/2014/main" id="{F6849C20-0C67-ACF7-DB89-9454FF48DF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52484" y="4211130"/>
            <a:ext cx="504000" cy="504000"/>
          </a:xfrm>
          <a:prstGeom prst="rect">
            <a:avLst/>
          </a:prstGeom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354F1EB3-0E8C-AC42-3A7D-DEB9F6FE8C41}"/>
              </a:ext>
            </a:extLst>
          </p:cNvPr>
          <p:cNvSpPr/>
          <p:nvPr/>
        </p:nvSpPr>
        <p:spPr bwMode="auto">
          <a:xfrm>
            <a:off x="1806488" y="5262934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pic>
        <p:nvPicPr>
          <p:cNvPr id="19" name="Gráfico 18" descr="Insignia de seguir con relleno sólido">
            <a:extLst>
              <a:ext uri="{FF2B5EF4-FFF2-40B4-BE49-F238E27FC236}">
                <a16:creationId xmlns:a16="http://schemas.microsoft.com/office/drawing/2014/main" id="{C6CD19F7-C2C9-EA1C-EADB-7EF72F4A84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4052" y="4378557"/>
            <a:ext cx="180000" cy="180000"/>
          </a:xfrm>
          <a:prstGeom prst="rect">
            <a:avLst/>
          </a:prstGeom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620278EB-56BC-0A45-6FDB-1C0184B873CC}"/>
              </a:ext>
            </a:extLst>
          </p:cNvPr>
          <p:cNvSpPr/>
          <p:nvPr/>
        </p:nvSpPr>
        <p:spPr bwMode="auto">
          <a:xfrm>
            <a:off x="457183" y="1194023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0630DFA-AA02-E205-6382-0D4CCAA3095C}"/>
              </a:ext>
            </a:extLst>
          </p:cNvPr>
          <p:cNvSpPr txBox="1"/>
          <p:nvPr/>
        </p:nvSpPr>
        <p:spPr>
          <a:xfrm>
            <a:off x="457183" y="1601543"/>
            <a:ext cx="1318231" cy="2622478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Proyectamos los diferentes conceptos y se convierten también en nuestra mejor estimación, no hay diferencia entre los valores esperados y los reales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8023036C-B882-F410-FCC0-D2D111FE192A}"/>
              </a:ext>
            </a:extLst>
          </p:cNvPr>
          <p:cNvGrpSpPr/>
          <p:nvPr/>
        </p:nvGrpSpPr>
        <p:grpSpPr>
          <a:xfrm>
            <a:off x="2256483" y="2706050"/>
            <a:ext cx="1175655" cy="504000"/>
            <a:chOff x="3432141" y="2708807"/>
            <a:chExt cx="1175655" cy="504000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067AC68D-F106-67E1-17EB-38E438BDAEAE}"/>
                </a:ext>
              </a:extLst>
            </p:cNvPr>
            <p:cNvSpPr/>
            <p:nvPr/>
          </p:nvSpPr>
          <p:spPr bwMode="auto">
            <a:xfrm>
              <a:off x="3432141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Liberación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pic>
          <p:nvPicPr>
            <p:cNvPr id="24" name="Gráfico 23" descr="Insignia de seguir con relleno sólido">
              <a:extLst>
                <a:ext uri="{FF2B5EF4-FFF2-40B4-BE49-F238E27FC236}">
                  <a16:creationId xmlns:a16="http://schemas.microsoft.com/office/drawing/2014/main" id="{9756F0A5-A29A-E6B2-4C5A-1AD798599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4380386" y="2863951"/>
              <a:ext cx="180000" cy="180000"/>
            </a:xfrm>
            <a:prstGeom prst="rect">
              <a:avLst/>
            </a:prstGeom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BF491026-F1D4-B5EE-16DA-0AD7D7957E9E}"/>
              </a:ext>
            </a:extLst>
          </p:cNvPr>
          <p:cNvGrpSpPr/>
          <p:nvPr/>
        </p:nvGrpSpPr>
        <p:grpSpPr>
          <a:xfrm>
            <a:off x="3436701" y="2706050"/>
            <a:ext cx="1175655" cy="504000"/>
            <a:chOff x="4607796" y="2708807"/>
            <a:chExt cx="1175655" cy="504000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7930ED4D-EE95-DBD4-21DB-2D2698F196CD}"/>
                </a:ext>
              </a:extLst>
            </p:cNvPr>
            <p:cNvSpPr/>
            <p:nvPr/>
          </p:nvSpPr>
          <p:spPr bwMode="auto">
            <a:xfrm>
              <a:off x="4607796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Amortización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pic>
          <p:nvPicPr>
            <p:cNvPr id="27" name="Gráfico 26" descr="Insignia de seguir con relleno sólido">
              <a:extLst>
                <a:ext uri="{FF2B5EF4-FFF2-40B4-BE49-F238E27FC236}">
                  <a16:creationId xmlns:a16="http://schemas.microsoft.com/office/drawing/2014/main" id="{AF2F8076-DCD1-3EE9-28C2-A7C88A78F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5556531" y="2949928"/>
              <a:ext cx="180000" cy="1800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28927201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¿Cómo se verían las proyecciones financieras con este enfoque?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44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D6CED71-D472-4B51-1A3F-5AD7CC662BF3}"/>
              </a:ext>
            </a:extLst>
          </p:cNvPr>
          <p:cNvSpPr/>
          <p:nvPr/>
        </p:nvSpPr>
        <p:spPr bwMode="auto">
          <a:xfrm>
            <a:off x="2256488" y="5222192"/>
            <a:ext cx="2355868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5CD9BB62-0F99-A514-10DA-C4F0E4481F5A}"/>
              </a:ext>
            </a:extLst>
          </p:cNvPr>
          <p:cNvGrpSpPr/>
          <p:nvPr/>
        </p:nvGrpSpPr>
        <p:grpSpPr>
          <a:xfrm>
            <a:off x="2256483" y="4716313"/>
            <a:ext cx="1175655" cy="504000"/>
            <a:chOff x="2256483" y="4716313"/>
            <a:chExt cx="1175655" cy="504000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14DD3509-A5BD-D555-61DB-A012E25EB58C}"/>
                </a:ext>
              </a:extLst>
            </p:cNvPr>
            <p:cNvSpPr/>
            <p:nvPr/>
          </p:nvSpPr>
          <p:spPr bwMode="auto">
            <a:xfrm>
              <a:off x="2256483" y="4716313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Gráfico 10" descr="Insignia de seguir con relleno sólido">
              <a:extLst>
                <a:ext uri="{FF2B5EF4-FFF2-40B4-BE49-F238E27FC236}">
                  <a16:creationId xmlns:a16="http://schemas.microsoft.com/office/drawing/2014/main" id="{0B3B5A36-12EB-8D6F-C206-B57D67815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204990" y="4878637"/>
              <a:ext cx="180000" cy="180000"/>
            </a:xfrm>
            <a:prstGeom prst="rect">
              <a:avLst/>
            </a:prstGeom>
          </p:spPr>
        </p:pic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0FA960C4-985D-8DF1-5FEB-3A57FB66AE1F}"/>
              </a:ext>
            </a:extLst>
          </p:cNvPr>
          <p:cNvGrpSpPr/>
          <p:nvPr/>
        </p:nvGrpSpPr>
        <p:grpSpPr>
          <a:xfrm>
            <a:off x="2256483" y="2706050"/>
            <a:ext cx="1175655" cy="504000"/>
            <a:chOff x="3432141" y="2708807"/>
            <a:chExt cx="1175655" cy="504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36F0D007-F393-11CB-690A-F72AF16C2B52}"/>
                </a:ext>
              </a:extLst>
            </p:cNvPr>
            <p:cNvSpPr/>
            <p:nvPr/>
          </p:nvSpPr>
          <p:spPr bwMode="auto">
            <a:xfrm>
              <a:off x="3432141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pic>
          <p:nvPicPr>
            <p:cNvPr id="12" name="Gráfico 11" descr="Insignia de seguir con relleno sólido">
              <a:extLst>
                <a:ext uri="{FF2B5EF4-FFF2-40B4-BE49-F238E27FC236}">
                  <a16:creationId xmlns:a16="http://schemas.microsoft.com/office/drawing/2014/main" id="{A2F3E881-F8F1-8A73-EA56-A097EA172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380386" y="2863951"/>
              <a:ext cx="180000" cy="180000"/>
            </a:xfrm>
            <a:prstGeom prst="rect">
              <a:avLst/>
            </a:prstGeom>
          </p:spPr>
        </p:pic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1644B68D-2F58-C779-42CA-E7841E3FFD22}"/>
              </a:ext>
            </a:extLst>
          </p:cNvPr>
          <p:cNvGrpSpPr/>
          <p:nvPr/>
        </p:nvGrpSpPr>
        <p:grpSpPr>
          <a:xfrm>
            <a:off x="3436701" y="2706050"/>
            <a:ext cx="1175655" cy="504000"/>
            <a:chOff x="4607796" y="2708807"/>
            <a:chExt cx="1175655" cy="504000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A83C9B0F-9AE7-B5A2-F95D-058CEA3510B0}"/>
                </a:ext>
              </a:extLst>
            </p:cNvPr>
            <p:cNvSpPr/>
            <p:nvPr/>
          </p:nvSpPr>
          <p:spPr bwMode="auto">
            <a:xfrm>
              <a:off x="4607796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Cambios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pic>
          <p:nvPicPr>
            <p:cNvPr id="13" name="Gráfico 12" descr="Insignia de seguir con relleno sólido">
              <a:extLst>
                <a:ext uri="{FF2B5EF4-FFF2-40B4-BE49-F238E27FC236}">
                  <a16:creationId xmlns:a16="http://schemas.microsoft.com/office/drawing/2014/main" id="{D6A218FF-DA5D-6008-F28C-22CD3F4E3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556531" y="2862246"/>
              <a:ext cx="180000" cy="180000"/>
            </a:xfrm>
            <a:prstGeom prst="rect">
              <a:avLst/>
            </a:prstGeom>
          </p:spPr>
        </p:pic>
      </p:grpSp>
      <p:pic>
        <p:nvPicPr>
          <p:cNvPr id="14" name="Gráfico 13" descr="Insignia de seguir con relleno sólido">
            <a:extLst>
              <a:ext uri="{FF2B5EF4-FFF2-40B4-BE49-F238E27FC236}">
                <a16:creationId xmlns:a16="http://schemas.microsoft.com/office/drawing/2014/main" id="{10657EBD-B566-AB23-223F-4DCC1D61D3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63950" y="2700208"/>
            <a:ext cx="504000" cy="504000"/>
          </a:xfrm>
          <a:prstGeom prst="rect">
            <a:avLst/>
          </a:prstGeom>
        </p:spPr>
      </p:pic>
      <p:pic>
        <p:nvPicPr>
          <p:cNvPr id="16" name="Gráfico 15" descr="Insignia Desplegada con relleno sólido">
            <a:extLst>
              <a:ext uri="{FF2B5EF4-FFF2-40B4-BE49-F238E27FC236}">
                <a16:creationId xmlns:a16="http://schemas.microsoft.com/office/drawing/2014/main" id="{09484C92-E2D2-4980-7E8A-D3FBA4A935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52481" y="4711575"/>
            <a:ext cx="504000" cy="504000"/>
          </a:xfrm>
          <a:prstGeom prst="rect">
            <a:avLst/>
          </a:prstGeom>
        </p:spPr>
      </p:pic>
      <p:pic>
        <p:nvPicPr>
          <p:cNvPr id="17" name="Gráfico 16" descr="Insignia de seguir con relleno sólido">
            <a:extLst>
              <a:ext uri="{FF2B5EF4-FFF2-40B4-BE49-F238E27FC236}">
                <a16:creationId xmlns:a16="http://schemas.microsoft.com/office/drawing/2014/main" id="{F6849C20-0C67-ACF7-DB89-9454FF48DF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84" y="4211130"/>
            <a:ext cx="504000" cy="504000"/>
          </a:xfrm>
          <a:prstGeom prst="rect">
            <a:avLst/>
          </a:prstGeom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354F1EB3-0E8C-AC42-3A7D-DEB9F6FE8C41}"/>
              </a:ext>
            </a:extLst>
          </p:cNvPr>
          <p:cNvSpPr/>
          <p:nvPr/>
        </p:nvSpPr>
        <p:spPr bwMode="auto">
          <a:xfrm>
            <a:off x="1806488" y="5262934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139C7964-BF17-694C-6074-019D33EEE709}"/>
              </a:ext>
            </a:extLst>
          </p:cNvPr>
          <p:cNvGrpSpPr/>
          <p:nvPr/>
        </p:nvGrpSpPr>
        <p:grpSpPr>
          <a:xfrm>
            <a:off x="2256485" y="4214019"/>
            <a:ext cx="1175655" cy="504000"/>
            <a:chOff x="2256485" y="4214019"/>
            <a:chExt cx="1175655" cy="504000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80E42B-1313-0871-27B9-B1ECB89B44C2}"/>
                </a:ext>
              </a:extLst>
            </p:cNvPr>
            <p:cNvSpPr/>
            <p:nvPr/>
          </p:nvSpPr>
          <p:spPr bwMode="auto">
            <a:xfrm>
              <a:off x="2256485" y="4214019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pic>
          <p:nvPicPr>
            <p:cNvPr id="19" name="Gráfico 18" descr="Insignia de seguir con relleno sólido">
              <a:extLst>
                <a:ext uri="{FF2B5EF4-FFF2-40B4-BE49-F238E27FC236}">
                  <a16:creationId xmlns:a16="http://schemas.microsoft.com/office/drawing/2014/main" id="{C6CD19F7-C2C9-EA1C-EADB-7EF72F4A8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204052" y="4378557"/>
              <a:ext cx="180000" cy="180000"/>
            </a:xfrm>
            <a:prstGeom prst="rect">
              <a:avLst/>
            </a:prstGeom>
          </p:spPr>
        </p:pic>
      </p:grpSp>
      <p:sp>
        <p:nvSpPr>
          <p:cNvPr id="20" name="Elipse 19">
            <a:extLst>
              <a:ext uri="{FF2B5EF4-FFF2-40B4-BE49-F238E27FC236}">
                <a16:creationId xmlns:a16="http://schemas.microsoft.com/office/drawing/2014/main" id="{620278EB-56BC-0A45-6FDB-1C0184B873CC}"/>
              </a:ext>
            </a:extLst>
          </p:cNvPr>
          <p:cNvSpPr/>
          <p:nvPr/>
        </p:nvSpPr>
        <p:spPr bwMode="auto">
          <a:xfrm>
            <a:off x="457183" y="1194023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0630DFA-AA02-E205-6382-0D4CCAA3095C}"/>
              </a:ext>
            </a:extLst>
          </p:cNvPr>
          <p:cNvSpPr txBox="1"/>
          <p:nvPr/>
        </p:nvSpPr>
        <p:spPr>
          <a:xfrm>
            <a:off x="457183" y="1601543"/>
            <a:ext cx="1318231" cy="2772276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Proyectamos los diferentes conceptos y se convierten también en nuestra mejor estimación, no hay diferencia entre los valores esperados y los reales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7ADF93C-FA80-9335-08C2-8CB7AC6D4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308384"/>
              </p:ext>
            </p:extLst>
          </p:nvPr>
        </p:nvGraphicFramePr>
        <p:xfrm>
          <a:off x="5403150" y="2047164"/>
          <a:ext cx="6330912" cy="14799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0616">
                  <a:extLst>
                    <a:ext uri="{9D8B030D-6E8A-4147-A177-3AD203B41FA5}">
                      <a16:colId xmlns:a16="http://schemas.microsoft.com/office/drawing/2014/main" val="800076583"/>
                    </a:ext>
                  </a:extLst>
                </a:gridCol>
                <a:gridCol w="5200296">
                  <a:extLst>
                    <a:ext uri="{9D8B030D-6E8A-4147-A177-3AD203B41FA5}">
                      <a16:colId xmlns:a16="http://schemas.microsoft.com/office/drawing/2014/main" val="909556657"/>
                    </a:ext>
                  </a:extLst>
                </a:gridCol>
              </a:tblGrid>
              <a:tr h="727950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chemeClr val="bg1"/>
                          </a:solidFill>
                        </a:rPr>
                        <a:t>Valor de utilidades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655098"/>
                  </a:ext>
                </a:extLst>
              </a:tr>
              <a:tr h="751996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chemeClr val="bg1"/>
                          </a:solidFill>
                        </a:rPr>
                        <a:t>Costo de capital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185470"/>
                  </a:ext>
                </a:extLst>
              </a:tr>
            </a:tbl>
          </a:graphicData>
        </a:graphic>
      </p:graphicFrame>
      <p:sp>
        <p:nvSpPr>
          <p:cNvPr id="22" name="Elipse 21">
            <a:extLst>
              <a:ext uri="{FF2B5EF4-FFF2-40B4-BE49-F238E27FC236}">
                <a16:creationId xmlns:a16="http://schemas.microsoft.com/office/drawing/2014/main" id="{55C63D5C-E8F3-1A6F-D9EF-2E09BE2361DF}"/>
              </a:ext>
            </a:extLst>
          </p:cNvPr>
          <p:cNvSpPr/>
          <p:nvPr/>
        </p:nvSpPr>
        <p:spPr bwMode="auto">
          <a:xfrm>
            <a:off x="5402409" y="1207048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2F1A929-5EFD-8D89-1D4D-5A937BAB3F97}"/>
              </a:ext>
            </a:extLst>
          </p:cNvPr>
          <p:cNvSpPr txBox="1"/>
          <p:nvPr/>
        </p:nvSpPr>
        <p:spPr>
          <a:xfrm>
            <a:off x="5402409" y="1614568"/>
            <a:ext cx="4533108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Retomamos los conceptos del VIF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F3C708F0-A200-218D-8BD3-662F7520A759}"/>
              </a:ext>
            </a:extLst>
          </p:cNvPr>
          <p:cNvGrpSpPr/>
          <p:nvPr/>
        </p:nvGrpSpPr>
        <p:grpSpPr>
          <a:xfrm>
            <a:off x="2251920" y="4711575"/>
            <a:ext cx="1175655" cy="504000"/>
            <a:chOff x="2256483" y="4716313"/>
            <a:chExt cx="1175655" cy="504000"/>
          </a:xfrm>
        </p:grpSpPr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1496157E-FEDD-CC09-159A-0D338A0B266D}"/>
                </a:ext>
              </a:extLst>
            </p:cNvPr>
            <p:cNvSpPr/>
            <p:nvPr/>
          </p:nvSpPr>
          <p:spPr bwMode="auto">
            <a:xfrm>
              <a:off x="2256483" y="4716313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61" name="Gráfico 60" descr="Insignia de seguir con relleno sólido">
              <a:extLst>
                <a:ext uri="{FF2B5EF4-FFF2-40B4-BE49-F238E27FC236}">
                  <a16:creationId xmlns:a16="http://schemas.microsoft.com/office/drawing/2014/main" id="{8E703BBB-CA50-94BB-C4FA-E988EF117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204990" y="4878637"/>
              <a:ext cx="180000" cy="180000"/>
            </a:xfrm>
            <a:prstGeom prst="rect">
              <a:avLst/>
            </a:prstGeom>
          </p:spPr>
        </p:pic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DBF53422-63F9-59FC-F3B8-E27C02FA5600}"/>
              </a:ext>
            </a:extLst>
          </p:cNvPr>
          <p:cNvGrpSpPr/>
          <p:nvPr/>
        </p:nvGrpSpPr>
        <p:grpSpPr>
          <a:xfrm>
            <a:off x="2251920" y="2701312"/>
            <a:ext cx="1175655" cy="504000"/>
            <a:chOff x="3432141" y="2708807"/>
            <a:chExt cx="1175655" cy="504000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9E234347-1F41-E911-5998-C7FB58049606}"/>
                </a:ext>
              </a:extLst>
            </p:cNvPr>
            <p:cNvSpPr/>
            <p:nvPr/>
          </p:nvSpPr>
          <p:spPr bwMode="auto">
            <a:xfrm>
              <a:off x="3432141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Liberación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pic>
          <p:nvPicPr>
            <p:cNvPr id="64" name="Gráfico 63" descr="Insignia de seguir con relleno sólido">
              <a:extLst>
                <a:ext uri="{FF2B5EF4-FFF2-40B4-BE49-F238E27FC236}">
                  <a16:creationId xmlns:a16="http://schemas.microsoft.com/office/drawing/2014/main" id="{0B0365E6-01CE-3E23-ECF2-DFE0DC8DB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380386" y="2863951"/>
              <a:ext cx="180000" cy="180000"/>
            </a:xfrm>
            <a:prstGeom prst="rect">
              <a:avLst/>
            </a:prstGeom>
          </p:spPr>
        </p:pic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AA82FECA-4678-5BD4-E70A-8DAFA9FB1C22}"/>
              </a:ext>
            </a:extLst>
          </p:cNvPr>
          <p:cNvGrpSpPr/>
          <p:nvPr/>
        </p:nvGrpSpPr>
        <p:grpSpPr>
          <a:xfrm>
            <a:off x="3432138" y="2701312"/>
            <a:ext cx="1175655" cy="504000"/>
            <a:chOff x="4607796" y="2708807"/>
            <a:chExt cx="1175655" cy="504000"/>
          </a:xfrm>
        </p:grpSpPr>
        <p:sp>
          <p:nvSpPr>
            <p:cNvPr id="66" name="Rectángulo 65">
              <a:extLst>
                <a:ext uri="{FF2B5EF4-FFF2-40B4-BE49-F238E27FC236}">
                  <a16:creationId xmlns:a16="http://schemas.microsoft.com/office/drawing/2014/main" id="{F4CDFF31-CC73-502B-D58C-6CC087ED41E0}"/>
                </a:ext>
              </a:extLst>
            </p:cNvPr>
            <p:cNvSpPr/>
            <p:nvPr/>
          </p:nvSpPr>
          <p:spPr bwMode="auto">
            <a:xfrm>
              <a:off x="4607796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Amortización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pic>
          <p:nvPicPr>
            <p:cNvPr id="67" name="Gráfico 66" descr="Insignia de seguir con relleno sólido">
              <a:extLst>
                <a:ext uri="{FF2B5EF4-FFF2-40B4-BE49-F238E27FC236}">
                  <a16:creationId xmlns:a16="http://schemas.microsoft.com/office/drawing/2014/main" id="{8963590F-2DF4-779A-DA4B-3AB666CEB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556531" y="2962454"/>
              <a:ext cx="180000" cy="180000"/>
            </a:xfrm>
            <a:prstGeom prst="rect">
              <a:avLst/>
            </a:prstGeom>
          </p:spPr>
        </p:pic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2A953E1D-4438-CBBB-E0A0-20A21AC3BEEB}"/>
              </a:ext>
            </a:extLst>
          </p:cNvPr>
          <p:cNvGrpSpPr/>
          <p:nvPr/>
        </p:nvGrpSpPr>
        <p:grpSpPr>
          <a:xfrm>
            <a:off x="2251922" y="4209281"/>
            <a:ext cx="1175655" cy="504000"/>
            <a:chOff x="2256485" y="4214019"/>
            <a:chExt cx="1175655" cy="504000"/>
          </a:xfrm>
        </p:grpSpPr>
        <p:sp>
          <p:nvSpPr>
            <p:cNvPr id="69" name="Rectángulo 68">
              <a:extLst>
                <a:ext uri="{FF2B5EF4-FFF2-40B4-BE49-F238E27FC236}">
                  <a16:creationId xmlns:a16="http://schemas.microsoft.com/office/drawing/2014/main" id="{DED3455E-A028-F6F6-D627-474AF46E6D2A}"/>
                </a:ext>
              </a:extLst>
            </p:cNvPr>
            <p:cNvSpPr/>
            <p:nvPr/>
          </p:nvSpPr>
          <p:spPr bwMode="auto">
            <a:xfrm>
              <a:off x="2256485" y="4214019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pic>
          <p:nvPicPr>
            <p:cNvPr id="70" name="Gráfico 69" descr="Insignia de seguir con relleno sólido">
              <a:extLst>
                <a:ext uri="{FF2B5EF4-FFF2-40B4-BE49-F238E27FC236}">
                  <a16:creationId xmlns:a16="http://schemas.microsoft.com/office/drawing/2014/main" id="{5776A6C2-C9E3-91FB-FE10-1FFFD611C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204052" y="4378557"/>
              <a:ext cx="180000" cy="1800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03271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¿Cómo se verían las proyecciones financieras con este enfoque?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45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D6CED71-D472-4B51-1A3F-5AD7CC662BF3}"/>
              </a:ext>
            </a:extLst>
          </p:cNvPr>
          <p:cNvSpPr/>
          <p:nvPr/>
        </p:nvSpPr>
        <p:spPr bwMode="auto">
          <a:xfrm>
            <a:off x="2256488" y="5222192"/>
            <a:ext cx="2355868" cy="504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200" b="0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Resultado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5CD9BB62-0F99-A514-10DA-C4F0E4481F5A}"/>
              </a:ext>
            </a:extLst>
          </p:cNvPr>
          <p:cNvGrpSpPr/>
          <p:nvPr/>
        </p:nvGrpSpPr>
        <p:grpSpPr>
          <a:xfrm>
            <a:off x="2256483" y="4716313"/>
            <a:ext cx="1175655" cy="504000"/>
            <a:chOff x="2256483" y="4716313"/>
            <a:chExt cx="1175655" cy="504000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14DD3509-A5BD-D555-61DB-A012E25EB58C}"/>
                </a:ext>
              </a:extLst>
            </p:cNvPr>
            <p:cNvSpPr/>
            <p:nvPr/>
          </p:nvSpPr>
          <p:spPr bwMode="auto">
            <a:xfrm>
              <a:off x="2256483" y="4716313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Gráfico 10" descr="Insignia de seguir con relleno sólido">
              <a:extLst>
                <a:ext uri="{FF2B5EF4-FFF2-40B4-BE49-F238E27FC236}">
                  <a16:creationId xmlns:a16="http://schemas.microsoft.com/office/drawing/2014/main" id="{0B3B5A36-12EB-8D6F-C206-B57D67815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204990" y="4878637"/>
              <a:ext cx="180000" cy="180000"/>
            </a:xfrm>
            <a:prstGeom prst="rect">
              <a:avLst/>
            </a:prstGeom>
          </p:spPr>
        </p:pic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0FA960C4-985D-8DF1-5FEB-3A57FB66AE1F}"/>
              </a:ext>
            </a:extLst>
          </p:cNvPr>
          <p:cNvGrpSpPr/>
          <p:nvPr/>
        </p:nvGrpSpPr>
        <p:grpSpPr>
          <a:xfrm>
            <a:off x="2256483" y="2706050"/>
            <a:ext cx="1175655" cy="504000"/>
            <a:chOff x="3432141" y="2708807"/>
            <a:chExt cx="1175655" cy="504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36F0D007-F393-11CB-690A-F72AF16C2B52}"/>
                </a:ext>
              </a:extLst>
            </p:cNvPr>
            <p:cNvSpPr/>
            <p:nvPr/>
          </p:nvSpPr>
          <p:spPr bwMode="auto">
            <a:xfrm>
              <a:off x="3432141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Liberación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pic>
          <p:nvPicPr>
            <p:cNvPr id="12" name="Gráfico 11" descr="Insignia de seguir con relleno sólido">
              <a:extLst>
                <a:ext uri="{FF2B5EF4-FFF2-40B4-BE49-F238E27FC236}">
                  <a16:creationId xmlns:a16="http://schemas.microsoft.com/office/drawing/2014/main" id="{A2F3E881-F8F1-8A73-EA56-A097EA172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380386" y="2863951"/>
              <a:ext cx="180000" cy="180000"/>
            </a:xfrm>
            <a:prstGeom prst="rect">
              <a:avLst/>
            </a:prstGeom>
          </p:spPr>
        </p:pic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1644B68D-2F58-C779-42CA-E7841E3FFD22}"/>
              </a:ext>
            </a:extLst>
          </p:cNvPr>
          <p:cNvGrpSpPr/>
          <p:nvPr/>
        </p:nvGrpSpPr>
        <p:grpSpPr>
          <a:xfrm>
            <a:off x="3436701" y="2706050"/>
            <a:ext cx="1175655" cy="504000"/>
            <a:chOff x="4607796" y="2708807"/>
            <a:chExt cx="1175655" cy="504000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A83C9B0F-9AE7-B5A2-F95D-058CEA3510B0}"/>
                </a:ext>
              </a:extLst>
            </p:cNvPr>
            <p:cNvSpPr/>
            <p:nvPr/>
          </p:nvSpPr>
          <p:spPr bwMode="auto">
            <a:xfrm>
              <a:off x="4607796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Amortización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pic>
          <p:nvPicPr>
            <p:cNvPr id="13" name="Gráfico 12" descr="Insignia de seguir con relleno sólido">
              <a:extLst>
                <a:ext uri="{FF2B5EF4-FFF2-40B4-BE49-F238E27FC236}">
                  <a16:creationId xmlns:a16="http://schemas.microsoft.com/office/drawing/2014/main" id="{D6A218FF-DA5D-6008-F28C-22CD3F4E3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556531" y="2961829"/>
              <a:ext cx="180000" cy="180000"/>
            </a:xfrm>
            <a:prstGeom prst="rect">
              <a:avLst/>
            </a:prstGeom>
          </p:spPr>
        </p:pic>
      </p:grpSp>
      <p:pic>
        <p:nvPicPr>
          <p:cNvPr id="14" name="Gráfico 13" descr="Insignia de seguir con relleno sólido">
            <a:extLst>
              <a:ext uri="{FF2B5EF4-FFF2-40B4-BE49-F238E27FC236}">
                <a16:creationId xmlns:a16="http://schemas.microsoft.com/office/drawing/2014/main" id="{10657EBD-B566-AB23-223F-4DCC1D61D3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63950" y="2722515"/>
            <a:ext cx="504000" cy="504000"/>
          </a:xfrm>
          <a:prstGeom prst="rect">
            <a:avLst/>
          </a:prstGeom>
        </p:spPr>
      </p:pic>
      <p:pic>
        <p:nvPicPr>
          <p:cNvPr id="16" name="Gráfico 15" descr="Insignia Desplegada con relleno sólido">
            <a:extLst>
              <a:ext uri="{FF2B5EF4-FFF2-40B4-BE49-F238E27FC236}">
                <a16:creationId xmlns:a16="http://schemas.microsoft.com/office/drawing/2014/main" id="{09484C92-E2D2-4980-7E8A-D3FBA4A935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52481" y="4711575"/>
            <a:ext cx="504000" cy="504000"/>
          </a:xfrm>
          <a:prstGeom prst="rect">
            <a:avLst/>
          </a:prstGeom>
        </p:spPr>
      </p:pic>
      <p:pic>
        <p:nvPicPr>
          <p:cNvPr id="17" name="Gráfico 16" descr="Insignia de seguir con relleno sólido">
            <a:extLst>
              <a:ext uri="{FF2B5EF4-FFF2-40B4-BE49-F238E27FC236}">
                <a16:creationId xmlns:a16="http://schemas.microsoft.com/office/drawing/2014/main" id="{F6849C20-0C67-ACF7-DB89-9454FF48DF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752484" y="4211130"/>
            <a:ext cx="504000" cy="504000"/>
          </a:xfrm>
          <a:prstGeom prst="rect">
            <a:avLst/>
          </a:prstGeom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354F1EB3-0E8C-AC42-3A7D-DEB9F6FE8C41}"/>
              </a:ext>
            </a:extLst>
          </p:cNvPr>
          <p:cNvSpPr/>
          <p:nvPr/>
        </p:nvSpPr>
        <p:spPr bwMode="auto">
          <a:xfrm>
            <a:off x="1806488" y="5262934"/>
            <a:ext cx="396000" cy="396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8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=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139C7964-BF17-694C-6074-019D33EEE709}"/>
              </a:ext>
            </a:extLst>
          </p:cNvPr>
          <p:cNvGrpSpPr/>
          <p:nvPr/>
        </p:nvGrpSpPr>
        <p:grpSpPr>
          <a:xfrm>
            <a:off x="2256485" y="4214019"/>
            <a:ext cx="1175655" cy="504000"/>
            <a:chOff x="2256485" y="4214019"/>
            <a:chExt cx="1175655" cy="504000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80E42B-1313-0871-27B9-B1ECB89B44C2}"/>
                </a:ext>
              </a:extLst>
            </p:cNvPr>
            <p:cNvSpPr/>
            <p:nvPr/>
          </p:nvSpPr>
          <p:spPr bwMode="auto">
            <a:xfrm>
              <a:off x="2256485" y="4214019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pic>
          <p:nvPicPr>
            <p:cNvPr id="19" name="Gráfico 18" descr="Insignia de seguir con relleno sólido">
              <a:extLst>
                <a:ext uri="{FF2B5EF4-FFF2-40B4-BE49-F238E27FC236}">
                  <a16:creationId xmlns:a16="http://schemas.microsoft.com/office/drawing/2014/main" id="{C6CD19F7-C2C9-EA1C-EADB-7EF72F4A8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204052" y="4378557"/>
              <a:ext cx="180000" cy="180000"/>
            </a:xfrm>
            <a:prstGeom prst="rect">
              <a:avLst/>
            </a:prstGeom>
          </p:spPr>
        </p:pic>
      </p:grpSp>
      <p:sp>
        <p:nvSpPr>
          <p:cNvPr id="20" name="Elipse 19">
            <a:extLst>
              <a:ext uri="{FF2B5EF4-FFF2-40B4-BE49-F238E27FC236}">
                <a16:creationId xmlns:a16="http://schemas.microsoft.com/office/drawing/2014/main" id="{620278EB-56BC-0A45-6FDB-1C0184B873CC}"/>
              </a:ext>
            </a:extLst>
          </p:cNvPr>
          <p:cNvSpPr/>
          <p:nvPr/>
        </p:nvSpPr>
        <p:spPr bwMode="auto">
          <a:xfrm>
            <a:off x="457183" y="1194023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endParaRPr lang="es-ES" sz="1600" i="0">
              <a:solidFill>
                <a:schemeClr val="bg1">
                  <a:lumMod val="65000"/>
                </a:schemeClr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0630DFA-AA02-E205-6382-0D4CCAA3095C}"/>
              </a:ext>
            </a:extLst>
          </p:cNvPr>
          <p:cNvSpPr txBox="1"/>
          <p:nvPr/>
        </p:nvSpPr>
        <p:spPr>
          <a:xfrm>
            <a:off x="457183" y="1601543"/>
            <a:ext cx="1318231" cy="2562228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Proyectamos los diferentes conceptos y se convierten también en nuestra mejor estimación, no hay diferencia entre los valores esperados y los reales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7ADF93C-FA80-9335-08C2-8CB7AC6D4E62}"/>
              </a:ext>
            </a:extLst>
          </p:cNvPr>
          <p:cNvGraphicFramePr>
            <a:graphicFrameLocks noGrp="1"/>
          </p:cNvGraphicFramePr>
          <p:nvPr/>
        </p:nvGraphicFramePr>
        <p:xfrm>
          <a:off x="5403150" y="2023118"/>
          <a:ext cx="6330912" cy="15039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0616">
                  <a:extLst>
                    <a:ext uri="{9D8B030D-6E8A-4147-A177-3AD203B41FA5}">
                      <a16:colId xmlns:a16="http://schemas.microsoft.com/office/drawing/2014/main" val="800076583"/>
                    </a:ext>
                  </a:extLst>
                </a:gridCol>
                <a:gridCol w="5200296">
                  <a:extLst>
                    <a:ext uri="{9D8B030D-6E8A-4147-A177-3AD203B41FA5}">
                      <a16:colId xmlns:a16="http://schemas.microsoft.com/office/drawing/2014/main" val="909556657"/>
                    </a:ext>
                  </a:extLst>
                </a:gridCol>
              </a:tblGrid>
              <a:tr h="751996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chemeClr val="bg1"/>
                          </a:solidFill>
                        </a:rPr>
                        <a:t>Valor de utilidades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655098"/>
                  </a:ext>
                </a:extLst>
              </a:tr>
              <a:tr h="751996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chemeClr val="bg1"/>
                          </a:solidFill>
                        </a:rPr>
                        <a:t>Costo de capital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185470"/>
                  </a:ext>
                </a:extLst>
              </a:tr>
            </a:tbl>
          </a:graphicData>
        </a:graphic>
      </p:graphicFrame>
      <p:sp>
        <p:nvSpPr>
          <p:cNvPr id="22" name="Elipse 21">
            <a:extLst>
              <a:ext uri="{FF2B5EF4-FFF2-40B4-BE49-F238E27FC236}">
                <a16:creationId xmlns:a16="http://schemas.microsoft.com/office/drawing/2014/main" id="{55C63D5C-E8F3-1A6F-D9EF-2E09BE2361DF}"/>
              </a:ext>
            </a:extLst>
          </p:cNvPr>
          <p:cNvSpPr/>
          <p:nvPr/>
        </p:nvSpPr>
        <p:spPr bwMode="auto">
          <a:xfrm>
            <a:off x="5402409" y="1207048"/>
            <a:ext cx="396000" cy="39600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00" i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2F1A929-5EFD-8D89-1D4D-5A937BAB3F97}"/>
              </a:ext>
            </a:extLst>
          </p:cNvPr>
          <p:cNvSpPr txBox="1"/>
          <p:nvPr/>
        </p:nvSpPr>
        <p:spPr>
          <a:xfrm>
            <a:off x="5402409" y="1614568"/>
            <a:ext cx="4492162" cy="1183673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ES" sz="1400" b="0" i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Retomamos los conceptos del VIF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F3C708F0-A200-218D-8BD3-662F7520A759}"/>
              </a:ext>
            </a:extLst>
          </p:cNvPr>
          <p:cNvGrpSpPr/>
          <p:nvPr/>
        </p:nvGrpSpPr>
        <p:grpSpPr>
          <a:xfrm>
            <a:off x="10325662" y="2135847"/>
            <a:ext cx="1175655" cy="504000"/>
            <a:chOff x="2256483" y="4716313"/>
            <a:chExt cx="1175655" cy="504000"/>
          </a:xfrm>
        </p:grpSpPr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1496157E-FEDD-CC09-159A-0D338A0B266D}"/>
                </a:ext>
              </a:extLst>
            </p:cNvPr>
            <p:cNvSpPr/>
            <p:nvPr/>
          </p:nvSpPr>
          <p:spPr bwMode="auto">
            <a:xfrm>
              <a:off x="2256483" y="4716313"/>
              <a:ext cx="1175655" cy="50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Interés</a:t>
              </a:r>
              <a:br>
                <a:rPr lang="es-E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acreditado</a:t>
              </a:r>
            </a:p>
            <a:p>
              <a:r>
                <a:rPr lang="es-ES" sz="7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(BEL+RA+CSM)</a:t>
              </a:r>
              <a:endParaRPr lang="es-ES" sz="7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61" name="Gráfico 60" descr="Insignia Desplegada con relleno sólido">
              <a:extLst>
                <a:ext uri="{FF2B5EF4-FFF2-40B4-BE49-F238E27FC236}">
                  <a16:creationId xmlns:a16="http://schemas.microsoft.com/office/drawing/2014/main" id="{8E703BBB-CA50-94BB-C4FA-E988EF117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3204990" y="4878637"/>
              <a:ext cx="180000" cy="180000"/>
            </a:xfrm>
            <a:prstGeom prst="rect">
              <a:avLst/>
            </a:prstGeom>
          </p:spPr>
        </p:pic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DBF53422-63F9-59FC-F3B8-E27C02FA5600}"/>
              </a:ext>
            </a:extLst>
          </p:cNvPr>
          <p:cNvGrpSpPr/>
          <p:nvPr/>
        </p:nvGrpSpPr>
        <p:grpSpPr>
          <a:xfrm>
            <a:off x="7980778" y="2900986"/>
            <a:ext cx="1175655" cy="504000"/>
            <a:chOff x="3432141" y="2708807"/>
            <a:chExt cx="1175655" cy="504000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9E234347-1F41-E911-5998-C7FB58049606}"/>
                </a:ext>
              </a:extLst>
            </p:cNvPr>
            <p:cNvSpPr/>
            <p:nvPr/>
          </p:nvSpPr>
          <p:spPr bwMode="auto">
            <a:xfrm>
              <a:off x="3432141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Liberación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RA</a:t>
              </a:r>
            </a:p>
          </p:txBody>
        </p:sp>
        <p:pic>
          <p:nvPicPr>
            <p:cNvPr id="64" name="Gráfico 63" descr="Insignia de seguir con relleno sólido">
              <a:extLst>
                <a:ext uri="{FF2B5EF4-FFF2-40B4-BE49-F238E27FC236}">
                  <a16:creationId xmlns:a16="http://schemas.microsoft.com/office/drawing/2014/main" id="{0B0365E6-01CE-3E23-ECF2-DFE0DC8DB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380386" y="2863951"/>
              <a:ext cx="180000" cy="180000"/>
            </a:xfrm>
            <a:prstGeom prst="rect">
              <a:avLst/>
            </a:prstGeom>
          </p:spPr>
        </p:pic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AA82FECA-4678-5BD4-E70A-8DAFA9FB1C22}"/>
              </a:ext>
            </a:extLst>
          </p:cNvPr>
          <p:cNvGrpSpPr/>
          <p:nvPr/>
        </p:nvGrpSpPr>
        <p:grpSpPr>
          <a:xfrm>
            <a:off x="7974352" y="2144408"/>
            <a:ext cx="1175655" cy="504000"/>
            <a:chOff x="4607796" y="2708807"/>
            <a:chExt cx="1175655" cy="504000"/>
          </a:xfrm>
        </p:grpSpPr>
        <p:sp>
          <p:nvSpPr>
            <p:cNvPr id="66" name="Rectángulo 65">
              <a:extLst>
                <a:ext uri="{FF2B5EF4-FFF2-40B4-BE49-F238E27FC236}">
                  <a16:creationId xmlns:a16="http://schemas.microsoft.com/office/drawing/2014/main" id="{F4CDFF31-CC73-502B-D58C-6CC087ED41E0}"/>
                </a:ext>
              </a:extLst>
            </p:cNvPr>
            <p:cNvSpPr/>
            <p:nvPr/>
          </p:nvSpPr>
          <p:spPr bwMode="auto">
            <a:xfrm>
              <a:off x="4607796" y="2708807"/>
              <a:ext cx="1175655" cy="50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Amortización</a:t>
              </a:r>
              <a:b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en CSM</a:t>
              </a:r>
            </a:p>
          </p:txBody>
        </p:sp>
        <p:pic>
          <p:nvPicPr>
            <p:cNvPr id="67" name="Gráfico 66" descr="Insignia de seguir con relleno sólido">
              <a:extLst>
                <a:ext uri="{FF2B5EF4-FFF2-40B4-BE49-F238E27FC236}">
                  <a16:creationId xmlns:a16="http://schemas.microsoft.com/office/drawing/2014/main" id="{8963590F-2DF4-779A-DA4B-3AB666CEB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556531" y="2952779"/>
              <a:ext cx="180000" cy="180000"/>
            </a:xfrm>
            <a:prstGeom prst="rect">
              <a:avLst/>
            </a:prstGeom>
          </p:spPr>
        </p:pic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2A953E1D-4438-CBBB-E0A0-20A21AC3BEEB}"/>
              </a:ext>
            </a:extLst>
          </p:cNvPr>
          <p:cNvGrpSpPr/>
          <p:nvPr/>
        </p:nvGrpSpPr>
        <p:grpSpPr>
          <a:xfrm>
            <a:off x="9150007" y="2144408"/>
            <a:ext cx="1175655" cy="504000"/>
            <a:chOff x="2256485" y="4214019"/>
            <a:chExt cx="1175655" cy="504000"/>
          </a:xfrm>
        </p:grpSpPr>
        <p:sp>
          <p:nvSpPr>
            <p:cNvPr id="69" name="Rectángulo 68">
              <a:extLst>
                <a:ext uri="{FF2B5EF4-FFF2-40B4-BE49-F238E27FC236}">
                  <a16:creationId xmlns:a16="http://schemas.microsoft.com/office/drawing/2014/main" id="{DED3455E-A028-F6F6-D627-474AF46E6D2A}"/>
                </a:ext>
              </a:extLst>
            </p:cNvPr>
            <p:cNvSpPr/>
            <p:nvPr/>
          </p:nvSpPr>
          <p:spPr bwMode="auto">
            <a:xfrm>
              <a:off x="2256485" y="4214019"/>
              <a:ext cx="1175655" cy="5040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200" b="0" i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Roboto" panose="02000000000000000000" pitchFamily="2" charset="0"/>
                </a:rPr>
                <a:t>Producto financiero</a:t>
              </a:r>
            </a:p>
          </p:txBody>
        </p:sp>
        <p:pic>
          <p:nvPicPr>
            <p:cNvPr id="70" name="Gráfico 69" descr="Insignia de seguir con relleno sólido">
              <a:extLst>
                <a:ext uri="{FF2B5EF4-FFF2-40B4-BE49-F238E27FC236}">
                  <a16:creationId xmlns:a16="http://schemas.microsoft.com/office/drawing/2014/main" id="{5776A6C2-C9E3-91FB-FE10-1FFFD611C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204052" y="4378557"/>
              <a:ext cx="180000" cy="180000"/>
            </a:xfrm>
            <a:prstGeom prst="rect">
              <a:avLst/>
            </a:prstGeom>
          </p:spPr>
        </p:pic>
      </p:grp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512706F-F0AD-14F0-63C5-2E8960E93F1A}"/>
              </a:ext>
            </a:extLst>
          </p:cNvPr>
          <p:cNvSpPr/>
          <p:nvPr/>
        </p:nvSpPr>
        <p:spPr bwMode="auto">
          <a:xfrm>
            <a:off x="6798697" y="2900986"/>
            <a:ext cx="1175655" cy="504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144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000" b="0" i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Interés requerido sobre el capital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0E6D2B-085D-0CD0-05BD-CF9A3758D010}"/>
              </a:ext>
            </a:extLst>
          </p:cNvPr>
          <p:cNvSpPr txBox="1"/>
          <p:nvPr/>
        </p:nvSpPr>
        <p:spPr>
          <a:xfrm>
            <a:off x="5402409" y="3859364"/>
            <a:ext cx="6301911" cy="2010994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40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La proyección de la amortización del CSM representan el valor presente de utilidades futuras ajustado por el excedente financiero sobre la tasa técnica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400" i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El costo de </a:t>
            </a:r>
            <a:r>
              <a:rPr lang="es-MX" sz="140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capital es equivalente a la liberación de ajuste por riesgo proyectado – asumiendo que esta tasa sea igual al interés requerido sobre el capital</a:t>
            </a:r>
            <a:endParaRPr lang="es-ES" sz="1400" i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818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F065F1-DE3D-3126-9B67-0F557D02CE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BA2D66-59DA-0C3E-5EDD-CC310C3B3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2211777"/>
            <a:ext cx="5166360" cy="1467594"/>
          </a:xfrm>
        </p:spPr>
        <p:txBody>
          <a:bodyPr/>
          <a:lstStyle/>
          <a:p>
            <a:r>
              <a:rPr lang="es-ES" sz="2800" b="1">
                <a:solidFill>
                  <a:schemeClr val="tx2"/>
                </a:solidFill>
                <a:latin typeface="+mn-lt"/>
              </a:rPr>
              <a:t>Conclusiones</a:t>
            </a:r>
            <a:endParaRPr lang="en-US" sz="2800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7E4B33F8-78B6-AABD-3B1C-EB7781B1CF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65FB4018-CDC8-9395-DEC8-84CC0F181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3" b="7793"/>
          <a:stretch/>
        </p:blipFill>
        <p:spPr>
          <a:xfrm>
            <a:off x="1371600" y="481831"/>
            <a:ext cx="10360152" cy="4910328"/>
          </a:xfrm>
          <a:custGeom>
            <a:avLst/>
            <a:gdLst>
              <a:gd name="connsiteX0" fmla="*/ 0 w 10360152"/>
              <a:gd name="connsiteY0" fmla="*/ 0 h 4910328"/>
              <a:gd name="connsiteX1" fmla="*/ 10360152 w 10360152"/>
              <a:gd name="connsiteY1" fmla="*/ 0 h 4910328"/>
              <a:gd name="connsiteX2" fmla="*/ 10360152 w 10360152"/>
              <a:gd name="connsiteY2" fmla="*/ 4910328 h 4910328"/>
              <a:gd name="connsiteX3" fmla="*/ 0 w 10360152"/>
              <a:gd name="connsiteY3" fmla="*/ 4910328 h 4910328"/>
              <a:gd name="connsiteX4" fmla="*/ 0 w 10360152"/>
              <a:gd name="connsiteY4" fmla="*/ 4325112 h 4910328"/>
              <a:gd name="connsiteX5" fmla="*/ 4724398 w 10360152"/>
              <a:gd name="connsiteY5" fmla="*/ 4325112 h 4910328"/>
              <a:gd name="connsiteX6" fmla="*/ 4724398 w 10360152"/>
              <a:gd name="connsiteY6" fmla="*/ 1371600 h 4910328"/>
              <a:gd name="connsiteX7" fmla="*/ 0 w 10360152"/>
              <a:gd name="connsiteY7" fmla="*/ 1371600 h 4910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60152" h="4910328">
                <a:moveTo>
                  <a:pt x="0" y="0"/>
                </a:moveTo>
                <a:lnTo>
                  <a:pt x="10360152" y="0"/>
                </a:lnTo>
                <a:lnTo>
                  <a:pt x="10360152" y="4910328"/>
                </a:lnTo>
                <a:lnTo>
                  <a:pt x="0" y="4910328"/>
                </a:lnTo>
                <a:lnTo>
                  <a:pt x="0" y="4325112"/>
                </a:lnTo>
                <a:lnTo>
                  <a:pt x="4724398" y="4325112"/>
                </a:lnTo>
                <a:lnTo>
                  <a:pt x="4724398" y="1371600"/>
                </a:lnTo>
                <a:lnTo>
                  <a:pt x="0" y="1371600"/>
                </a:lnTo>
                <a:close/>
              </a:path>
            </a:pathLst>
          </a:custGeom>
          <a:solidFill>
            <a:srgbClr val="BFBFBF"/>
          </a:solidFill>
        </p:spPr>
      </p:pic>
    </p:spTree>
    <p:extLst>
      <p:ext uri="{BB962C8B-B14F-4D97-AF65-F5344CB8AC3E}">
        <p14:creationId xmlns:p14="http://schemas.microsoft.com/office/powerpoint/2010/main" val="3603971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A0B415-21A3-40DD-B694-1E4EF260E3D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s-ES" sz="2000" b="1">
                <a:solidFill>
                  <a:schemeClr val="tx2"/>
                </a:solidFill>
                <a:latin typeface="+mn-lt"/>
              </a:rPr>
              <a:t>Conclusiones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F77A-E80F-47DE-B297-994C76A25A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s-419" smtClean="0"/>
              <a:pPr/>
              <a:t>47</a:t>
            </a:fld>
            <a:endParaRPr lang="es-419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2B2881-6A98-401F-AC37-42F6F1BF7B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 </a:t>
            </a:r>
            <a:endParaRPr lang="es-419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64FCD1-AEEC-527F-4B47-2B49043A10F9}"/>
              </a:ext>
            </a:extLst>
          </p:cNvPr>
          <p:cNvSpPr txBox="1"/>
          <p:nvPr/>
        </p:nvSpPr>
        <p:spPr>
          <a:xfrm>
            <a:off x="1315233" y="845181"/>
            <a:ext cx="9459656" cy="4716796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algn="l">
              <a:spcAft>
                <a:spcPts val="4200"/>
              </a:spcAft>
            </a:pPr>
            <a: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  <a:t>El seguimiento al EV es clave en la evaluación </a:t>
            </a:r>
            <a:b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  <a:t>del desempeño de una cartera de largo plazo</a:t>
            </a:r>
          </a:p>
          <a:p>
            <a:pPr algn="l">
              <a:spcAft>
                <a:spcPts val="4200"/>
              </a:spcAft>
            </a:pPr>
            <a: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  <a:t>En principio el VIF es equivalente al CSM - en la determinación de los supuestos </a:t>
            </a:r>
            <a:b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  <a:t>y períodos de amortización de utilidades debe tenerse esto en cuenta</a:t>
            </a:r>
          </a:p>
          <a:p>
            <a:pPr algn="l">
              <a:spcAft>
                <a:spcPts val="4200"/>
              </a:spcAft>
            </a:pPr>
            <a: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  <a:t>La descomposición de la reserva en flujos nos da la transparencia necesaria para identificar dónde están mis variaciones (esperado vs. real) y hacer explícita la volatilidad de la cartera</a:t>
            </a:r>
          </a:p>
          <a:p>
            <a:pPr algn="l">
              <a:spcAft>
                <a:spcPts val="4200"/>
              </a:spcAft>
            </a:pPr>
            <a:r>
              <a:rPr lang="es-MX" b="0" i="0"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La automatización de estos procesos es indispensable para </a:t>
            </a:r>
            <a:b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es-MX" b="0" i="0">
                <a:latin typeface="+mn-lt"/>
                <a:ea typeface="Roboto" panose="02000000000000000000" pitchFamily="2" charset="0"/>
                <a:cs typeface="Times New Roman" panose="02020603050405020304" pitchFamily="18" charset="0"/>
              </a:rPr>
              <a:t>hacer un an</a:t>
            </a:r>
            <a:r>
              <a:rPr lang="es-MX">
                <a:ea typeface="Roboto" panose="02000000000000000000" pitchFamily="2" charset="0"/>
                <a:cs typeface="Times New Roman" panose="02020603050405020304" pitchFamily="18" charset="0"/>
              </a:rPr>
              <a:t>álisis de variaciones de CSM o del EV</a:t>
            </a:r>
            <a:endParaRPr lang="es-ES" b="0" i="0"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Gráfico 4" descr="Gráfico de barras contorno">
            <a:extLst>
              <a:ext uri="{FF2B5EF4-FFF2-40B4-BE49-F238E27FC236}">
                <a16:creationId xmlns:a16="http://schemas.microsoft.com/office/drawing/2014/main" id="{AD4007C3-425A-ED86-5A9D-CDFB7E9D44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5588" y="4072544"/>
            <a:ext cx="720000" cy="720000"/>
          </a:xfrm>
          <a:prstGeom prst="rect">
            <a:avLst/>
          </a:prstGeom>
        </p:spPr>
      </p:pic>
      <p:pic>
        <p:nvPicPr>
          <p:cNvPr id="8" name="Gráfico 7" descr="Tabla contorno">
            <a:extLst>
              <a:ext uri="{FF2B5EF4-FFF2-40B4-BE49-F238E27FC236}">
                <a16:creationId xmlns:a16="http://schemas.microsoft.com/office/drawing/2014/main" id="{CC746CF9-5ED8-164D-C1F3-C6A531AFBB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3688" y="3007595"/>
            <a:ext cx="720000" cy="720000"/>
          </a:xfrm>
          <a:prstGeom prst="rect">
            <a:avLst/>
          </a:prstGeom>
        </p:spPr>
      </p:pic>
      <p:pic>
        <p:nvPicPr>
          <p:cNvPr id="11" name="Gráfico 10" descr="Calendario mensual contorno">
            <a:extLst>
              <a:ext uri="{FF2B5EF4-FFF2-40B4-BE49-F238E27FC236}">
                <a16:creationId xmlns:a16="http://schemas.microsoft.com/office/drawing/2014/main" id="{E9D39A53-E741-0469-9437-94D2994FDC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5588" y="1942646"/>
            <a:ext cx="720000" cy="720000"/>
          </a:xfrm>
          <a:prstGeom prst="rect">
            <a:avLst/>
          </a:prstGeom>
        </p:spPr>
      </p:pic>
      <p:pic>
        <p:nvPicPr>
          <p:cNvPr id="13" name="Gráfico 12" descr="Lista contorno">
            <a:extLst>
              <a:ext uri="{FF2B5EF4-FFF2-40B4-BE49-F238E27FC236}">
                <a16:creationId xmlns:a16="http://schemas.microsoft.com/office/drawing/2014/main" id="{E2801E1A-D806-0424-5517-89286E9A2E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5588" y="828264"/>
            <a:ext cx="720000" cy="72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EBB62F-34BD-190C-E75D-CF8C82A5D98F}"/>
              </a:ext>
            </a:extLst>
          </p:cNvPr>
          <p:cNvSpPr txBox="1"/>
          <p:nvPr/>
        </p:nvSpPr>
        <p:spPr>
          <a:xfrm>
            <a:off x="533401" y="5138060"/>
            <a:ext cx="11170920" cy="1142378"/>
          </a:xfrm>
          <a:prstGeom prst="rect">
            <a:avLst/>
          </a:prstGeom>
          <a:noFill/>
        </p:spPr>
        <p:txBody>
          <a:bodyPr wrap="square" lIns="0" tIns="91440" rIns="0" bIns="0" rtlCol="0">
            <a:noAutofit/>
          </a:bodyPr>
          <a:lstStyle/>
          <a:p>
            <a:pPr marL="0" indent="-3657600" algn="l">
              <a:spcAft>
                <a:spcPts val="600"/>
              </a:spcAft>
            </a:pPr>
            <a:r>
              <a:rPr lang="es-MX" b="1" dirty="0">
                <a:solidFill>
                  <a:schemeClr val="tx2"/>
                </a:solidFill>
                <a:ea typeface="Roboto" panose="02000000000000000000" pitchFamily="2" charset="0"/>
                <a:cs typeface="Times New Roman" panose="02020603050405020304" pitchFamily="18" charset="0"/>
              </a:rPr>
              <a:t>Recordemos, el actuario podía hacer del EV una métrica creíble si era capaz de explicar sus variaciones – HOY el actuario tiene que poder explicar el estado de resultados para hacerlo creíble!</a:t>
            </a:r>
            <a:endParaRPr lang="es-ES" b="1" i="0" dirty="0">
              <a:solidFill>
                <a:schemeClr val="tx2"/>
              </a:solidFill>
              <a:latin typeface="+mn-lt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30889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07FB5-9ECA-46E9-B6BD-7F67DCE83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¿Preguntas?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CB090F9-73A4-4293-8D3C-0C3FA7768B8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3A4926-09A4-4314-BD9C-322B2B38C4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6"/>
            <a:r>
              <a:rPr lang="en-US"/>
              <a:t>© 2024 WTW. Proprietary and confidential. For WTW and WTW client use only.</a:t>
            </a:r>
          </a:p>
        </p:txBody>
      </p:sp>
    </p:spTree>
    <p:extLst>
      <p:ext uri="{BB962C8B-B14F-4D97-AF65-F5344CB8AC3E}">
        <p14:creationId xmlns:p14="http://schemas.microsoft.com/office/powerpoint/2010/main" val="2208125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T_DELETETEXT" val="YES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SHORTNAME" val="General"/>
  <p:tag name="SA_DIALOGNAME" val="One-column content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_DELETETEXT" val="YES"/>
</p:tagLst>
</file>

<file path=ppt/theme/theme1.xml><?xml version="1.0" encoding="utf-8"?>
<a:theme xmlns:a="http://schemas.openxmlformats.org/drawingml/2006/main" name="Branded Template">
  <a:themeElements>
    <a:clrScheme name="Custom 34">
      <a:dk1>
        <a:srgbClr val="000000"/>
      </a:dk1>
      <a:lt1>
        <a:srgbClr val="FFFFFF"/>
      </a:lt1>
      <a:dk2>
        <a:srgbClr val="7F34B2"/>
      </a:dk2>
      <a:lt2>
        <a:srgbClr val="E6E6E6"/>
      </a:lt2>
      <a:accent1>
        <a:srgbClr val="48086F"/>
      </a:accent1>
      <a:accent2>
        <a:srgbClr val="C900AC"/>
      </a:accent2>
      <a:accent3>
        <a:srgbClr val="F6517F"/>
      </a:accent3>
      <a:accent4>
        <a:srgbClr val="FF8204"/>
      </a:accent4>
      <a:accent5>
        <a:srgbClr val="FFB92A"/>
      </a:accent5>
      <a:accent6>
        <a:srgbClr val="3ADCC9"/>
      </a:accent6>
      <a:hlink>
        <a:srgbClr val="7F34B2"/>
      </a:hlink>
      <a:folHlink>
        <a:srgbClr val="48086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182880" tIns="0" rIns="18288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b="0" i="0">
            <a:solidFill>
              <a:schemeClr val="bg1"/>
            </a:solidFill>
            <a:latin typeface="+mn-lt"/>
            <a:ea typeface="Roboto" panose="02000000000000000000" pitchFamily="2" charset="0"/>
            <a:cs typeface="Roboto" panose="02000000000000000000" pitchFamily="2" charset="0"/>
          </a:defRPr>
        </a:defPPr>
      </a:lstStyle>
    </a:spDef>
    <a:txDef>
      <a:spPr>
        <a:noFill/>
      </a:spPr>
      <a:bodyPr wrap="square" lIns="0" tIns="91440" rIns="0" bIns="0" rtlCol="0">
        <a:normAutofit/>
      </a:bodyPr>
      <a:lstStyle>
        <a:defPPr marL="0" indent="-3657600" algn="l">
          <a:spcAft>
            <a:spcPts val="600"/>
          </a:spcAft>
          <a:defRPr sz="1600" b="0" i="0">
            <a:solidFill>
              <a:schemeClr val="tx2"/>
            </a:solidFill>
            <a:latin typeface="+mn-lt"/>
            <a:ea typeface="Roboto" panose="02000000000000000000" pitchFamily="2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wtw_ppt_16x9_template_and_guidance_0407227.potx" id="{6B67D1AB-9ED7-4356-BF9B-02920E7AB464}" vid="{15181610-A5BA-4A6D-93BD-9CC4081D12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bf44630-1fff-43e9-b37e-3ec10d626a26">
      <UserInfo>
        <DisplayName>Abraham, Marcela (Mexico City)</DisplayName>
        <AccountId>12</AccountId>
        <AccountType/>
      </UserInfo>
      <UserInfo>
        <DisplayName>Gonzalez Luengas, Wendy (Mexico City)</DisplayName>
        <AccountId>17</AccountId>
        <AccountType/>
      </UserInfo>
      <UserInfo>
        <DisplayName>Gonzalez, Carlos (Mexico City)</DisplayName>
        <AccountId>18</AccountId>
        <AccountType/>
      </UserInfo>
    </SharedWithUsers>
    <TaxCatchAll xmlns="ebf44630-1fff-43e9-b37e-3ec10d626a26" xsi:nil="true"/>
    <lcf76f155ced4ddcb4097134ff3c332f xmlns="7ce3c874-7ba1-41b5-b6d8-e70d4e02851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56C31C0B7DB43894A772E45578A9E" ma:contentTypeVersion="14" ma:contentTypeDescription="Create a new document." ma:contentTypeScope="" ma:versionID="07159e79fbe59fd9055c437c8d10d5bb">
  <xsd:schema xmlns:xsd="http://www.w3.org/2001/XMLSchema" xmlns:xs="http://www.w3.org/2001/XMLSchema" xmlns:p="http://schemas.microsoft.com/office/2006/metadata/properties" xmlns:ns2="7ce3c874-7ba1-41b5-b6d8-e70d4e02851f" xmlns:ns3="ebf44630-1fff-43e9-b37e-3ec10d626a26" targetNamespace="http://schemas.microsoft.com/office/2006/metadata/properties" ma:root="true" ma:fieldsID="dff457f2a2312bc98da8ea54a18994a4" ns2:_="" ns3:_="">
    <xsd:import namespace="7ce3c874-7ba1-41b5-b6d8-e70d4e02851f"/>
    <xsd:import namespace="ebf44630-1fff-43e9-b37e-3ec10d626a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3c874-7ba1-41b5-b6d8-e70d4e0285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d639306-5220-4f62-8b39-d9a5373616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f44630-1fff-43e9-b37e-3ec10d626a2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ff2c2d6-af8d-43b1-bb70-0ab44d8ed330}" ma:internalName="TaxCatchAll" ma:showField="CatchAllData" ma:web="ebf44630-1fff-43e9-b37e-3ec10d626a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EE1DD2-7369-4637-890C-945791B462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F607C6-A57A-4B03-A83A-45F6327B7BA6}">
  <ds:schemaRefs>
    <ds:schemaRef ds:uri="7ce3c874-7ba1-41b5-b6d8-e70d4e02851f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ebf44630-1fff-43e9-b37e-3ec10d626a26"/>
  </ds:schemaRefs>
</ds:datastoreItem>
</file>

<file path=customXml/itemProps3.xml><?xml version="1.0" encoding="utf-8"?>
<ds:datastoreItem xmlns:ds="http://schemas.openxmlformats.org/officeDocument/2006/customXml" ds:itemID="{449C1803-2051-4663-9EE3-55B7FC5FFE87}">
  <ds:schemaRefs>
    <ds:schemaRef ds:uri="7ce3c874-7ba1-41b5-b6d8-e70d4e02851f"/>
    <ds:schemaRef ds:uri="ebf44630-1fff-43e9-b37e-3ec10d626a2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wtw_ppt_16x9_template_and_guidance_0407227</Template>
  <TotalTime>0</TotalTime>
  <Words>5574</Words>
  <Application>Microsoft Office PowerPoint</Application>
  <PresentationFormat>Widescreen</PresentationFormat>
  <Paragraphs>1198</Paragraphs>
  <Slides>48</Slides>
  <Notes>16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Arial Narrow</vt:lpstr>
      <vt:lpstr>Calibri</vt:lpstr>
      <vt:lpstr>Roboto</vt:lpstr>
      <vt:lpstr>System Font Regular</vt:lpstr>
      <vt:lpstr>Times New Roman</vt:lpstr>
      <vt:lpstr>Branded Template</vt:lpstr>
      <vt:lpstr>Embedded Value como herramienta de gestión estratégica en el entorno de los cambios regulatorios al reporte financiero</vt:lpstr>
      <vt:lpstr>PowerPoint Presentation</vt:lpstr>
      <vt:lpstr>Embedded Value (EV)</vt:lpstr>
      <vt:lpstr>PowerPoint Presentation</vt:lpstr>
      <vt:lpstr>PowerPoint Presentation</vt:lpstr>
      <vt:lpstr>PowerPoint Presentation</vt:lpstr>
      <vt:lpstr>PowerPoint Presentation</vt:lpstr>
      <vt:lpstr>Análisis del EV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Conceptos clave de la NIIF 17</vt:lpstr>
      <vt:lpstr>PowerPoint Presentation</vt:lpstr>
      <vt:lpstr>Conceptos básicos</vt:lpstr>
      <vt:lpstr>Granularidad</vt:lpstr>
      <vt:lpstr>Puntos relevantes de los componentes de la reserva en Vida Largo Plazo</vt:lpstr>
      <vt:lpstr>Componentes y desarrollo del CSM – ¿Similares al del VIF?</vt:lpstr>
      <vt:lpstr>La transformación del estado de resultados según la NIIF17 y su relación con el EV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El estado de resultados como lo conocemos hoy y cómo se verá según la NIIF 17</vt:lpstr>
      <vt:lpstr>¿Cómo se verían las proyecciones financieras con este enfoque?</vt:lpstr>
      <vt:lpstr>¿Cómo se verían las proyecciones financieras con este enfoque?</vt:lpstr>
      <vt:lpstr>¿Cómo se verían las proyecciones financieras con este enfoque?</vt:lpstr>
      <vt:lpstr>¿Cómo se verían las proyecciones financieras con este enfoque?</vt:lpstr>
      <vt:lpstr>¿Cómo se verían las proyecciones financieras con este enfoque?</vt:lpstr>
      <vt:lpstr>¿Cómo se verían las proyecciones financieras con este enfoque?</vt:lpstr>
      <vt:lpstr>¿Cómo se verían las proyecciones financieras con este enfoque?</vt:lpstr>
      <vt:lpstr>Conclusiones</vt:lpstr>
      <vt:lpstr>Conclusiones</vt:lpstr>
      <vt:lpstr>¿Preguntas?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AMIS 2022</dc:title>
  <dc:subject/>
  <dc:creator>Apreza, Carlos (Mexico City)</dc:creator>
  <cp:keywords/>
  <dc:description/>
  <cp:lastModifiedBy>Abraham, Marcela (Mexico City)</cp:lastModifiedBy>
  <cp:revision>1</cp:revision>
  <dcterms:created xsi:type="dcterms:W3CDTF">2022-04-12T21:12:53Z</dcterms:created>
  <dcterms:modified xsi:type="dcterms:W3CDTF">2024-11-14T01:00:36Z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0x01010087E56C31C0B7DB43894A772E45578A9E</vt:lpwstr>
  </property>
  <property fmtid="{D5CDD505-2E9C-101B-9397-08002B2CF9AE}" pid="3" name="MSIP_Label_d347b247-e90e-43a3-9d7b-004f14ae6873_Enabled">
    <vt:lpwstr>true</vt:lpwstr>
  </property>
  <property fmtid="{D5CDD505-2E9C-101B-9397-08002B2CF9AE}" pid="4" name="MSIP_Label_d347b247-e90e-43a3-9d7b-004f14ae6873_SetDate">
    <vt:lpwstr>2022-03-09T21:29:59Z</vt:lpwstr>
  </property>
  <property fmtid="{D5CDD505-2E9C-101B-9397-08002B2CF9AE}" pid="5" name="MSIP_Label_d347b247-e90e-43a3-9d7b-004f14ae6873_Method">
    <vt:lpwstr>Standard</vt:lpwstr>
  </property>
  <property fmtid="{D5CDD505-2E9C-101B-9397-08002B2CF9AE}" pid="6" name="MSIP_Label_d347b247-e90e-43a3-9d7b-004f14ae6873_Name">
    <vt:lpwstr>d347b247-e90e-43a3-9d7b-004f14ae6873</vt:lpwstr>
  </property>
  <property fmtid="{D5CDD505-2E9C-101B-9397-08002B2CF9AE}" pid="7" name="MSIP_Label_d347b247-e90e-43a3-9d7b-004f14ae6873_SiteId">
    <vt:lpwstr>76e3921f-489b-4b7e-9547-9ea297add9b5</vt:lpwstr>
  </property>
  <property fmtid="{D5CDD505-2E9C-101B-9397-08002B2CF9AE}" pid="8" name="MSIP_Label_d347b247-e90e-43a3-9d7b-004f14ae6873_ActionId">
    <vt:lpwstr>0bcac9ca-b1d6-455f-97e4-1c9bf4270a89</vt:lpwstr>
  </property>
  <property fmtid="{D5CDD505-2E9C-101B-9397-08002B2CF9AE}" pid="9" name="MSIP_Label_d347b247-e90e-43a3-9d7b-004f14ae6873_ContentBits">
    <vt:lpwstr>0</vt:lpwstr>
  </property>
  <property fmtid="{D5CDD505-2E9C-101B-9397-08002B2CF9AE}" pid="10" name="MediaServiceImageTags">
    <vt:lpwstr/>
  </property>
</Properties>
</file>